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20" y="-1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6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6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7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7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0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6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0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1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7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9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6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9A677-EEB5-2141-92CA-5CE256926ED8}" type="datetimeFigureOut">
              <a:rPr lang="en-US" smtClean="0"/>
              <a:t>12/3/15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E1083-57CC-F840-B1C3-2988A9EC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3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0" y="1465776"/>
            <a:ext cx="9131300" cy="42246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44796" y="542134"/>
            <a:ext cx="7728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Place 'Chicken' in 6 locations on this world map: annotate (jot down rationale for each location based upon </a:t>
            </a:r>
            <a:r>
              <a:rPr lang="en-US" dirty="0" err="1"/>
              <a:t>Haraway</a:t>
            </a:r>
            <a:r>
              <a:rPr lang="en-US" dirty="0"/>
              <a:t> 'chicken' reading.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47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kentucky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Tad Mutersbaugh</dc:creator>
  <cp:lastModifiedBy>Tad Mutersbaugh</cp:lastModifiedBy>
  <cp:revision>1</cp:revision>
  <dcterms:created xsi:type="dcterms:W3CDTF">2015-12-03T13:04:57Z</dcterms:created>
  <dcterms:modified xsi:type="dcterms:W3CDTF">2015-12-03T13:06:19Z</dcterms:modified>
</cp:coreProperties>
</file>