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8" r:id="rId2"/>
    <p:sldId id="397" r:id="rId3"/>
    <p:sldId id="370" r:id="rId4"/>
    <p:sldId id="403" r:id="rId5"/>
    <p:sldId id="368" r:id="rId6"/>
    <p:sldId id="422" r:id="rId7"/>
    <p:sldId id="263" r:id="rId8"/>
    <p:sldId id="381" r:id="rId9"/>
    <p:sldId id="320" r:id="rId10"/>
    <p:sldId id="421" r:id="rId11"/>
    <p:sldId id="420" r:id="rId12"/>
    <p:sldId id="256" r:id="rId13"/>
    <p:sldId id="293" r:id="rId14"/>
    <p:sldId id="322" r:id="rId15"/>
    <p:sldId id="323" r:id="rId16"/>
    <p:sldId id="294" r:id="rId17"/>
    <p:sldId id="355" r:id="rId18"/>
    <p:sldId id="400" r:id="rId19"/>
    <p:sldId id="409" r:id="rId20"/>
    <p:sldId id="307" r:id="rId21"/>
    <p:sldId id="398" r:id="rId22"/>
    <p:sldId id="358" r:id="rId23"/>
    <p:sldId id="407" r:id="rId24"/>
    <p:sldId id="423" r:id="rId25"/>
    <p:sldId id="357" r:id="rId26"/>
    <p:sldId id="424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795" autoAdjust="0"/>
  </p:normalViewPr>
  <p:slideViewPr>
    <p:cSldViewPr>
      <p:cViewPr varScale="1">
        <p:scale>
          <a:sx n="44" d="100"/>
          <a:sy n="44" d="100"/>
        </p:scale>
        <p:origin x="150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1742486-6420-B387-031E-6F9F85ED20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EA4D281-45B0-6B2B-E670-4D5C28F740E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4FFEE95-292C-F31D-ECDF-6C0E185423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26E8D87-73B3-3033-CCF3-C9618290F7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01D6C6E-D483-284F-3602-4CD62E8BCC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552E19C9-97FF-AED8-34C3-D2BB286B8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1F3920C-4142-4628-AAF0-FCE2DAF546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CA459C39-9ACB-4D82-8C79-87B789A373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8543A398-731D-B814-780D-3DE8EAAAA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BD19A0D-1CC0-8F45-71B8-366E6F3599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328BF4-1CAE-4379-87F3-28601BC58274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2A94C5A-9D18-F5CB-E356-AFF20C3ED7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8E09EE0-CB16-4557-B6FA-19080AB94352}" type="slidenum">
              <a:rPr lang="en-US" altLang="en-US" sz="1200"/>
              <a:pPr algn="r" eaLnBrk="1" hangingPunct="1"/>
              <a:t>14</a:t>
            </a:fld>
            <a:endParaRPr lang="en-US" altLang="en-US" sz="1200" dirty="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47E9FC6-1002-3768-1138-04E91D415C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62121E5-B53A-FE17-6109-9384D719C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Point bar on the Herbert River, Queensland. 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030BDFE8-4C27-BC64-33F3-3B386DF0B5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D3209A51-B049-7620-E14C-1AA30E376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20D4AC96-CD0E-01C8-3725-43CEC08BCF8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0023205-BCDA-462B-B213-EB4F9BAA74A4}" type="slidenum">
              <a:rPr lang="en-US" altLang="en-US" sz="1200"/>
              <a:pPr algn="r" eaLnBrk="1" hangingPunct="1"/>
              <a:t>15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56237814-7D0C-7837-3BBB-C73B26C6CB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2AA0E6F2-877B-3CB9-E576-74ACFD9A3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Times New Roman" panose="02020603050405020304" pitchFamily="18" charset="0"/>
              </a:rPr>
              <a:t>Gorilla Creek fan and Tasman River, South Island, New Zealand.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F329A447-7F5A-F217-2A8B-5C4B7E7A3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BB160E-42C3-4AC9-BEAE-49103B8FDCEC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86C46D25-C4F6-C2DD-5DDF-EE29B93410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179E02EB-31DF-DD26-0612-32212544F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Fluvial terraces are the remnants of earlier floodplains that existed at a time when either a stream or river was flowing at a higher elevation before its channel downcut to create a new floodplain at a lower elevation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0227DBA4-98FD-1886-7039-BCC4E00DD4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C8B046-431C-4A3E-8387-1D3C80C26A90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0638A268-3A76-A2B5-84D1-334F668501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37D3B703-A77F-9E3B-5766-D25035150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https://vimeo.com/31464905</a:t>
            </a: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D6CBA1E1-F665-2318-92BC-DEE36AD1A3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FD40CC-C2CB-436B-B1AF-BF96A8873293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B03CA969-B6FE-3AD4-542B-E06E20F9EC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E5CBA07F-B816-3338-8DD1-742FA8DA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https://river-runner.samlearner.com/?fbclid=IwAR2r5jY9nnqFtFtWXSrZBIjKndV4nr506-yrdd1faEn91Ue1ByrnJmPArWc</a:t>
            </a: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B3F9999F-C050-AAC6-F84F-C3005D51B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9890A7-3CED-401C-ADBD-CDBE79067171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1B861299-1C0C-30DE-0038-06781EC4B2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F988A9D9-658F-41AD-0E28-AB8942C36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Rills represented by lines superimposed on this photo.</a:t>
            </a:r>
            <a:br>
              <a:rPr lang="en-US" altLang="en-US" dirty="0">
                <a:latin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This is overland flow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Whenever they build a subdivision or new road, the engineers have to study how it will change overland flow.  They will often have to build a drainage channel or sculpt the contours of the land so as to make rainfall runoff in a preferred direction and avoid erosional issues.  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4DB1D86-574F-A554-6EED-99A4B2728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2F1073-3315-4709-B7F0-E0A76A6B21E3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152987B-FFA2-5CD5-92E1-6916C31EFE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C83106ED-E784-2B95-512E-48F9C340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Alluvial channel river shown in photo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DD37046A-57E9-9977-255A-8E877461D2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714E1D-CDFA-4F5A-8573-C21C62553294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2D32B3F-A1C1-F1C1-EEAA-444E0BA81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070FA06-A1E0-A087-E132-4A883AB34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Bedrock channel river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251CDF2E-F2D3-8A10-52AB-5AC5E0DEF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591DD9-E5C1-451F-ADD2-0FA0EDC69DA0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4F190A2-A858-0FFE-50F3-32E6C13FB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450AC123-6041-B3D6-50DB-0169A9BA7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none" dirty="0">
                <a:latin typeface="Arial" panose="020B0604020202020204" pitchFamily="34" charset="0"/>
              </a:rPr>
              <a:t>Kentucky River is a mixture of alluvial and bedrock channel river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E720CBE-DE0B-F397-36CB-6E0CA6E30F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B48F65-F0D3-442D-BD87-5B6C8E7B7DC0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65A3114-D825-EFE5-A471-FF11BE7E57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9F3C93-6F64-41C6-91D0-F2423A650403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4CDCE027-11F3-CB41-8D47-CDC260C35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764390E-6D16-4DD9-EA50-E7E18FB865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Meandering river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4785165-08DB-9197-7047-1AEDF22B0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11A48F3-26D9-8163-58E2-AF0733BCF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Where bed load is much greater than suspended load, the channel form is often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braided, with lots of small channels running down the coarse stream bed.</a:t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The Waimakariri River in the South Island of New Zealand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 in stream denotes thalweg – the fastest current in the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3920C-4142-4628-AAF0-FCE2DAF54694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0229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B41E8D42-6F43-B5AC-1352-FC00EA577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5007A0D1-A52F-6AFB-CDA5-768761E22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C624633A-FB67-87E8-C136-DEC1CB4540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28F5D5-830E-485D-A308-7E0F8B8F6ED1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1AC973-3503-FF0C-C607-5541DBA8A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E812FD-6DE3-3CE2-7A03-602ED6FCD4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043550-1C39-5951-5675-2C3DFF913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BDA6B-F040-4D41-A6E6-B1E44C5EAC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354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F20A71-5523-1870-73B4-3C521769A2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ACC35D-B1F9-3D7E-8FDC-C1E752EDA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A54EBE-6761-951C-DFDE-3A0E1F7A7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E2DA1-E2B0-45A9-945F-1A4C437984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656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4CFEED-E892-2750-441C-7BF837345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8FA979-BEA8-6501-67DC-14956DC470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4077AA-6341-4007-2A78-84C8FD397A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15889-701B-4A40-A6E7-E9F1DED153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878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1339A8-E7F6-756C-814D-EAEA2A4F5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A96990-7E88-BC19-4EE0-DB17294D2C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16EC91-9A6D-B568-5DC6-F24D91872F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0042D-DBB9-4008-9D12-DBBECE205F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359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1A9809-90C7-CA94-BA66-A7F1D8E6F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F87AE1-4694-CC45-C80D-3656A07AD1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ECDB8D-4DC7-6666-415A-39B0DBA08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FB191-DA9E-4763-9E25-4013A9BC71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114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CB3F20-2B7B-5867-D955-46E0DAA364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17FC8-8102-0AE0-B431-3FB30C3A0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9D73F6-16E1-E7C3-083F-F94DDE6C6D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41A41-B533-47EB-B44D-CFCBE39862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958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5C7AA59-BA97-0EDC-2BCE-A48F7C8314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FEEE5C-7846-C4CC-CF63-9810BC9D4C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98BDDD-0B5C-A8C8-EDAC-7294C21490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2075F-6489-44B5-8480-3D7770423D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473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7A243F7-9767-AA06-47D3-0B6E59B36D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573FBB-2F07-3F02-1B3C-D888FF456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2E9766-1B15-ABEB-782A-623DD0A5F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019AB-A82B-4CE9-8B17-81323A64B4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979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FA48B5-68DB-55C8-672C-6BD61E380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970D71-E7A1-97D7-2F2A-657115654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0BC8D0-F9E0-274C-BABD-26239BE878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80B22-D64F-4B63-AD24-EA7066DA98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92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FAC433-4645-9D03-A0C0-622A1A9FC2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F858FE-ECAE-E214-1DE9-9B67C12F19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C24CDA-3A4B-DD97-395B-7F55AF4732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CC9A0-6015-4F3B-A2B8-009417990C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868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E7802A-29BD-0624-F808-B3E11AFDE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B15B56-4003-E7B4-3218-55B3E9F8C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338BA2-23BD-A254-CA53-ECF68F9913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A69C3-1AB2-4913-8D38-9506133F89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541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9A3A6E4-F5D0-B1A4-E40E-A5BF1C34F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2739D31-B804-6D01-E286-871FE3E7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41AE8B-DB69-5A5E-6890-74E6DB446E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BF8B44-D735-5577-4F4A-923BE63F22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4C54DB-DE57-AC15-237C-F93D9E353D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3CFBBF5-C9E1-43DC-8003-AE6EC8E725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 panose="020F03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 panose="020F03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 panose="020F03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 panose="020F03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GVEPlKkor0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31464905?app_id=122963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iver-runner.samlearner.com/?fbclid=IwAR2r5jY9nnqFtFtWXSrZBIjKndV4nr506-yrdd1faEn91Ue1ByrnJmPArW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2737479C-7286-0635-5173-472A45406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Subsurface, groundwater, overland flow feed channel flow</a:t>
            </a:r>
          </a:p>
        </p:txBody>
      </p:sp>
      <p:pic>
        <p:nvPicPr>
          <p:cNvPr id="3075" name="Picture 4" descr="C:\Documents and Settings\Tony Stallins\Desktop\runoff.jpg">
            <a:extLst>
              <a:ext uri="{FF2B5EF4-FFF2-40B4-BE49-F238E27FC236}">
                <a16:creationId xmlns:a16="http://schemas.microsoft.com/office/drawing/2014/main" id="{0F7BF742-2578-8167-A416-05099B880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600200"/>
            <a:ext cx="11442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C85373F4-94AC-EA96-4D31-EF4D3CA35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Anastomosing channel forms</a:t>
            </a:r>
          </a:p>
        </p:txBody>
      </p:sp>
      <p:pic>
        <p:nvPicPr>
          <p:cNvPr id="47107" name="Content Placeholder 4" descr="A diagram of a river&#10;&#10;Description automatically generated with medium confidence">
            <a:extLst>
              <a:ext uri="{FF2B5EF4-FFF2-40B4-BE49-F238E27FC236}">
                <a16:creationId xmlns:a16="http://schemas.microsoft.com/office/drawing/2014/main" id="{C0E743C9-1793-31E0-50A7-725A0EA439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052638"/>
            <a:ext cx="7924800" cy="362108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Stream table time lapse with meander cutoff and headcutting">
            <a:hlinkClick r:id="" action="ppaction://media"/>
            <a:extLst>
              <a:ext uri="{FF2B5EF4-FFF2-40B4-BE49-F238E27FC236}">
                <a16:creationId xmlns:a16="http://schemas.microsoft.com/office/drawing/2014/main" id="{44C1A2C9-16E8-A37A-59A7-D562C85101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JAS\Desktop\new-1.jpg">
            <a:extLst>
              <a:ext uri="{FF2B5EF4-FFF2-40B4-BE49-F238E27FC236}">
                <a16:creationId xmlns:a16="http://schemas.microsoft.com/office/drawing/2014/main" id="{C2412A07-0179-0B87-F8F8-C4D2C523F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2" t="2966" r="8974" b="7021"/>
          <a:stretch>
            <a:fillRect/>
          </a:stretch>
        </p:blipFill>
        <p:spPr bwMode="auto">
          <a:xfrm>
            <a:off x="6481763" y="-76200"/>
            <a:ext cx="2362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 descr="C:\Users\JAS\Desktop\new-1.jpg">
            <a:extLst>
              <a:ext uri="{FF2B5EF4-FFF2-40B4-BE49-F238E27FC236}">
                <a16:creationId xmlns:a16="http://schemas.microsoft.com/office/drawing/2014/main" id="{0E439964-9C70-B535-B941-7CA0129B5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10881" r="50000" b="12955"/>
          <a:stretch>
            <a:fillRect/>
          </a:stretch>
        </p:blipFill>
        <p:spPr bwMode="auto">
          <a:xfrm>
            <a:off x="3048000" y="-58738"/>
            <a:ext cx="34290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53A13FD0-5BF6-0A17-FB40-81D13F1CE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Meandering stream or river</a:t>
            </a:r>
            <a:endParaRPr lang="en-US" altLang="en-US" dirty="0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93059ABA-0721-9DAD-F38B-4F957907AD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47244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Erosion on cut banks (capacity greater than load) </a:t>
            </a:r>
          </a:p>
          <a:p>
            <a:pPr eaLnBrk="1" hangingPunct="1"/>
            <a:r>
              <a:rPr lang="en-US" altLang="en-US" dirty="0"/>
              <a:t>Transport of this sediment downstream</a:t>
            </a:r>
          </a:p>
          <a:p>
            <a:pPr eaLnBrk="1" hangingPunct="1"/>
            <a:r>
              <a:rPr lang="en-US" altLang="en-US" dirty="0"/>
              <a:t>Deposition on point bars (load greater than capacity)</a:t>
            </a:r>
          </a:p>
        </p:txBody>
      </p:sp>
      <p:pic>
        <p:nvPicPr>
          <p:cNvPr id="38916" name="Picture 2" descr="cut bank">
            <a:extLst>
              <a:ext uri="{FF2B5EF4-FFF2-40B4-BE49-F238E27FC236}">
                <a16:creationId xmlns:a16="http://schemas.microsoft.com/office/drawing/2014/main" id="{16CC6C92-20B5-A11F-6BEC-F145355CB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27188"/>
            <a:ext cx="60452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orthoHerbertRiver,Qld,Aust">
            <a:extLst>
              <a:ext uri="{FF2B5EF4-FFF2-40B4-BE49-F238E27FC236}">
                <a16:creationId xmlns:a16="http://schemas.microsoft.com/office/drawing/2014/main" id="{EC1D1BCB-8E1F-E18D-980C-B8559FA53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" t="21111" r="22359" b="13333"/>
          <a:stretch>
            <a:fillRect/>
          </a:stretch>
        </p:blipFill>
        <p:spPr bwMode="auto">
          <a:xfrm>
            <a:off x="2590800" y="315913"/>
            <a:ext cx="6629400" cy="651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18792D33-1A41-BE82-9D30-F3C6B6ED35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Fluvial depositional landforms </a:t>
            </a:r>
            <a:endParaRPr lang="en-US" altLang="en-US" dirty="0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78877C64-86A3-D2D3-84F2-4BE0D15496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676400"/>
            <a:ext cx="11125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+mj-lt"/>
              </a:rPr>
              <a:t>Floodplains</a:t>
            </a:r>
          </a:p>
          <a:p>
            <a:pPr lvl="1" eaLnBrk="1" hangingPunct="1">
              <a:defRPr/>
            </a:pPr>
            <a:r>
              <a:rPr lang="en-US" altLang="en-US" dirty="0">
                <a:latin typeface="+mj-lt"/>
              </a:rPr>
              <a:t>Flat low-lying ground on either side of the channel </a:t>
            </a:r>
          </a:p>
          <a:p>
            <a:pPr lvl="1" eaLnBrk="1" hangingPunct="1">
              <a:defRPr/>
            </a:pPr>
            <a:r>
              <a:rPr lang="en-US" altLang="en-US" dirty="0">
                <a:latin typeface="+mj-lt"/>
              </a:rPr>
              <a:t>Inundated during periods of flooding</a:t>
            </a:r>
          </a:p>
          <a:p>
            <a:pPr lvl="1" eaLnBrk="1" hangingPunct="1">
              <a:defRPr/>
            </a:pPr>
            <a:r>
              <a:rPr lang="en-US" altLang="en-US" dirty="0">
                <a:latin typeface="+mj-lt"/>
              </a:rPr>
              <a:t>Alluvium deposited on floodplain</a:t>
            </a:r>
          </a:p>
          <a:p>
            <a:pPr lvl="1" eaLnBrk="1" hangingPunct="1">
              <a:defRPr/>
            </a:pPr>
            <a:r>
              <a:rPr lang="en-US" altLang="en-US" dirty="0">
                <a:latin typeface="+mj-lt"/>
              </a:rPr>
              <a:t>Flow of water can also reduce topographic contrasts</a:t>
            </a:r>
          </a:p>
          <a:p>
            <a:pPr eaLnBrk="1" hangingPunct="1">
              <a:defRPr/>
            </a:pPr>
            <a:r>
              <a:rPr lang="en-US" altLang="en-US" dirty="0">
                <a:latin typeface="+mj-lt"/>
              </a:rPr>
              <a:t>Levee</a:t>
            </a:r>
          </a:p>
          <a:p>
            <a:pPr lvl="1" eaLnBrk="1" hangingPunct="1">
              <a:defRPr/>
            </a:pPr>
            <a:r>
              <a:rPr lang="en-US" altLang="en-US" dirty="0">
                <a:latin typeface="+mj-lt"/>
              </a:rPr>
              <a:t>Elevated area adjacent to channel</a:t>
            </a:r>
          </a:p>
          <a:p>
            <a:pPr lvl="1" eaLnBrk="1" hangingPunct="1">
              <a:defRPr/>
            </a:pPr>
            <a:r>
              <a:rPr lang="en-US" altLang="en-US" dirty="0">
                <a:latin typeface="+mj-lt"/>
              </a:rPr>
              <a:t>Represents topographic high formed from downcutting of river and the deposition of coarse grained materials when the river floods.</a:t>
            </a:r>
          </a:p>
          <a:p>
            <a:pPr lvl="2" eaLnBrk="1" hangingPunct="1">
              <a:buFontTx/>
              <a:buNone/>
              <a:defRPr/>
            </a:pPr>
            <a:endParaRPr lang="en-US" altLang="en-US" sz="2000" dirty="0"/>
          </a:p>
          <a:p>
            <a:pPr eaLnBrk="1" hangingPunct="1">
              <a:defRPr/>
            </a:pPr>
            <a:endParaRPr lang="en-US" alt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60BB2B85-E304-0FA0-570E-C42753451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50292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Fluvial depositional landforms </a:t>
            </a:r>
            <a:endParaRPr lang="en-US" altLang="en-US" dirty="0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C9B37788-9110-6790-78E4-47E0034A2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3" y="1981200"/>
            <a:ext cx="5176837" cy="4221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latin typeface="+mj-lt"/>
              </a:rPr>
              <a:t>Alluvial fans </a:t>
            </a:r>
          </a:p>
          <a:p>
            <a:pPr lvl="1" eaLnBrk="1" hangingPunct="1">
              <a:defRPr/>
            </a:pPr>
            <a:r>
              <a:rPr lang="en-US" altLang="en-US" sz="3200" dirty="0">
                <a:latin typeface="+mj-lt"/>
              </a:rPr>
              <a:t>These occur in arid climates where intermittent streams carry sediments off surrounding uplands</a:t>
            </a:r>
          </a:p>
          <a:p>
            <a:pPr eaLnBrk="1" hangingPunct="1">
              <a:defRPr/>
            </a:pPr>
            <a:endParaRPr lang="en-US" altLang="en-US" sz="2400" dirty="0"/>
          </a:p>
        </p:txBody>
      </p:sp>
      <p:pic>
        <p:nvPicPr>
          <p:cNvPr id="48132" name="Picture 2" descr="A high angle view of a mountain&#10;&#10;Description automatically generated">
            <a:extLst>
              <a:ext uri="{FF2B5EF4-FFF2-40B4-BE49-F238E27FC236}">
                <a16:creationId xmlns:a16="http://schemas.microsoft.com/office/drawing/2014/main" id="{0F430322-0F0D-A7FE-3F93-95F12088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r="18768"/>
          <a:stretch>
            <a:fillRect/>
          </a:stretch>
        </p:blipFill>
        <p:spPr bwMode="auto">
          <a:xfrm>
            <a:off x="5522913" y="1160463"/>
            <a:ext cx="6172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FFD12895-93F3-0E0B-AE4F-5EFEEE1D6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Fluvial terraces</a:t>
            </a:r>
          </a:p>
        </p:txBody>
      </p:sp>
      <p:pic>
        <p:nvPicPr>
          <p:cNvPr id="69635" name="Picture 2" descr="C:\Users\JAS\Desktop\lossy-page1-800px-BenchCrossSection.tif.jpg">
            <a:extLst>
              <a:ext uri="{FF2B5EF4-FFF2-40B4-BE49-F238E27FC236}">
                <a16:creationId xmlns:a16="http://schemas.microsoft.com/office/drawing/2014/main" id="{4EBFA5ED-6536-BB63-97F1-2A9F43DCA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66888"/>
            <a:ext cx="10439400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>
            <a:extLst>
              <a:ext uri="{FF2B5EF4-FFF2-40B4-BE49-F238E27FC236}">
                <a16:creationId xmlns:a16="http://schemas.microsoft.com/office/drawing/2014/main" id="{9640D1B3-47CE-AF6A-10D4-E900487AA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>
            <a:fillRect/>
          </a:stretch>
        </p:blipFill>
        <p:spPr bwMode="auto">
          <a:xfrm>
            <a:off x="1219200" y="196850"/>
            <a:ext cx="98298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errace Formation">
            <a:hlinkClick r:id="" action="ppaction://media"/>
            <a:extLst>
              <a:ext uri="{FF2B5EF4-FFF2-40B4-BE49-F238E27FC236}">
                <a16:creationId xmlns:a16="http://schemas.microsoft.com/office/drawing/2014/main" id="{7BEBE529-5A98-E893-B48C-29342DE04DD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31750"/>
            <a:ext cx="12134850" cy="6826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7">
            <a:extLst>
              <a:ext uri="{FF2B5EF4-FFF2-40B4-BE49-F238E27FC236}">
                <a16:creationId xmlns:a16="http://schemas.microsoft.com/office/drawing/2014/main" id="{2779658B-DD63-90F9-8E02-069C2DD10017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0"/>
            <a:ext cx="7848600" cy="6858000"/>
            <a:chOff x="1447800" y="609600"/>
            <a:chExt cx="6172200" cy="5307013"/>
          </a:xfrm>
        </p:grpSpPr>
        <p:pic>
          <p:nvPicPr>
            <p:cNvPr id="5123" name="Picture 3" descr="C:\Users\tech\Desktop\photo.JPG">
              <a:extLst>
                <a:ext uri="{FF2B5EF4-FFF2-40B4-BE49-F238E27FC236}">
                  <a16:creationId xmlns:a16="http://schemas.microsoft.com/office/drawing/2014/main" id="{3659C7E0-3B00-A6F2-CBAB-92BB7656D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609600"/>
              <a:ext cx="6172200" cy="528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C9976B8C-F962-8461-76CD-2C7ED06892E7}"/>
                </a:ext>
              </a:extLst>
            </p:cNvPr>
            <p:cNvSpPr/>
            <p:nvPr/>
          </p:nvSpPr>
          <p:spPr>
            <a:xfrm>
              <a:off x="3657508" y="1371255"/>
              <a:ext cx="3063628" cy="4212442"/>
            </a:xfrm>
            <a:custGeom>
              <a:avLst/>
              <a:gdLst>
                <a:gd name="connsiteX0" fmla="*/ 637309 w 3064119"/>
                <a:gd name="connsiteY0" fmla="*/ 0 h 4211782"/>
                <a:gd name="connsiteX1" fmla="*/ 623455 w 3064119"/>
                <a:gd name="connsiteY1" fmla="*/ 69273 h 4211782"/>
                <a:gd name="connsiteX2" fmla="*/ 581891 w 3064119"/>
                <a:gd name="connsiteY2" fmla="*/ 110836 h 4211782"/>
                <a:gd name="connsiteX3" fmla="*/ 415636 w 3064119"/>
                <a:gd name="connsiteY3" fmla="*/ 152400 h 4211782"/>
                <a:gd name="connsiteX4" fmla="*/ 290945 w 3064119"/>
                <a:gd name="connsiteY4" fmla="*/ 221673 h 4211782"/>
                <a:gd name="connsiteX5" fmla="*/ 249382 w 3064119"/>
                <a:gd name="connsiteY5" fmla="*/ 249382 h 4211782"/>
                <a:gd name="connsiteX6" fmla="*/ 138545 w 3064119"/>
                <a:gd name="connsiteY6" fmla="*/ 263236 h 4211782"/>
                <a:gd name="connsiteX7" fmla="*/ 27709 w 3064119"/>
                <a:gd name="connsiteY7" fmla="*/ 318655 h 4211782"/>
                <a:gd name="connsiteX8" fmla="*/ 13855 w 3064119"/>
                <a:gd name="connsiteY8" fmla="*/ 374073 h 4211782"/>
                <a:gd name="connsiteX9" fmla="*/ 0 w 3064119"/>
                <a:gd name="connsiteY9" fmla="*/ 415636 h 4211782"/>
                <a:gd name="connsiteX10" fmla="*/ 41564 w 3064119"/>
                <a:gd name="connsiteY10" fmla="*/ 512618 h 4211782"/>
                <a:gd name="connsiteX11" fmla="*/ 96982 w 3064119"/>
                <a:gd name="connsiteY11" fmla="*/ 595745 h 4211782"/>
                <a:gd name="connsiteX12" fmla="*/ 124691 w 3064119"/>
                <a:gd name="connsiteY12" fmla="*/ 623455 h 4211782"/>
                <a:gd name="connsiteX13" fmla="*/ 166255 w 3064119"/>
                <a:gd name="connsiteY13" fmla="*/ 651164 h 4211782"/>
                <a:gd name="connsiteX14" fmla="*/ 221673 w 3064119"/>
                <a:gd name="connsiteY14" fmla="*/ 692727 h 4211782"/>
                <a:gd name="connsiteX15" fmla="*/ 249382 w 3064119"/>
                <a:gd name="connsiteY15" fmla="*/ 734291 h 4211782"/>
                <a:gd name="connsiteX16" fmla="*/ 290945 w 3064119"/>
                <a:gd name="connsiteY16" fmla="*/ 775855 h 4211782"/>
                <a:gd name="connsiteX17" fmla="*/ 360218 w 3064119"/>
                <a:gd name="connsiteY17" fmla="*/ 872836 h 4211782"/>
                <a:gd name="connsiteX18" fmla="*/ 387927 w 3064119"/>
                <a:gd name="connsiteY18" fmla="*/ 955964 h 4211782"/>
                <a:gd name="connsiteX19" fmla="*/ 401782 w 3064119"/>
                <a:gd name="connsiteY19" fmla="*/ 997527 h 4211782"/>
                <a:gd name="connsiteX20" fmla="*/ 415636 w 3064119"/>
                <a:gd name="connsiteY20" fmla="*/ 1039091 h 4211782"/>
                <a:gd name="connsiteX21" fmla="*/ 443345 w 3064119"/>
                <a:gd name="connsiteY21" fmla="*/ 1080655 h 4211782"/>
                <a:gd name="connsiteX22" fmla="*/ 498764 w 3064119"/>
                <a:gd name="connsiteY22" fmla="*/ 1149927 h 4211782"/>
                <a:gd name="connsiteX23" fmla="*/ 512618 w 3064119"/>
                <a:gd name="connsiteY23" fmla="*/ 1260764 h 4211782"/>
                <a:gd name="connsiteX24" fmla="*/ 540327 w 3064119"/>
                <a:gd name="connsiteY24" fmla="*/ 1302327 h 4211782"/>
                <a:gd name="connsiteX25" fmla="*/ 554182 w 3064119"/>
                <a:gd name="connsiteY25" fmla="*/ 1371600 h 4211782"/>
                <a:gd name="connsiteX26" fmla="*/ 609600 w 3064119"/>
                <a:gd name="connsiteY26" fmla="*/ 1482436 h 4211782"/>
                <a:gd name="connsiteX27" fmla="*/ 637309 w 3064119"/>
                <a:gd name="connsiteY27" fmla="*/ 1593273 h 4211782"/>
                <a:gd name="connsiteX28" fmla="*/ 678873 w 3064119"/>
                <a:gd name="connsiteY28" fmla="*/ 1620982 h 4211782"/>
                <a:gd name="connsiteX29" fmla="*/ 762000 w 3064119"/>
                <a:gd name="connsiteY29" fmla="*/ 1690255 h 4211782"/>
                <a:gd name="connsiteX30" fmla="*/ 858982 w 3064119"/>
                <a:gd name="connsiteY30" fmla="*/ 1731818 h 4211782"/>
                <a:gd name="connsiteX31" fmla="*/ 955964 w 3064119"/>
                <a:gd name="connsiteY31" fmla="*/ 1801091 h 4211782"/>
                <a:gd name="connsiteX32" fmla="*/ 1011382 w 3064119"/>
                <a:gd name="connsiteY32" fmla="*/ 1814945 h 4211782"/>
                <a:gd name="connsiteX33" fmla="*/ 1052945 w 3064119"/>
                <a:gd name="connsiteY33" fmla="*/ 1842655 h 4211782"/>
                <a:gd name="connsiteX34" fmla="*/ 1094509 w 3064119"/>
                <a:gd name="connsiteY34" fmla="*/ 1856509 h 4211782"/>
                <a:gd name="connsiteX35" fmla="*/ 1136073 w 3064119"/>
                <a:gd name="connsiteY35" fmla="*/ 1898073 h 4211782"/>
                <a:gd name="connsiteX36" fmla="*/ 1177636 w 3064119"/>
                <a:gd name="connsiteY36" fmla="*/ 1925782 h 4211782"/>
                <a:gd name="connsiteX37" fmla="*/ 1233055 w 3064119"/>
                <a:gd name="connsiteY37" fmla="*/ 1967345 h 4211782"/>
                <a:gd name="connsiteX38" fmla="*/ 1246909 w 3064119"/>
                <a:gd name="connsiteY38" fmla="*/ 2022764 h 4211782"/>
                <a:gd name="connsiteX39" fmla="*/ 1288473 w 3064119"/>
                <a:gd name="connsiteY39" fmla="*/ 2036618 h 4211782"/>
                <a:gd name="connsiteX40" fmla="*/ 1330036 w 3064119"/>
                <a:gd name="connsiteY40" fmla="*/ 2272145 h 4211782"/>
                <a:gd name="connsiteX41" fmla="*/ 1343891 w 3064119"/>
                <a:gd name="connsiteY41" fmla="*/ 2327564 h 4211782"/>
                <a:gd name="connsiteX42" fmla="*/ 1385455 w 3064119"/>
                <a:gd name="connsiteY42" fmla="*/ 2341418 h 4211782"/>
                <a:gd name="connsiteX43" fmla="*/ 1524000 w 3064119"/>
                <a:gd name="connsiteY43" fmla="*/ 2438400 h 4211782"/>
                <a:gd name="connsiteX44" fmla="*/ 1620982 w 3064119"/>
                <a:gd name="connsiteY44" fmla="*/ 2466109 h 4211782"/>
                <a:gd name="connsiteX45" fmla="*/ 1842655 w 3064119"/>
                <a:gd name="connsiteY45" fmla="*/ 2535382 h 4211782"/>
                <a:gd name="connsiteX46" fmla="*/ 1925782 w 3064119"/>
                <a:gd name="connsiteY46" fmla="*/ 2563091 h 4211782"/>
                <a:gd name="connsiteX47" fmla="*/ 1981200 w 3064119"/>
                <a:gd name="connsiteY47" fmla="*/ 2604655 h 4211782"/>
                <a:gd name="connsiteX48" fmla="*/ 2036618 w 3064119"/>
                <a:gd name="connsiteY48" fmla="*/ 2618509 h 4211782"/>
                <a:gd name="connsiteX49" fmla="*/ 2161309 w 3064119"/>
                <a:gd name="connsiteY49" fmla="*/ 2646218 h 4211782"/>
                <a:gd name="connsiteX50" fmla="*/ 2258291 w 3064119"/>
                <a:gd name="connsiteY50" fmla="*/ 2729345 h 4211782"/>
                <a:gd name="connsiteX51" fmla="*/ 2313709 w 3064119"/>
                <a:gd name="connsiteY51" fmla="*/ 2743200 h 4211782"/>
                <a:gd name="connsiteX52" fmla="*/ 2466109 w 3064119"/>
                <a:gd name="connsiteY52" fmla="*/ 2826327 h 4211782"/>
                <a:gd name="connsiteX53" fmla="*/ 2521527 w 3064119"/>
                <a:gd name="connsiteY53" fmla="*/ 2867891 h 4211782"/>
                <a:gd name="connsiteX54" fmla="*/ 2590800 w 3064119"/>
                <a:gd name="connsiteY54" fmla="*/ 2895600 h 4211782"/>
                <a:gd name="connsiteX55" fmla="*/ 2881745 w 3064119"/>
                <a:gd name="connsiteY55" fmla="*/ 2978727 h 4211782"/>
                <a:gd name="connsiteX56" fmla="*/ 2909455 w 3064119"/>
                <a:gd name="connsiteY56" fmla="*/ 3006436 h 4211782"/>
                <a:gd name="connsiteX57" fmla="*/ 3048000 w 3064119"/>
                <a:gd name="connsiteY57" fmla="*/ 3020291 h 4211782"/>
                <a:gd name="connsiteX58" fmla="*/ 2978727 w 3064119"/>
                <a:gd name="connsiteY58" fmla="*/ 3172691 h 4211782"/>
                <a:gd name="connsiteX59" fmla="*/ 2923309 w 3064119"/>
                <a:gd name="connsiteY59" fmla="*/ 3255818 h 4211782"/>
                <a:gd name="connsiteX60" fmla="*/ 2909455 w 3064119"/>
                <a:gd name="connsiteY60" fmla="*/ 3297382 h 4211782"/>
                <a:gd name="connsiteX61" fmla="*/ 2881745 w 3064119"/>
                <a:gd name="connsiteY61" fmla="*/ 3338945 h 4211782"/>
                <a:gd name="connsiteX62" fmla="*/ 2854036 w 3064119"/>
                <a:gd name="connsiteY62" fmla="*/ 3463636 h 4211782"/>
                <a:gd name="connsiteX63" fmla="*/ 2812473 w 3064119"/>
                <a:gd name="connsiteY63" fmla="*/ 3505200 h 4211782"/>
                <a:gd name="connsiteX64" fmla="*/ 2784764 w 3064119"/>
                <a:gd name="connsiteY64" fmla="*/ 3546764 h 4211782"/>
                <a:gd name="connsiteX65" fmla="*/ 2646218 w 3064119"/>
                <a:gd name="connsiteY65" fmla="*/ 3754582 h 4211782"/>
                <a:gd name="connsiteX66" fmla="*/ 2646218 w 3064119"/>
                <a:gd name="connsiteY66" fmla="*/ 3754582 h 4211782"/>
                <a:gd name="connsiteX67" fmla="*/ 2618509 w 3064119"/>
                <a:gd name="connsiteY67" fmla="*/ 3796145 h 4211782"/>
                <a:gd name="connsiteX68" fmla="*/ 2563091 w 3064119"/>
                <a:gd name="connsiteY68" fmla="*/ 3810000 h 4211782"/>
                <a:gd name="connsiteX69" fmla="*/ 2535382 w 3064119"/>
                <a:gd name="connsiteY69" fmla="*/ 3920836 h 4211782"/>
                <a:gd name="connsiteX70" fmla="*/ 2466109 w 3064119"/>
                <a:gd name="connsiteY70" fmla="*/ 3990109 h 4211782"/>
                <a:gd name="connsiteX71" fmla="*/ 2382982 w 3064119"/>
                <a:gd name="connsiteY71" fmla="*/ 4087091 h 4211782"/>
                <a:gd name="connsiteX72" fmla="*/ 2258291 w 3064119"/>
                <a:gd name="connsiteY72" fmla="*/ 4170218 h 4211782"/>
                <a:gd name="connsiteX73" fmla="*/ 2189018 w 3064119"/>
                <a:gd name="connsiteY73" fmla="*/ 4211782 h 421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064119" h="4211782">
                  <a:moveTo>
                    <a:pt x="637309" y="0"/>
                  </a:moveTo>
                  <a:cubicBezTo>
                    <a:pt x="632691" y="23091"/>
                    <a:pt x="633986" y="48211"/>
                    <a:pt x="623455" y="69273"/>
                  </a:cubicBezTo>
                  <a:cubicBezTo>
                    <a:pt x="614693" y="86798"/>
                    <a:pt x="596943" y="98293"/>
                    <a:pt x="581891" y="110836"/>
                  </a:cubicBezTo>
                  <a:cubicBezTo>
                    <a:pt x="523152" y="159784"/>
                    <a:pt x="512621" y="141624"/>
                    <a:pt x="415636" y="152400"/>
                  </a:cubicBezTo>
                  <a:cubicBezTo>
                    <a:pt x="342480" y="176786"/>
                    <a:pt x="386223" y="158155"/>
                    <a:pt x="290945" y="221673"/>
                  </a:cubicBezTo>
                  <a:cubicBezTo>
                    <a:pt x="277091" y="230909"/>
                    <a:pt x="265904" y="247317"/>
                    <a:pt x="249382" y="249382"/>
                  </a:cubicBezTo>
                  <a:lnTo>
                    <a:pt x="138545" y="263236"/>
                  </a:lnTo>
                  <a:cubicBezTo>
                    <a:pt x="43026" y="295076"/>
                    <a:pt x="76071" y="270292"/>
                    <a:pt x="27709" y="318655"/>
                  </a:cubicBezTo>
                  <a:cubicBezTo>
                    <a:pt x="23091" y="337128"/>
                    <a:pt x="19086" y="355764"/>
                    <a:pt x="13855" y="374073"/>
                  </a:cubicBezTo>
                  <a:cubicBezTo>
                    <a:pt x="9843" y="388115"/>
                    <a:pt x="0" y="401032"/>
                    <a:pt x="0" y="415636"/>
                  </a:cubicBezTo>
                  <a:cubicBezTo>
                    <a:pt x="0" y="434746"/>
                    <a:pt x="36154" y="503601"/>
                    <a:pt x="41564" y="512618"/>
                  </a:cubicBezTo>
                  <a:cubicBezTo>
                    <a:pt x="58698" y="541174"/>
                    <a:pt x="73434" y="572196"/>
                    <a:pt x="96982" y="595745"/>
                  </a:cubicBezTo>
                  <a:cubicBezTo>
                    <a:pt x="106218" y="604982"/>
                    <a:pt x="114491" y="615295"/>
                    <a:pt x="124691" y="623455"/>
                  </a:cubicBezTo>
                  <a:cubicBezTo>
                    <a:pt x="137693" y="633857"/>
                    <a:pt x="152705" y="641486"/>
                    <a:pt x="166255" y="651164"/>
                  </a:cubicBezTo>
                  <a:cubicBezTo>
                    <a:pt x="185045" y="664585"/>
                    <a:pt x="203200" y="678873"/>
                    <a:pt x="221673" y="692727"/>
                  </a:cubicBezTo>
                  <a:cubicBezTo>
                    <a:pt x="230909" y="706582"/>
                    <a:pt x="238722" y="721499"/>
                    <a:pt x="249382" y="734291"/>
                  </a:cubicBezTo>
                  <a:cubicBezTo>
                    <a:pt x="261925" y="749343"/>
                    <a:pt x="278194" y="760979"/>
                    <a:pt x="290945" y="775855"/>
                  </a:cubicBezTo>
                  <a:cubicBezTo>
                    <a:pt x="295668" y="781365"/>
                    <a:pt x="353471" y="857654"/>
                    <a:pt x="360218" y="872836"/>
                  </a:cubicBezTo>
                  <a:cubicBezTo>
                    <a:pt x="372081" y="899527"/>
                    <a:pt x="378690" y="928255"/>
                    <a:pt x="387927" y="955964"/>
                  </a:cubicBezTo>
                  <a:lnTo>
                    <a:pt x="401782" y="997527"/>
                  </a:lnTo>
                  <a:cubicBezTo>
                    <a:pt x="406400" y="1011382"/>
                    <a:pt x="407535" y="1026940"/>
                    <a:pt x="415636" y="1039091"/>
                  </a:cubicBezTo>
                  <a:cubicBezTo>
                    <a:pt x="424872" y="1052946"/>
                    <a:pt x="432943" y="1067653"/>
                    <a:pt x="443345" y="1080655"/>
                  </a:cubicBezTo>
                  <a:cubicBezTo>
                    <a:pt x="522318" y="1179370"/>
                    <a:pt x="413472" y="1021991"/>
                    <a:pt x="498764" y="1149927"/>
                  </a:cubicBezTo>
                  <a:cubicBezTo>
                    <a:pt x="503382" y="1186873"/>
                    <a:pt x="502821" y="1224843"/>
                    <a:pt x="512618" y="1260764"/>
                  </a:cubicBezTo>
                  <a:cubicBezTo>
                    <a:pt x="516999" y="1276828"/>
                    <a:pt x="534480" y="1286736"/>
                    <a:pt x="540327" y="1302327"/>
                  </a:cubicBezTo>
                  <a:cubicBezTo>
                    <a:pt x="548595" y="1324376"/>
                    <a:pt x="548471" y="1348755"/>
                    <a:pt x="554182" y="1371600"/>
                  </a:cubicBezTo>
                  <a:cubicBezTo>
                    <a:pt x="566966" y="1422735"/>
                    <a:pt x="578197" y="1430098"/>
                    <a:pt x="609600" y="1482436"/>
                  </a:cubicBezTo>
                  <a:cubicBezTo>
                    <a:pt x="610289" y="1485882"/>
                    <a:pt x="625950" y="1579074"/>
                    <a:pt x="637309" y="1593273"/>
                  </a:cubicBezTo>
                  <a:cubicBezTo>
                    <a:pt x="647711" y="1606275"/>
                    <a:pt x="666081" y="1610322"/>
                    <a:pt x="678873" y="1620982"/>
                  </a:cubicBezTo>
                  <a:cubicBezTo>
                    <a:pt x="724832" y="1659281"/>
                    <a:pt x="710404" y="1664457"/>
                    <a:pt x="762000" y="1690255"/>
                  </a:cubicBezTo>
                  <a:cubicBezTo>
                    <a:pt x="856282" y="1737396"/>
                    <a:pt x="743657" y="1659739"/>
                    <a:pt x="858982" y="1731818"/>
                  </a:cubicBezTo>
                  <a:cubicBezTo>
                    <a:pt x="869309" y="1738273"/>
                    <a:pt x="937309" y="1793096"/>
                    <a:pt x="955964" y="1801091"/>
                  </a:cubicBezTo>
                  <a:cubicBezTo>
                    <a:pt x="973466" y="1808592"/>
                    <a:pt x="992909" y="1810327"/>
                    <a:pt x="1011382" y="1814945"/>
                  </a:cubicBezTo>
                  <a:cubicBezTo>
                    <a:pt x="1025236" y="1824182"/>
                    <a:pt x="1038052" y="1835208"/>
                    <a:pt x="1052945" y="1842655"/>
                  </a:cubicBezTo>
                  <a:cubicBezTo>
                    <a:pt x="1066007" y="1849186"/>
                    <a:pt x="1082358" y="1848408"/>
                    <a:pt x="1094509" y="1856509"/>
                  </a:cubicBezTo>
                  <a:cubicBezTo>
                    <a:pt x="1110812" y="1867377"/>
                    <a:pt x="1121021" y="1885530"/>
                    <a:pt x="1136073" y="1898073"/>
                  </a:cubicBezTo>
                  <a:cubicBezTo>
                    <a:pt x="1148865" y="1908733"/>
                    <a:pt x="1164087" y="1916104"/>
                    <a:pt x="1177636" y="1925782"/>
                  </a:cubicBezTo>
                  <a:cubicBezTo>
                    <a:pt x="1196426" y="1939203"/>
                    <a:pt x="1214582" y="1953491"/>
                    <a:pt x="1233055" y="1967345"/>
                  </a:cubicBezTo>
                  <a:cubicBezTo>
                    <a:pt x="1237673" y="1985818"/>
                    <a:pt x="1235014" y="2007895"/>
                    <a:pt x="1246909" y="2022764"/>
                  </a:cubicBezTo>
                  <a:cubicBezTo>
                    <a:pt x="1256032" y="2034168"/>
                    <a:pt x="1282430" y="2023323"/>
                    <a:pt x="1288473" y="2036618"/>
                  </a:cubicBezTo>
                  <a:cubicBezTo>
                    <a:pt x="1307091" y="2077579"/>
                    <a:pt x="1320265" y="2218406"/>
                    <a:pt x="1330036" y="2272145"/>
                  </a:cubicBezTo>
                  <a:cubicBezTo>
                    <a:pt x="1333442" y="2290879"/>
                    <a:pt x="1331996" y="2312695"/>
                    <a:pt x="1343891" y="2327564"/>
                  </a:cubicBezTo>
                  <a:cubicBezTo>
                    <a:pt x="1353014" y="2338968"/>
                    <a:pt x="1371600" y="2336800"/>
                    <a:pt x="1385455" y="2341418"/>
                  </a:cubicBezTo>
                  <a:cubicBezTo>
                    <a:pt x="1408382" y="2358614"/>
                    <a:pt x="1506942" y="2434135"/>
                    <a:pt x="1524000" y="2438400"/>
                  </a:cubicBezTo>
                  <a:cubicBezTo>
                    <a:pt x="1593586" y="2455797"/>
                    <a:pt x="1561354" y="2446234"/>
                    <a:pt x="1620982" y="2466109"/>
                  </a:cubicBezTo>
                  <a:cubicBezTo>
                    <a:pt x="1744553" y="2564965"/>
                    <a:pt x="1635852" y="2498887"/>
                    <a:pt x="1842655" y="2535382"/>
                  </a:cubicBezTo>
                  <a:cubicBezTo>
                    <a:pt x="1871418" y="2540458"/>
                    <a:pt x="1925782" y="2563091"/>
                    <a:pt x="1925782" y="2563091"/>
                  </a:cubicBezTo>
                  <a:cubicBezTo>
                    <a:pt x="1944255" y="2576946"/>
                    <a:pt x="1960547" y="2594328"/>
                    <a:pt x="1981200" y="2604655"/>
                  </a:cubicBezTo>
                  <a:cubicBezTo>
                    <a:pt x="1998231" y="2613170"/>
                    <a:pt x="2018309" y="2613278"/>
                    <a:pt x="2036618" y="2618509"/>
                  </a:cubicBezTo>
                  <a:cubicBezTo>
                    <a:pt x="2132121" y="2645796"/>
                    <a:pt x="2011284" y="2621215"/>
                    <a:pt x="2161309" y="2646218"/>
                  </a:cubicBezTo>
                  <a:cubicBezTo>
                    <a:pt x="2193636" y="2673927"/>
                    <a:pt x="2222370" y="2706486"/>
                    <a:pt x="2258291" y="2729345"/>
                  </a:cubicBezTo>
                  <a:cubicBezTo>
                    <a:pt x="2274355" y="2739568"/>
                    <a:pt x="2297064" y="2733953"/>
                    <a:pt x="2313709" y="2743200"/>
                  </a:cubicBezTo>
                  <a:cubicBezTo>
                    <a:pt x="2507074" y="2850625"/>
                    <a:pt x="2254887" y="2755920"/>
                    <a:pt x="2466109" y="2826327"/>
                  </a:cubicBezTo>
                  <a:cubicBezTo>
                    <a:pt x="2484582" y="2840182"/>
                    <a:pt x="2501342" y="2856677"/>
                    <a:pt x="2521527" y="2867891"/>
                  </a:cubicBezTo>
                  <a:cubicBezTo>
                    <a:pt x="2543267" y="2879969"/>
                    <a:pt x="2567030" y="2888286"/>
                    <a:pt x="2590800" y="2895600"/>
                  </a:cubicBezTo>
                  <a:cubicBezTo>
                    <a:pt x="2687202" y="2925262"/>
                    <a:pt x="2784763" y="2951018"/>
                    <a:pt x="2881745" y="2978727"/>
                  </a:cubicBezTo>
                  <a:cubicBezTo>
                    <a:pt x="2890982" y="2987963"/>
                    <a:pt x="2896783" y="3003268"/>
                    <a:pt x="2909455" y="3006436"/>
                  </a:cubicBezTo>
                  <a:cubicBezTo>
                    <a:pt x="2954481" y="3017693"/>
                    <a:pt x="3013311" y="2989456"/>
                    <a:pt x="3048000" y="3020291"/>
                  </a:cubicBezTo>
                  <a:cubicBezTo>
                    <a:pt x="3103744" y="3069841"/>
                    <a:pt x="2998602" y="3152816"/>
                    <a:pt x="2978727" y="3172691"/>
                  </a:cubicBezTo>
                  <a:cubicBezTo>
                    <a:pt x="2945786" y="3271520"/>
                    <a:pt x="2992496" y="3152038"/>
                    <a:pt x="2923309" y="3255818"/>
                  </a:cubicBezTo>
                  <a:cubicBezTo>
                    <a:pt x="2915208" y="3267969"/>
                    <a:pt x="2915986" y="3284320"/>
                    <a:pt x="2909455" y="3297382"/>
                  </a:cubicBezTo>
                  <a:cubicBezTo>
                    <a:pt x="2902008" y="3312275"/>
                    <a:pt x="2890982" y="3325091"/>
                    <a:pt x="2881745" y="3338945"/>
                  </a:cubicBezTo>
                  <a:cubicBezTo>
                    <a:pt x="2872509" y="3380509"/>
                    <a:pt x="2870412" y="3424334"/>
                    <a:pt x="2854036" y="3463636"/>
                  </a:cubicBezTo>
                  <a:cubicBezTo>
                    <a:pt x="2846500" y="3481722"/>
                    <a:pt x="2825016" y="3490148"/>
                    <a:pt x="2812473" y="3505200"/>
                  </a:cubicBezTo>
                  <a:cubicBezTo>
                    <a:pt x="2801813" y="3517992"/>
                    <a:pt x="2792851" y="3532208"/>
                    <a:pt x="2784764" y="3546764"/>
                  </a:cubicBezTo>
                  <a:cubicBezTo>
                    <a:pt x="2694332" y="3709541"/>
                    <a:pt x="2805254" y="3550107"/>
                    <a:pt x="2646218" y="3754582"/>
                  </a:cubicBezTo>
                  <a:lnTo>
                    <a:pt x="2646218" y="3754582"/>
                  </a:lnTo>
                  <a:cubicBezTo>
                    <a:pt x="2636982" y="3768436"/>
                    <a:pt x="2632363" y="3786909"/>
                    <a:pt x="2618509" y="3796145"/>
                  </a:cubicBezTo>
                  <a:cubicBezTo>
                    <a:pt x="2602666" y="3806707"/>
                    <a:pt x="2581564" y="3805382"/>
                    <a:pt x="2563091" y="3810000"/>
                  </a:cubicBezTo>
                  <a:cubicBezTo>
                    <a:pt x="2553855" y="3846945"/>
                    <a:pt x="2553437" y="3887306"/>
                    <a:pt x="2535382" y="3920836"/>
                  </a:cubicBezTo>
                  <a:cubicBezTo>
                    <a:pt x="2519900" y="3949588"/>
                    <a:pt x="2487804" y="3965702"/>
                    <a:pt x="2466109" y="3990109"/>
                  </a:cubicBezTo>
                  <a:cubicBezTo>
                    <a:pt x="2428656" y="4032244"/>
                    <a:pt x="2427409" y="4053770"/>
                    <a:pt x="2382982" y="4087091"/>
                  </a:cubicBezTo>
                  <a:cubicBezTo>
                    <a:pt x="2343019" y="4117063"/>
                    <a:pt x="2305681" y="4154421"/>
                    <a:pt x="2258291" y="4170218"/>
                  </a:cubicBezTo>
                  <a:cubicBezTo>
                    <a:pt x="2204335" y="4188204"/>
                    <a:pt x="2227054" y="4173746"/>
                    <a:pt x="2189018" y="42117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BF7E02AD-79EE-7301-7EDE-91584A95D21C}"/>
                </a:ext>
              </a:extLst>
            </p:cNvPr>
            <p:cNvSpPr/>
            <p:nvPr/>
          </p:nvSpPr>
          <p:spPr>
            <a:xfrm>
              <a:off x="3421556" y="2895793"/>
              <a:ext cx="1304601" cy="2977824"/>
            </a:xfrm>
            <a:custGeom>
              <a:avLst/>
              <a:gdLst>
                <a:gd name="connsiteX0" fmla="*/ 831837 w 1304526"/>
                <a:gd name="connsiteY0" fmla="*/ 0 h 2978727"/>
                <a:gd name="connsiteX1" fmla="*/ 721001 w 1304526"/>
                <a:gd name="connsiteY1" fmla="*/ 124691 h 2978727"/>
                <a:gd name="connsiteX2" fmla="*/ 637874 w 1304526"/>
                <a:gd name="connsiteY2" fmla="*/ 180109 h 2978727"/>
                <a:gd name="connsiteX3" fmla="*/ 596310 w 1304526"/>
                <a:gd name="connsiteY3" fmla="*/ 207818 h 2978727"/>
                <a:gd name="connsiteX4" fmla="*/ 527037 w 1304526"/>
                <a:gd name="connsiteY4" fmla="*/ 277091 h 2978727"/>
                <a:gd name="connsiteX5" fmla="*/ 471619 w 1304526"/>
                <a:gd name="connsiteY5" fmla="*/ 387927 h 2978727"/>
                <a:gd name="connsiteX6" fmla="*/ 430056 w 1304526"/>
                <a:gd name="connsiteY6" fmla="*/ 415636 h 2978727"/>
                <a:gd name="connsiteX7" fmla="*/ 388492 w 1304526"/>
                <a:gd name="connsiteY7" fmla="*/ 457200 h 2978727"/>
                <a:gd name="connsiteX8" fmla="*/ 346928 w 1304526"/>
                <a:gd name="connsiteY8" fmla="*/ 471055 h 2978727"/>
                <a:gd name="connsiteX9" fmla="*/ 305365 w 1304526"/>
                <a:gd name="connsiteY9" fmla="*/ 498764 h 2978727"/>
                <a:gd name="connsiteX10" fmla="*/ 277656 w 1304526"/>
                <a:gd name="connsiteY10" fmla="*/ 540327 h 2978727"/>
                <a:gd name="connsiteX11" fmla="*/ 222237 w 1304526"/>
                <a:gd name="connsiteY11" fmla="*/ 581891 h 2978727"/>
                <a:gd name="connsiteX12" fmla="*/ 194528 w 1304526"/>
                <a:gd name="connsiteY12" fmla="*/ 651164 h 2978727"/>
                <a:gd name="connsiteX13" fmla="*/ 152965 w 1304526"/>
                <a:gd name="connsiteY13" fmla="*/ 706582 h 2978727"/>
                <a:gd name="connsiteX14" fmla="*/ 139110 w 1304526"/>
                <a:gd name="connsiteY14" fmla="*/ 748145 h 2978727"/>
                <a:gd name="connsiteX15" fmla="*/ 14419 w 1304526"/>
                <a:gd name="connsiteY15" fmla="*/ 928255 h 2978727"/>
                <a:gd name="connsiteX16" fmla="*/ 565 w 1304526"/>
                <a:gd name="connsiteY16" fmla="*/ 969818 h 2978727"/>
                <a:gd name="connsiteX17" fmla="*/ 14419 w 1304526"/>
                <a:gd name="connsiteY17" fmla="*/ 1094509 h 2978727"/>
                <a:gd name="connsiteX18" fmla="*/ 69837 w 1304526"/>
                <a:gd name="connsiteY18" fmla="*/ 1108364 h 2978727"/>
                <a:gd name="connsiteX19" fmla="*/ 249947 w 1304526"/>
                <a:gd name="connsiteY19" fmla="*/ 1122218 h 2978727"/>
                <a:gd name="connsiteX20" fmla="*/ 263801 w 1304526"/>
                <a:gd name="connsiteY20" fmla="*/ 1163782 h 2978727"/>
                <a:gd name="connsiteX21" fmla="*/ 346928 w 1304526"/>
                <a:gd name="connsiteY21" fmla="*/ 1191491 h 2978727"/>
                <a:gd name="connsiteX22" fmla="*/ 388492 w 1304526"/>
                <a:gd name="connsiteY22" fmla="*/ 1219200 h 2978727"/>
                <a:gd name="connsiteX23" fmla="*/ 471619 w 1304526"/>
                <a:gd name="connsiteY23" fmla="*/ 1288473 h 2978727"/>
                <a:gd name="connsiteX24" fmla="*/ 527037 w 1304526"/>
                <a:gd name="connsiteY24" fmla="*/ 1343891 h 2978727"/>
                <a:gd name="connsiteX25" fmla="*/ 540892 w 1304526"/>
                <a:gd name="connsiteY25" fmla="*/ 1427018 h 2978727"/>
                <a:gd name="connsiteX26" fmla="*/ 582456 w 1304526"/>
                <a:gd name="connsiteY26" fmla="*/ 1468582 h 2978727"/>
                <a:gd name="connsiteX27" fmla="*/ 817983 w 1304526"/>
                <a:gd name="connsiteY27" fmla="*/ 1537855 h 2978727"/>
                <a:gd name="connsiteX28" fmla="*/ 859547 w 1304526"/>
                <a:gd name="connsiteY28" fmla="*/ 1565564 h 2978727"/>
                <a:gd name="connsiteX29" fmla="*/ 914965 w 1304526"/>
                <a:gd name="connsiteY29" fmla="*/ 1593273 h 2978727"/>
                <a:gd name="connsiteX30" fmla="*/ 942674 w 1304526"/>
                <a:gd name="connsiteY30" fmla="*/ 1634836 h 2978727"/>
                <a:gd name="connsiteX31" fmla="*/ 984237 w 1304526"/>
                <a:gd name="connsiteY31" fmla="*/ 1662545 h 2978727"/>
                <a:gd name="connsiteX32" fmla="*/ 1011947 w 1304526"/>
                <a:gd name="connsiteY32" fmla="*/ 1690255 h 2978727"/>
                <a:gd name="connsiteX33" fmla="*/ 1095074 w 1304526"/>
                <a:gd name="connsiteY33" fmla="*/ 1717964 h 2978727"/>
                <a:gd name="connsiteX34" fmla="*/ 1150492 w 1304526"/>
                <a:gd name="connsiteY34" fmla="*/ 1759527 h 2978727"/>
                <a:gd name="connsiteX35" fmla="*/ 1178201 w 1304526"/>
                <a:gd name="connsiteY35" fmla="*/ 1801091 h 2978727"/>
                <a:gd name="connsiteX36" fmla="*/ 1275183 w 1304526"/>
                <a:gd name="connsiteY36" fmla="*/ 1828800 h 2978727"/>
                <a:gd name="connsiteX37" fmla="*/ 1302892 w 1304526"/>
                <a:gd name="connsiteY37" fmla="*/ 1870364 h 2978727"/>
                <a:gd name="connsiteX38" fmla="*/ 1289037 w 1304526"/>
                <a:gd name="connsiteY38" fmla="*/ 2078182 h 2978727"/>
                <a:gd name="connsiteX39" fmla="*/ 1233619 w 1304526"/>
                <a:gd name="connsiteY39" fmla="*/ 2175164 h 2978727"/>
                <a:gd name="connsiteX40" fmla="*/ 1136637 w 1304526"/>
                <a:gd name="connsiteY40" fmla="*/ 2286000 h 2978727"/>
                <a:gd name="connsiteX41" fmla="*/ 1025801 w 1304526"/>
                <a:gd name="connsiteY41" fmla="*/ 2424545 h 2978727"/>
                <a:gd name="connsiteX42" fmla="*/ 998092 w 1304526"/>
                <a:gd name="connsiteY42" fmla="*/ 2452255 h 2978727"/>
                <a:gd name="connsiteX43" fmla="*/ 956528 w 1304526"/>
                <a:gd name="connsiteY43" fmla="*/ 2479964 h 2978727"/>
                <a:gd name="connsiteX44" fmla="*/ 873401 w 1304526"/>
                <a:gd name="connsiteY44" fmla="*/ 2632364 h 2978727"/>
                <a:gd name="connsiteX45" fmla="*/ 845692 w 1304526"/>
                <a:gd name="connsiteY45" fmla="*/ 2770909 h 2978727"/>
                <a:gd name="connsiteX46" fmla="*/ 804128 w 1304526"/>
                <a:gd name="connsiteY46" fmla="*/ 2840182 h 2978727"/>
                <a:gd name="connsiteX47" fmla="*/ 776419 w 1304526"/>
                <a:gd name="connsiteY47" fmla="*/ 2895600 h 2978727"/>
                <a:gd name="connsiteX48" fmla="*/ 721001 w 1304526"/>
                <a:gd name="connsiteY48" fmla="*/ 2978727 h 297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04526" h="2978727">
                  <a:moveTo>
                    <a:pt x="831837" y="0"/>
                  </a:moveTo>
                  <a:cubicBezTo>
                    <a:pt x="798497" y="41675"/>
                    <a:pt x="763406" y="90767"/>
                    <a:pt x="721001" y="124691"/>
                  </a:cubicBezTo>
                  <a:cubicBezTo>
                    <a:pt x="694996" y="145495"/>
                    <a:pt x="665583" y="161636"/>
                    <a:pt x="637874" y="180109"/>
                  </a:cubicBezTo>
                  <a:cubicBezTo>
                    <a:pt x="624019" y="189345"/>
                    <a:pt x="608084" y="196044"/>
                    <a:pt x="596310" y="207818"/>
                  </a:cubicBezTo>
                  <a:lnTo>
                    <a:pt x="527037" y="277091"/>
                  </a:lnTo>
                  <a:cubicBezTo>
                    <a:pt x="513807" y="310167"/>
                    <a:pt x="499289" y="360257"/>
                    <a:pt x="471619" y="387927"/>
                  </a:cubicBezTo>
                  <a:cubicBezTo>
                    <a:pt x="459845" y="399701"/>
                    <a:pt x="442848" y="404976"/>
                    <a:pt x="430056" y="415636"/>
                  </a:cubicBezTo>
                  <a:cubicBezTo>
                    <a:pt x="415004" y="428179"/>
                    <a:pt x="404795" y="446331"/>
                    <a:pt x="388492" y="457200"/>
                  </a:cubicBezTo>
                  <a:cubicBezTo>
                    <a:pt x="376341" y="465301"/>
                    <a:pt x="359990" y="464524"/>
                    <a:pt x="346928" y="471055"/>
                  </a:cubicBezTo>
                  <a:cubicBezTo>
                    <a:pt x="332035" y="478502"/>
                    <a:pt x="319219" y="489528"/>
                    <a:pt x="305365" y="498764"/>
                  </a:cubicBezTo>
                  <a:cubicBezTo>
                    <a:pt x="296129" y="512618"/>
                    <a:pt x="289430" y="528553"/>
                    <a:pt x="277656" y="540327"/>
                  </a:cubicBezTo>
                  <a:cubicBezTo>
                    <a:pt x="261328" y="556655"/>
                    <a:pt x="236092" y="563418"/>
                    <a:pt x="222237" y="581891"/>
                  </a:cubicBezTo>
                  <a:cubicBezTo>
                    <a:pt x="207315" y="601787"/>
                    <a:pt x="206606" y="629424"/>
                    <a:pt x="194528" y="651164"/>
                  </a:cubicBezTo>
                  <a:cubicBezTo>
                    <a:pt x="183314" y="671349"/>
                    <a:pt x="166819" y="688109"/>
                    <a:pt x="152965" y="706582"/>
                  </a:cubicBezTo>
                  <a:cubicBezTo>
                    <a:pt x="148347" y="720436"/>
                    <a:pt x="146850" y="735761"/>
                    <a:pt x="139110" y="748145"/>
                  </a:cubicBezTo>
                  <a:cubicBezTo>
                    <a:pt x="100409" y="810066"/>
                    <a:pt x="14419" y="928255"/>
                    <a:pt x="14419" y="928255"/>
                  </a:cubicBezTo>
                  <a:cubicBezTo>
                    <a:pt x="9801" y="942109"/>
                    <a:pt x="565" y="955214"/>
                    <a:pt x="565" y="969818"/>
                  </a:cubicBezTo>
                  <a:cubicBezTo>
                    <a:pt x="565" y="1011637"/>
                    <a:pt x="-4283" y="1057104"/>
                    <a:pt x="14419" y="1094509"/>
                  </a:cubicBezTo>
                  <a:cubicBezTo>
                    <a:pt x="22934" y="1111540"/>
                    <a:pt x="50926" y="1106139"/>
                    <a:pt x="69837" y="1108364"/>
                  </a:cubicBezTo>
                  <a:cubicBezTo>
                    <a:pt x="129639" y="1115399"/>
                    <a:pt x="189910" y="1117600"/>
                    <a:pt x="249947" y="1122218"/>
                  </a:cubicBezTo>
                  <a:cubicBezTo>
                    <a:pt x="254565" y="1136073"/>
                    <a:pt x="251917" y="1155294"/>
                    <a:pt x="263801" y="1163782"/>
                  </a:cubicBezTo>
                  <a:cubicBezTo>
                    <a:pt x="287568" y="1180759"/>
                    <a:pt x="322626" y="1175290"/>
                    <a:pt x="346928" y="1191491"/>
                  </a:cubicBezTo>
                  <a:lnTo>
                    <a:pt x="388492" y="1219200"/>
                  </a:lnTo>
                  <a:cubicBezTo>
                    <a:pt x="446552" y="1306292"/>
                    <a:pt x="377871" y="1218162"/>
                    <a:pt x="471619" y="1288473"/>
                  </a:cubicBezTo>
                  <a:cubicBezTo>
                    <a:pt x="492518" y="1304148"/>
                    <a:pt x="508564" y="1325418"/>
                    <a:pt x="527037" y="1343891"/>
                  </a:cubicBezTo>
                  <a:cubicBezTo>
                    <a:pt x="531655" y="1371600"/>
                    <a:pt x="529483" y="1401348"/>
                    <a:pt x="540892" y="1427018"/>
                  </a:cubicBezTo>
                  <a:cubicBezTo>
                    <a:pt x="548850" y="1444923"/>
                    <a:pt x="564264" y="1461305"/>
                    <a:pt x="582456" y="1468582"/>
                  </a:cubicBezTo>
                  <a:cubicBezTo>
                    <a:pt x="658437" y="1498975"/>
                    <a:pt x="739474" y="1514764"/>
                    <a:pt x="817983" y="1537855"/>
                  </a:cubicBezTo>
                  <a:cubicBezTo>
                    <a:pt x="831838" y="1547091"/>
                    <a:pt x="845090" y="1557303"/>
                    <a:pt x="859547" y="1565564"/>
                  </a:cubicBezTo>
                  <a:cubicBezTo>
                    <a:pt x="877479" y="1575811"/>
                    <a:pt x="899099" y="1580051"/>
                    <a:pt x="914965" y="1593273"/>
                  </a:cubicBezTo>
                  <a:cubicBezTo>
                    <a:pt x="927757" y="1603933"/>
                    <a:pt x="930900" y="1623062"/>
                    <a:pt x="942674" y="1634836"/>
                  </a:cubicBezTo>
                  <a:cubicBezTo>
                    <a:pt x="954448" y="1646610"/>
                    <a:pt x="971235" y="1652143"/>
                    <a:pt x="984237" y="1662545"/>
                  </a:cubicBezTo>
                  <a:cubicBezTo>
                    <a:pt x="994437" y="1670705"/>
                    <a:pt x="1000263" y="1684413"/>
                    <a:pt x="1011947" y="1690255"/>
                  </a:cubicBezTo>
                  <a:cubicBezTo>
                    <a:pt x="1038071" y="1703317"/>
                    <a:pt x="1095074" y="1717964"/>
                    <a:pt x="1095074" y="1717964"/>
                  </a:cubicBezTo>
                  <a:cubicBezTo>
                    <a:pt x="1113547" y="1731818"/>
                    <a:pt x="1134164" y="1743199"/>
                    <a:pt x="1150492" y="1759527"/>
                  </a:cubicBezTo>
                  <a:cubicBezTo>
                    <a:pt x="1162266" y="1771301"/>
                    <a:pt x="1165199" y="1790689"/>
                    <a:pt x="1178201" y="1801091"/>
                  </a:cubicBezTo>
                  <a:cubicBezTo>
                    <a:pt x="1187233" y="1808317"/>
                    <a:pt x="1271566" y="1827896"/>
                    <a:pt x="1275183" y="1828800"/>
                  </a:cubicBezTo>
                  <a:cubicBezTo>
                    <a:pt x="1284419" y="1842655"/>
                    <a:pt x="1301968" y="1853738"/>
                    <a:pt x="1302892" y="1870364"/>
                  </a:cubicBezTo>
                  <a:cubicBezTo>
                    <a:pt x="1306743" y="1939684"/>
                    <a:pt x="1304423" y="2010482"/>
                    <a:pt x="1289037" y="2078182"/>
                  </a:cubicBezTo>
                  <a:cubicBezTo>
                    <a:pt x="1280785" y="2114489"/>
                    <a:pt x="1253608" y="2143752"/>
                    <a:pt x="1233619" y="2175164"/>
                  </a:cubicBezTo>
                  <a:cubicBezTo>
                    <a:pt x="1183936" y="2253238"/>
                    <a:pt x="1199837" y="2212268"/>
                    <a:pt x="1136637" y="2286000"/>
                  </a:cubicBezTo>
                  <a:cubicBezTo>
                    <a:pt x="1098148" y="2330903"/>
                    <a:pt x="1063662" y="2379111"/>
                    <a:pt x="1025801" y="2424545"/>
                  </a:cubicBezTo>
                  <a:cubicBezTo>
                    <a:pt x="1017439" y="2434580"/>
                    <a:pt x="1008292" y="2444095"/>
                    <a:pt x="998092" y="2452255"/>
                  </a:cubicBezTo>
                  <a:cubicBezTo>
                    <a:pt x="985090" y="2462657"/>
                    <a:pt x="970383" y="2470728"/>
                    <a:pt x="956528" y="2479964"/>
                  </a:cubicBezTo>
                  <a:cubicBezTo>
                    <a:pt x="917129" y="2539063"/>
                    <a:pt x="891213" y="2565568"/>
                    <a:pt x="873401" y="2632364"/>
                  </a:cubicBezTo>
                  <a:cubicBezTo>
                    <a:pt x="861266" y="2677870"/>
                    <a:pt x="860585" y="2726230"/>
                    <a:pt x="845692" y="2770909"/>
                  </a:cubicBezTo>
                  <a:cubicBezTo>
                    <a:pt x="837176" y="2796456"/>
                    <a:pt x="817206" y="2816642"/>
                    <a:pt x="804128" y="2840182"/>
                  </a:cubicBezTo>
                  <a:cubicBezTo>
                    <a:pt x="794098" y="2858236"/>
                    <a:pt x="787045" y="2877890"/>
                    <a:pt x="776419" y="2895600"/>
                  </a:cubicBezTo>
                  <a:cubicBezTo>
                    <a:pt x="759285" y="2924156"/>
                    <a:pt x="721001" y="2978727"/>
                    <a:pt x="721001" y="29787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2347464-8384-6A8F-02C3-6DC6B52B8DD7}"/>
                </a:ext>
              </a:extLst>
            </p:cNvPr>
            <p:cNvSpPr/>
            <p:nvPr/>
          </p:nvSpPr>
          <p:spPr>
            <a:xfrm>
              <a:off x="4266738" y="1745940"/>
              <a:ext cx="1330818" cy="1024548"/>
            </a:xfrm>
            <a:custGeom>
              <a:avLst/>
              <a:gdLst>
                <a:gd name="connsiteX0" fmla="*/ 1330073 w 1330073"/>
                <a:gd name="connsiteY0" fmla="*/ 0 h 1025236"/>
                <a:gd name="connsiteX1" fmla="*/ 1274655 w 1330073"/>
                <a:gd name="connsiteY1" fmla="*/ 318654 h 1025236"/>
                <a:gd name="connsiteX2" fmla="*/ 1260801 w 1330073"/>
                <a:gd name="connsiteY2" fmla="*/ 360218 h 1025236"/>
                <a:gd name="connsiteX3" fmla="*/ 1205382 w 1330073"/>
                <a:gd name="connsiteY3" fmla="*/ 443345 h 1025236"/>
                <a:gd name="connsiteX4" fmla="*/ 1163819 w 1330073"/>
                <a:gd name="connsiteY4" fmla="*/ 457200 h 1025236"/>
                <a:gd name="connsiteX5" fmla="*/ 1011419 w 1330073"/>
                <a:gd name="connsiteY5" fmla="*/ 484909 h 1025236"/>
                <a:gd name="connsiteX6" fmla="*/ 914437 w 1330073"/>
                <a:gd name="connsiteY6" fmla="*/ 526472 h 1025236"/>
                <a:gd name="connsiteX7" fmla="*/ 831310 w 1330073"/>
                <a:gd name="connsiteY7" fmla="*/ 540327 h 1025236"/>
                <a:gd name="connsiteX8" fmla="*/ 720473 w 1330073"/>
                <a:gd name="connsiteY8" fmla="*/ 568036 h 1025236"/>
                <a:gd name="connsiteX9" fmla="*/ 637346 w 1330073"/>
                <a:gd name="connsiteY9" fmla="*/ 623454 h 1025236"/>
                <a:gd name="connsiteX10" fmla="*/ 595782 w 1330073"/>
                <a:gd name="connsiteY10" fmla="*/ 637309 h 1025236"/>
                <a:gd name="connsiteX11" fmla="*/ 554219 w 1330073"/>
                <a:gd name="connsiteY11" fmla="*/ 665018 h 1025236"/>
                <a:gd name="connsiteX12" fmla="*/ 415673 w 1330073"/>
                <a:gd name="connsiteY12" fmla="*/ 706582 h 1025236"/>
                <a:gd name="connsiteX13" fmla="*/ 360255 w 1330073"/>
                <a:gd name="connsiteY13" fmla="*/ 734291 h 1025236"/>
                <a:gd name="connsiteX14" fmla="*/ 235564 w 1330073"/>
                <a:gd name="connsiteY14" fmla="*/ 775854 h 1025236"/>
                <a:gd name="connsiteX15" fmla="*/ 194001 w 1330073"/>
                <a:gd name="connsiteY15" fmla="*/ 789709 h 1025236"/>
                <a:gd name="connsiteX16" fmla="*/ 166292 w 1330073"/>
                <a:gd name="connsiteY16" fmla="*/ 845127 h 1025236"/>
                <a:gd name="connsiteX17" fmla="*/ 97019 w 1330073"/>
                <a:gd name="connsiteY17" fmla="*/ 900545 h 1025236"/>
                <a:gd name="connsiteX18" fmla="*/ 13892 w 1330073"/>
                <a:gd name="connsiteY18" fmla="*/ 969818 h 1025236"/>
                <a:gd name="connsiteX19" fmla="*/ 37 w 1330073"/>
                <a:gd name="connsiteY19" fmla="*/ 1025236 h 102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0073" h="1025236">
                  <a:moveTo>
                    <a:pt x="1330073" y="0"/>
                  </a:moveTo>
                  <a:cubicBezTo>
                    <a:pt x="1312708" y="191025"/>
                    <a:pt x="1326731" y="123367"/>
                    <a:pt x="1274655" y="318654"/>
                  </a:cubicBezTo>
                  <a:cubicBezTo>
                    <a:pt x="1270892" y="332765"/>
                    <a:pt x="1267893" y="347452"/>
                    <a:pt x="1260801" y="360218"/>
                  </a:cubicBezTo>
                  <a:cubicBezTo>
                    <a:pt x="1244628" y="389329"/>
                    <a:pt x="1236975" y="432813"/>
                    <a:pt x="1205382" y="443345"/>
                  </a:cubicBezTo>
                  <a:cubicBezTo>
                    <a:pt x="1191528" y="447963"/>
                    <a:pt x="1177987" y="453658"/>
                    <a:pt x="1163819" y="457200"/>
                  </a:cubicBezTo>
                  <a:cubicBezTo>
                    <a:pt x="1063017" y="482401"/>
                    <a:pt x="1122526" y="460219"/>
                    <a:pt x="1011419" y="484909"/>
                  </a:cubicBezTo>
                  <a:cubicBezTo>
                    <a:pt x="913105" y="506756"/>
                    <a:pt x="1035464" y="490163"/>
                    <a:pt x="914437" y="526472"/>
                  </a:cubicBezTo>
                  <a:cubicBezTo>
                    <a:pt x="887531" y="534544"/>
                    <a:pt x="858778" y="534441"/>
                    <a:pt x="831310" y="540327"/>
                  </a:cubicBezTo>
                  <a:cubicBezTo>
                    <a:pt x="794073" y="548306"/>
                    <a:pt x="720473" y="568036"/>
                    <a:pt x="720473" y="568036"/>
                  </a:cubicBezTo>
                  <a:cubicBezTo>
                    <a:pt x="692764" y="586509"/>
                    <a:pt x="668939" y="612923"/>
                    <a:pt x="637346" y="623454"/>
                  </a:cubicBezTo>
                  <a:cubicBezTo>
                    <a:pt x="623491" y="628072"/>
                    <a:pt x="608844" y="630778"/>
                    <a:pt x="595782" y="637309"/>
                  </a:cubicBezTo>
                  <a:cubicBezTo>
                    <a:pt x="580889" y="644756"/>
                    <a:pt x="569524" y="658459"/>
                    <a:pt x="554219" y="665018"/>
                  </a:cubicBezTo>
                  <a:cubicBezTo>
                    <a:pt x="414992" y="724686"/>
                    <a:pt x="601957" y="613440"/>
                    <a:pt x="415673" y="706582"/>
                  </a:cubicBezTo>
                  <a:cubicBezTo>
                    <a:pt x="397200" y="715818"/>
                    <a:pt x="379431" y="726621"/>
                    <a:pt x="360255" y="734291"/>
                  </a:cubicBezTo>
                  <a:cubicBezTo>
                    <a:pt x="360222" y="734304"/>
                    <a:pt x="256363" y="768921"/>
                    <a:pt x="235564" y="775854"/>
                  </a:cubicBezTo>
                  <a:lnTo>
                    <a:pt x="194001" y="789709"/>
                  </a:lnTo>
                  <a:cubicBezTo>
                    <a:pt x="184765" y="808182"/>
                    <a:pt x="177748" y="827943"/>
                    <a:pt x="166292" y="845127"/>
                  </a:cubicBezTo>
                  <a:cubicBezTo>
                    <a:pt x="146140" y="875355"/>
                    <a:pt x="124808" y="877387"/>
                    <a:pt x="97019" y="900545"/>
                  </a:cubicBezTo>
                  <a:cubicBezTo>
                    <a:pt x="-9656" y="989441"/>
                    <a:pt x="117084" y="901022"/>
                    <a:pt x="13892" y="969818"/>
                  </a:cubicBezTo>
                  <a:cubicBezTo>
                    <a:pt x="-1423" y="1015763"/>
                    <a:pt x="37" y="996778"/>
                    <a:pt x="37" y="102523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FC8BE2A-D2E0-66E0-005D-7086ADD72B4B}"/>
                </a:ext>
              </a:extLst>
            </p:cNvPr>
            <p:cNvSpPr/>
            <p:nvPr/>
          </p:nvSpPr>
          <p:spPr>
            <a:xfrm>
              <a:off x="2063273" y="1635377"/>
              <a:ext cx="1968762" cy="691631"/>
            </a:xfrm>
            <a:custGeom>
              <a:avLst/>
              <a:gdLst>
                <a:gd name="connsiteX0" fmla="*/ 0 w 1967346"/>
                <a:gd name="connsiteY0" fmla="*/ 0 h 692728"/>
                <a:gd name="connsiteX1" fmla="*/ 193964 w 1967346"/>
                <a:gd name="connsiteY1" fmla="*/ 27709 h 692728"/>
                <a:gd name="connsiteX2" fmla="*/ 221673 w 1967346"/>
                <a:gd name="connsiteY2" fmla="*/ 55419 h 692728"/>
                <a:gd name="connsiteX3" fmla="*/ 346364 w 1967346"/>
                <a:gd name="connsiteY3" fmla="*/ 124691 h 692728"/>
                <a:gd name="connsiteX4" fmla="*/ 429491 w 1967346"/>
                <a:gd name="connsiteY4" fmla="*/ 180109 h 692728"/>
                <a:gd name="connsiteX5" fmla="*/ 443346 w 1967346"/>
                <a:gd name="connsiteY5" fmla="*/ 221673 h 692728"/>
                <a:gd name="connsiteX6" fmla="*/ 512618 w 1967346"/>
                <a:gd name="connsiteY6" fmla="*/ 235528 h 692728"/>
                <a:gd name="connsiteX7" fmla="*/ 568037 w 1967346"/>
                <a:gd name="connsiteY7" fmla="*/ 249382 h 692728"/>
                <a:gd name="connsiteX8" fmla="*/ 609600 w 1967346"/>
                <a:gd name="connsiteY8" fmla="*/ 263237 h 692728"/>
                <a:gd name="connsiteX9" fmla="*/ 734291 w 1967346"/>
                <a:gd name="connsiteY9" fmla="*/ 277091 h 692728"/>
                <a:gd name="connsiteX10" fmla="*/ 845128 w 1967346"/>
                <a:gd name="connsiteY10" fmla="*/ 304800 h 692728"/>
                <a:gd name="connsiteX11" fmla="*/ 1330037 w 1967346"/>
                <a:gd name="connsiteY11" fmla="*/ 290946 h 692728"/>
                <a:gd name="connsiteX12" fmla="*/ 1565564 w 1967346"/>
                <a:gd name="connsiteY12" fmla="*/ 332509 h 692728"/>
                <a:gd name="connsiteX13" fmla="*/ 1607128 w 1967346"/>
                <a:gd name="connsiteY13" fmla="*/ 346364 h 692728"/>
                <a:gd name="connsiteX14" fmla="*/ 1648691 w 1967346"/>
                <a:gd name="connsiteY14" fmla="*/ 374073 h 692728"/>
                <a:gd name="connsiteX15" fmla="*/ 1731818 w 1967346"/>
                <a:gd name="connsiteY15" fmla="*/ 443346 h 692728"/>
                <a:gd name="connsiteX16" fmla="*/ 1773382 w 1967346"/>
                <a:gd name="connsiteY16" fmla="*/ 512619 h 692728"/>
                <a:gd name="connsiteX17" fmla="*/ 1787237 w 1967346"/>
                <a:gd name="connsiteY17" fmla="*/ 554182 h 692728"/>
                <a:gd name="connsiteX18" fmla="*/ 1828800 w 1967346"/>
                <a:gd name="connsiteY18" fmla="*/ 581891 h 692728"/>
                <a:gd name="connsiteX19" fmla="*/ 1898073 w 1967346"/>
                <a:gd name="connsiteY19" fmla="*/ 651164 h 692728"/>
                <a:gd name="connsiteX20" fmla="*/ 1967346 w 1967346"/>
                <a:gd name="connsiteY20" fmla="*/ 692728 h 69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67346" h="692728">
                  <a:moveTo>
                    <a:pt x="0" y="0"/>
                  </a:moveTo>
                  <a:cubicBezTo>
                    <a:pt x="2350" y="214"/>
                    <a:pt x="151131" y="2009"/>
                    <a:pt x="193964" y="27709"/>
                  </a:cubicBezTo>
                  <a:cubicBezTo>
                    <a:pt x="205165" y="34430"/>
                    <a:pt x="211223" y="47582"/>
                    <a:pt x="221673" y="55419"/>
                  </a:cubicBezTo>
                  <a:cubicBezTo>
                    <a:pt x="297895" y="112586"/>
                    <a:pt x="281564" y="103092"/>
                    <a:pt x="346364" y="124691"/>
                  </a:cubicBezTo>
                  <a:cubicBezTo>
                    <a:pt x="374073" y="143164"/>
                    <a:pt x="418960" y="148516"/>
                    <a:pt x="429491" y="180109"/>
                  </a:cubicBezTo>
                  <a:cubicBezTo>
                    <a:pt x="434109" y="193964"/>
                    <a:pt x="431195" y="213572"/>
                    <a:pt x="443346" y="221673"/>
                  </a:cubicBezTo>
                  <a:cubicBezTo>
                    <a:pt x="462939" y="234735"/>
                    <a:pt x="489631" y="230420"/>
                    <a:pt x="512618" y="235528"/>
                  </a:cubicBezTo>
                  <a:cubicBezTo>
                    <a:pt x="531206" y="239659"/>
                    <a:pt x="549728" y="244151"/>
                    <a:pt x="568037" y="249382"/>
                  </a:cubicBezTo>
                  <a:cubicBezTo>
                    <a:pt x="582079" y="253394"/>
                    <a:pt x="595195" y="260836"/>
                    <a:pt x="609600" y="263237"/>
                  </a:cubicBezTo>
                  <a:cubicBezTo>
                    <a:pt x="650850" y="270112"/>
                    <a:pt x="692892" y="271177"/>
                    <a:pt x="734291" y="277091"/>
                  </a:cubicBezTo>
                  <a:cubicBezTo>
                    <a:pt x="792802" y="285450"/>
                    <a:pt x="796780" y="288685"/>
                    <a:pt x="845128" y="304800"/>
                  </a:cubicBezTo>
                  <a:cubicBezTo>
                    <a:pt x="1006764" y="300182"/>
                    <a:pt x="1168335" y="290946"/>
                    <a:pt x="1330037" y="290946"/>
                  </a:cubicBezTo>
                  <a:cubicBezTo>
                    <a:pt x="1462029" y="290946"/>
                    <a:pt x="1462387" y="298116"/>
                    <a:pt x="1565564" y="332509"/>
                  </a:cubicBezTo>
                  <a:cubicBezTo>
                    <a:pt x="1579419" y="337127"/>
                    <a:pt x="1594977" y="338263"/>
                    <a:pt x="1607128" y="346364"/>
                  </a:cubicBezTo>
                  <a:lnTo>
                    <a:pt x="1648691" y="374073"/>
                  </a:lnTo>
                  <a:cubicBezTo>
                    <a:pt x="1744541" y="517850"/>
                    <a:pt x="1591198" y="302726"/>
                    <a:pt x="1731818" y="443346"/>
                  </a:cubicBezTo>
                  <a:cubicBezTo>
                    <a:pt x="1750859" y="462387"/>
                    <a:pt x="1761339" y="488533"/>
                    <a:pt x="1773382" y="512619"/>
                  </a:cubicBezTo>
                  <a:cubicBezTo>
                    <a:pt x="1779913" y="525681"/>
                    <a:pt x="1778114" y="542778"/>
                    <a:pt x="1787237" y="554182"/>
                  </a:cubicBezTo>
                  <a:cubicBezTo>
                    <a:pt x="1797639" y="567184"/>
                    <a:pt x="1814946" y="572655"/>
                    <a:pt x="1828800" y="581891"/>
                  </a:cubicBezTo>
                  <a:cubicBezTo>
                    <a:pt x="1853431" y="618838"/>
                    <a:pt x="1854969" y="632691"/>
                    <a:pt x="1898073" y="651164"/>
                  </a:cubicBezTo>
                  <a:cubicBezTo>
                    <a:pt x="1970945" y="682395"/>
                    <a:pt x="1940942" y="639923"/>
                    <a:pt x="1967346" y="69272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D518B2C-8AAB-DE54-1ACA-D05C3359C4C3}"/>
                </a:ext>
              </a:extLst>
            </p:cNvPr>
            <p:cNvSpPr/>
            <p:nvPr/>
          </p:nvSpPr>
          <p:spPr>
            <a:xfrm>
              <a:off x="2174382" y="4378562"/>
              <a:ext cx="1815206" cy="1538051"/>
            </a:xfrm>
            <a:custGeom>
              <a:avLst/>
              <a:gdLst>
                <a:gd name="connsiteX0" fmla="*/ 1814945 w 1814945"/>
                <a:gd name="connsiteY0" fmla="*/ 0 h 1537855"/>
                <a:gd name="connsiteX1" fmla="*/ 1731818 w 1814945"/>
                <a:gd name="connsiteY1" fmla="*/ 13855 h 1537855"/>
                <a:gd name="connsiteX2" fmla="*/ 1676400 w 1814945"/>
                <a:gd name="connsiteY2" fmla="*/ 41564 h 1537855"/>
                <a:gd name="connsiteX3" fmla="*/ 1634836 w 1814945"/>
                <a:gd name="connsiteY3" fmla="*/ 55419 h 1537855"/>
                <a:gd name="connsiteX4" fmla="*/ 1551709 w 1814945"/>
                <a:gd name="connsiteY4" fmla="*/ 96982 h 1537855"/>
                <a:gd name="connsiteX5" fmla="*/ 1468581 w 1814945"/>
                <a:gd name="connsiteY5" fmla="*/ 152400 h 1537855"/>
                <a:gd name="connsiteX6" fmla="*/ 1385454 w 1814945"/>
                <a:gd name="connsiteY6" fmla="*/ 180109 h 1537855"/>
                <a:gd name="connsiteX7" fmla="*/ 1205345 w 1814945"/>
                <a:gd name="connsiteY7" fmla="*/ 235528 h 1537855"/>
                <a:gd name="connsiteX8" fmla="*/ 1011381 w 1814945"/>
                <a:gd name="connsiteY8" fmla="*/ 277091 h 1537855"/>
                <a:gd name="connsiteX9" fmla="*/ 637309 w 1814945"/>
                <a:gd name="connsiteY9" fmla="*/ 277091 h 1537855"/>
                <a:gd name="connsiteX10" fmla="*/ 595745 w 1814945"/>
                <a:gd name="connsiteY10" fmla="*/ 290946 h 1537855"/>
                <a:gd name="connsiteX11" fmla="*/ 554181 w 1814945"/>
                <a:gd name="connsiteY11" fmla="*/ 332509 h 1537855"/>
                <a:gd name="connsiteX12" fmla="*/ 512618 w 1814945"/>
                <a:gd name="connsiteY12" fmla="*/ 360219 h 1537855"/>
                <a:gd name="connsiteX13" fmla="*/ 443345 w 1814945"/>
                <a:gd name="connsiteY13" fmla="*/ 443346 h 1537855"/>
                <a:gd name="connsiteX14" fmla="*/ 374072 w 1814945"/>
                <a:gd name="connsiteY14" fmla="*/ 540328 h 1537855"/>
                <a:gd name="connsiteX15" fmla="*/ 290945 w 1814945"/>
                <a:gd name="connsiteY15" fmla="*/ 623455 h 1537855"/>
                <a:gd name="connsiteX16" fmla="*/ 207818 w 1814945"/>
                <a:gd name="connsiteY16" fmla="*/ 678873 h 1537855"/>
                <a:gd name="connsiteX17" fmla="*/ 180109 w 1814945"/>
                <a:gd name="connsiteY17" fmla="*/ 720437 h 1537855"/>
                <a:gd name="connsiteX18" fmla="*/ 138545 w 1814945"/>
                <a:gd name="connsiteY18" fmla="*/ 762000 h 1537855"/>
                <a:gd name="connsiteX19" fmla="*/ 110836 w 1814945"/>
                <a:gd name="connsiteY19" fmla="*/ 845128 h 1537855"/>
                <a:gd name="connsiteX20" fmla="*/ 69272 w 1814945"/>
                <a:gd name="connsiteY20" fmla="*/ 942109 h 1537855"/>
                <a:gd name="connsiteX21" fmla="*/ 13854 w 1814945"/>
                <a:gd name="connsiteY21" fmla="*/ 1094509 h 1537855"/>
                <a:gd name="connsiteX22" fmla="*/ 0 w 1814945"/>
                <a:gd name="connsiteY22" fmla="*/ 1136073 h 1537855"/>
                <a:gd name="connsiteX23" fmla="*/ 41563 w 1814945"/>
                <a:gd name="connsiteY23" fmla="*/ 1537855 h 153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4945" h="1537855">
                  <a:moveTo>
                    <a:pt x="1814945" y="0"/>
                  </a:moveTo>
                  <a:cubicBezTo>
                    <a:pt x="1787236" y="4618"/>
                    <a:pt x="1758724" y="5783"/>
                    <a:pt x="1731818" y="13855"/>
                  </a:cubicBezTo>
                  <a:cubicBezTo>
                    <a:pt x="1712036" y="19790"/>
                    <a:pt x="1695383" y="33428"/>
                    <a:pt x="1676400" y="41564"/>
                  </a:cubicBezTo>
                  <a:cubicBezTo>
                    <a:pt x="1662977" y="47317"/>
                    <a:pt x="1647898" y="48888"/>
                    <a:pt x="1634836" y="55419"/>
                  </a:cubicBezTo>
                  <a:cubicBezTo>
                    <a:pt x="1527411" y="109131"/>
                    <a:pt x="1656174" y="62161"/>
                    <a:pt x="1551709" y="96982"/>
                  </a:cubicBezTo>
                  <a:cubicBezTo>
                    <a:pt x="1524000" y="115455"/>
                    <a:pt x="1498368" y="137507"/>
                    <a:pt x="1468581" y="152400"/>
                  </a:cubicBezTo>
                  <a:cubicBezTo>
                    <a:pt x="1442457" y="165462"/>
                    <a:pt x="1385454" y="180109"/>
                    <a:pt x="1385454" y="180109"/>
                  </a:cubicBezTo>
                  <a:cubicBezTo>
                    <a:pt x="1282804" y="248545"/>
                    <a:pt x="1422163" y="163255"/>
                    <a:pt x="1205345" y="235528"/>
                  </a:cubicBezTo>
                  <a:cubicBezTo>
                    <a:pt x="1086896" y="275011"/>
                    <a:pt x="1151200" y="259614"/>
                    <a:pt x="1011381" y="277091"/>
                  </a:cubicBezTo>
                  <a:cubicBezTo>
                    <a:pt x="824227" y="267241"/>
                    <a:pt x="787339" y="249813"/>
                    <a:pt x="637309" y="277091"/>
                  </a:cubicBezTo>
                  <a:cubicBezTo>
                    <a:pt x="622940" y="279703"/>
                    <a:pt x="609600" y="286328"/>
                    <a:pt x="595745" y="290946"/>
                  </a:cubicBezTo>
                  <a:cubicBezTo>
                    <a:pt x="581890" y="304800"/>
                    <a:pt x="569233" y="319966"/>
                    <a:pt x="554181" y="332509"/>
                  </a:cubicBezTo>
                  <a:cubicBezTo>
                    <a:pt x="541389" y="343169"/>
                    <a:pt x="524392" y="348445"/>
                    <a:pt x="512618" y="360219"/>
                  </a:cubicBezTo>
                  <a:cubicBezTo>
                    <a:pt x="487113" y="385724"/>
                    <a:pt x="465489" y="414875"/>
                    <a:pt x="443345" y="443346"/>
                  </a:cubicBezTo>
                  <a:cubicBezTo>
                    <a:pt x="400417" y="498538"/>
                    <a:pt x="428968" y="479332"/>
                    <a:pt x="374072" y="540328"/>
                  </a:cubicBezTo>
                  <a:cubicBezTo>
                    <a:pt x="347858" y="569455"/>
                    <a:pt x="323550" y="601718"/>
                    <a:pt x="290945" y="623455"/>
                  </a:cubicBezTo>
                  <a:lnTo>
                    <a:pt x="207818" y="678873"/>
                  </a:lnTo>
                  <a:cubicBezTo>
                    <a:pt x="198582" y="692728"/>
                    <a:pt x="190769" y="707645"/>
                    <a:pt x="180109" y="720437"/>
                  </a:cubicBezTo>
                  <a:cubicBezTo>
                    <a:pt x="167566" y="735489"/>
                    <a:pt x="148060" y="744872"/>
                    <a:pt x="138545" y="762000"/>
                  </a:cubicBezTo>
                  <a:cubicBezTo>
                    <a:pt x="124360" y="787533"/>
                    <a:pt x="123898" y="819003"/>
                    <a:pt x="110836" y="845128"/>
                  </a:cubicBezTo>
                  <a:cubicBezTo>
                    <a:pt x="62185" y="942431"/>
                    <a:pt x="99849" y="860572"/>
                    <a:pt x="69272" y="942109"/>
                  </a:cubicBezTo>
                  <a:cubicBezTo>
                    <a:pt x="11452" y="1096293"/>
                    <a:pt x="72051" y="919915"/>
                    <a:pt x="13854" y="1094509"/>
                  </a:cubicBezTo>
                  <a:lnTo>
                    <a:pt x="0" y="1136073"/>
                  </a:lnTo>
                  <a:lnTo>
                    <a:pt x="41563" y="153785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1EAC4D2-88B9-379D-8EA4-91D4A60784FF}"/>
                </a:ext>
              </a:extLst>
            </p:cNvPr>
            <p:cNvSpPr/>
            <p:nvPr/>
          </p:nvSpPr>
          <p:spPr>
            <a:xfrm>
              <a:off x="1510221" y="2299982"/>
              <a:ext cx="2438169" cy="858705"/>
            </a:xfrm>
            <a:custGeom>
              <a:avLst/>
              <a:gdLst>
                <a:gd name="connsiteX0" fmla="*/ 0 w 2438437"/>
                <a:gd name="connsiteY0" fmla="*/ 0 h 858981"/>
                <a:gd name="connsiteX1" fmla="*/ 138546 w 2438437"/>
                <a:gd name="connsiteY1" fmla="*/ 55418 h 858981"/>
                <a:gd name="connsiteX2" fmla="*/ 318655 w 2438437"/>
                <a:gd name="connsiteY2" fmla="*/ 83127 h 858981"/>
                <a:gd name="connsiteX3" fmla="*/ 401782 w 2438437"/>
                <a:gd name="connsiteY3" fmla="*/ 138545 h 858981"/>
                <a:gd name="connsiteX4" fmla="*/ 568037 w 2438437"/>
                <a:gd name="connsiteY4" fmla="*/ 221672 h 858981"/>
                <a:gd name="connsiteX5" fmla="*/ 609600 w 2438437"/>
                <a:gd name="connsiteY5" fmla="*/ 235527 h 858981"/>
                <a:gd name="connsiteX6" fmla="*/ 651164 w 2438437"/>
                <a:gd name="connsiteY6" fmla="*/ 249381 h 858981"/>
                <a:gd name="connsiteX7" fmla="*/ 692728 w 2438437"/>
                <a:gd name="connsiteY7" fmla="*/ 277090 h 858981"/>
                <a:gd name="connsiteX8" fmla="*/ 845128 w 2438437"/>
                <a:gd name="connsiteY8" fmla="*/ 304800 h 858981"/>
                <a:gd name="connsiteX9" fmla="*/ 969819 w 2438437"/>
                <a:gd name="connsiteY9" fmla="*/ 360218 h 858981"/>
                <a:gd name="connsiteX10" fmla="*/ 983673 w 2438437"/>
                <a:gd name="connsiteY10" fmla="*/ 401781 h 858981"/>
                <a:gd name="connsiteX11" fmla="*/ 1385455 w 2438437"/>
                <a:gd name="connsiteY11" fmla="*/ 415636 h 858981"/>
                <a:gd name="connsiteX12" fmla="*/ 1468582 w 2438437"/>
                <a:gd name="connsiteY12" fmla="*/ 429490 h 858981"/>
                <a:gd name="connsiteX13" fmla="*/ 1662546 w 2438437"/>
                <a:gd name="connsiteY13" fmla="*/ 443345 h 858981"/>
                <a:gd name="connsiteX14" fmla="*/ 1759528 w 2438437"/>
                <a:gd name="connsiteY14" fmla="*/ 471054 h 858981"/>
                <a:gd name="connsiteX15" fmla="*/ 1801091 w 2438437"/>
                <a:gd name="connsiteY15" fmla="*/ 484909 h 858981"/>
                <a:gd name="connsiteX16" fmla="*/ 1884219 w 2438437"/>
                <a:gd name="connsiteY16" fmla="*/ 498763 h 858981"/>
                <a:gd name="connsiteX17" fmla="*/ 1925782 w 2438437"/>
                <a:gd name="connsiteY17" fmla="*/ 512618 h 858981"/>
                <a:gd name="connsiteX18" fmla="*/ 2092037 w 2438437"/>
                <a:gd name="connsiteY18" fmla="*/ 554181 h 858981"/>
                <a:gd name="connsiteX19" fmla="*/ 2216728 w 2438437"/>
                <a:gd name="connsiteY19" fmla="*/ 623454 h 858981"/>
                <a:gd name="connsiteX20" fmla="*/ 2258291 w 2438437"/>
                <a:gd name="connsiteY20" fmla="*/ 637309 h 858981"/>
                <a:gd name="connsiteX21" fmla="*/ 2313710 w 2438437"/>
                <a:gd name="connsiteY21" fmla="*/ 665018 h 858981"/>
                <a:gd name="connsiteX22" fmla="*/ 2369128 w 2438437"/>
                <a:gd name="connsiteY22" fmla="*/ 762000 h 858981"/>
                <a:gd name="connsiteX23" fmla="*/ 2424546 w 2438437"/>
                <a:gd name="connsiteY23" fmla="*/ 803563 h 858981"/>
                <a:gd name="connsiteX24" fmla="*/ 2438400 w 2438437"/>
                <a:gd name="connsiteY24" fmla="*/ 858981 h 85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38437" h="858981">
                  <a:moveTo>
                    <a:pt x="0" y="0"/>
                  </a:moveTo>
                  <a:cubicBezTo>
                    <a:pt x="13227" y="5669"/>
                    <a:pt x="103967" y="47734"/>
                    <a:pt x="138546" y="55418"/>
                  </a:cubicBezTo>
                  <a:cubicBezTo>
                    <a:pt x="173135" y="63104"/>
                    <a:pt x="287734" y="78710"/>
                    <a:pt x="318655" y="83127"/>
                  </a:cubicBezTo>
                  <a:cubicBezTo>
                    <a:pt x="410896" y="175366"/>
                    <a:pt x="311556" y="88419"/>
                    <a:pt x="401782" y="138545"/>
                  </a:cubicBezTo>
                  <a:cubicBezTo>
                    <a:pt x="562927" y="228070"/>
                    <a:pt x="406206" y="167728"/>
                    <a:pt x="568037" y="221672"/>
                  </a:cubicBezTo>
                  <a:lnTo>
                    <a:pt x="609600" y="235527"/>
                  </a:lnTo>
                  <a:lnTo>
                    <a:pt x="651164" y="249381"/>
                  </a:lnTo>
                  <a:cubicBezTo>
                    <a:pt x="665019" y="258617"/>
                    <a:pt x="677835" y="269643"/>
                    <a:pt x="692728" y="277090"/>
                  </a:cubicBezTo>
                  <a:cubicBezTo>
                    <a:pt x="735444" y="298448"/>
                    <a:pt x="806916" y="300023"/>
                    <a:pt x="845128" y="304800"/>
                  </a:cubicBezTo>
                  <a:cubicBezTo>
                    <a:pt x="944052" y="337775"/>
                    <a:pt x="903953" y="316308"/>
                    <a:pt x="969819" y="360218"/>
                  </a:cubicBezTo>
                  <a:cubicBezTo>
                    <a:pt x="974437" y="374072"/>
                    <a:pt x="969197" y="399851"/>
                    <a:pt x="983673" y="401781"/>
                  </a:cubicBezTo>
                  <a:cubicBezTo>
                    <a:pt x="1116504" y="419492"/>
                    <a:pt x="1251666" y="407991"/>
                    <a:pt x="1385455" y="415636"/>
                  </a:cubicBezTo>
                  <a:cubicBezTo>
                    <a:pt x="1413500" y="417239"/>
                    <a:pt x="1440630" y="426695"/>
                    <a:pt x="1468582" y="429490"/>
                  </a:cubicBezTo>
                  <a:cubicBezTo>
                    <a:pt x="1533080" y="435940"/>
                    <a:pt x="1597891" y="438727"/>
                    <a:pt x="1662546" y="443345"/>
                  </a:cubicBezTo>
                  <a:lnTo>
                    <a:pt x="1759528" y="471054"/>
                  </a:lnTo>
                  <a:cubicBezTo>
                    <a:pt x="1773516" y="475250"/>
                    <a:pt x="1786835" y="481741"/>
                    <a:pt x="1801091" y="484909"/>
                  </a:cubicBezTo>
                  <a:cubicBezTo>
                    <a:pt x="1828514" y="491003"/>
                    <a:pt x="1856510" y="494145"/>
                    <a:pt x="1884219" y="498763"/>
                  </a:cubicBezTo>
                  <a:cubicBezTo>
                    <a:pt x="1898073" y="503381"/>
                    <a:pt x="1911671" y="508855"/>
                    <a:pt x="1925782" y="512618"/>
                  </a:cubicBezTo>
                  <a:cubicBezTo>
                    <a:pt x="1980977" y="527337"/>
                    <a:pt x="2092037" y="554181"/>
                    <a:pt x="2092037" y="554181"/>
                  </a:cubicBezTo>
                  <a:cubicBezTo>
                    <a:pt x="2146207" y="590295"/>
                    <a:pt x="2143209" y="590779"/>
                    <a:pt x="2216728" y="623454"/>
                  </a:cubicBezTo>
                  <a:cubicBezTo>
                    <a:pt x="2230073" y="629385"/>
                    <a:pt x="2244868" y="631556"/>
                    <a:pt x="2258291" y="637309"/>
                  </a:cubicBezTo>
                  <a:cubicBezTo>
                    <a:pt x="2277274" y="645445"/>
                    <a:pt x="2295237" y="655782"/>
                    <a:pt x="2313710" y="665018"/>
                  </a:cubicBezTo>
                  <a:cubicBezTo>
                    <a:pt x="2324576" y="686750"/>
                    <a:pt x="2349546" y="742418"/>
                    <a:pt x="2369128" y="762000"/>
                  </a:cubicBezTo>
                  <a:cubicBezTo>
                    <a:pt x="2385456" y="778328"/>
                    <a:pt x="2406073" y="789709"/>
                    <a:pt x="2424546" y="803563"/>
                  </a:cubicBezTo>
                  <a:cubicBezTo>
                    <a:pt x="2439860" y="849508"/>
                    <a:pt x="2438400" y="830523"/>
                    <a:pt x="2438400" y="85898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9B6F2-2F09-06D4-E004-64060792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" y="326345"/>
            <a:ext cx="487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Drainage basins</a:t>
            </a:r>
            <a:endParaRPr lang="en-US" dirty="0"/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AAFD7676-FC7E-A6F4-C44E-6DFC3CFD00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4124" y="1570037"/>
            <a:ext cx="4419600" cy="49069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Also known as a watershed</a:t>
            </a:r>
          </a:p>
          <a:p>
            <a:pPr eaLnBrk="1" hangingPunct="1"/>
            <a:r>
              <a:rPr lang="en-US" altLang="en-US" sz="2800" dirty="0"/>
              <a:t>Region drained by a river or group of rivers</a:t>
            </a:r>
          </a:p>
          <a:p>
            <a:pPr eaLnBrk="1" hangingPunct="1"/>
            <a:r>
              <a:rPr lang="en-US" altLang="en-US" sz="2800" dirty="0"/>
              <a:t>Appropriate level to study, monitor, and regulate water pollution</a:t>
            </a:r>
          </a:p>
          <a:p>
            <a:pPr eaLnBrk="1" hangingPunct="1"/>
            <a:r>
              <a:rPr lang="en-US" altLang="en-US" sz="2800" dirty="0"/>
              <a:t>Drainage basins are separated by topographic barriers called divides</a:t>
            </a:r>
          </a:p>
          <a:p>
            <a:pPr eaLnBrk="1" hangingPunct="1"/>
            <a:r>
              <a:rPr lang="en-US" altLang="en-US" sz="2800" dirty="0"/>
              <a:t>Watersheds are nested within each other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74756" name="Picture 5" descr="C:\Users\JAS\Desktop\Mississippi_watershed_map_1.jpg">
            <a:extLst>
              <a:ext uri="{FF2B5EF4-FFF2-40B4-BE49-F238E27FC236}">
                <a16:creationId xmlns:a16="http://schemas.microsoft.com/office/drawing/2014/main" id="{8BE8683E-4FDC-5389-5764-8260F5959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4488"/>
            <a:ext cx="6838950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>
            <a:extLst>
              <a:ext uri="{FF2B5EF4-FFF2-40B4-BE49-F238E27FC236}">
                <a16:creationId xmlns:a16="http://schemas.microsoft.com/office/drawing/2014/main" id="{A1A3CAEE-DEF8-D5AF-433A-C41BBC142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8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JAS\Desktop\Ohiorivermap.png">
            <a:extLst>
              <a:ext uri="{FF2B5EF4-FFF2-40B4-BE49-F238E27FC236}">
                <a16:creationId xmlns:a16="http://schemas.microsoft.com/office/drawing/2014/main" id="{BE926569-A2A6-A4DF-DC95-463787D2A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672465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C:\Users\JAS\Desktop\newkrbky.jpg">
            <a:extLst>
              <a:ext uri="{FF2B5EF4-FFF2-40B4-BE49-F238E27FC236}">
                <a16:creationId xmlns:a16="http://schemas.microsoft.com/office/drawing/2014/main" id="{91B38A25-F23E-4F7A-A8C9-DD6A1F2A4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1905000"/>
            <a:ext cx="50276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Content Placeholder 4">
            <a:extLst>
              <a:ext uri="{FF2B5EF4-FFF2-40B4-BE49-F238E27FC236}">
                <a16:creationId xmlns:a16="http://schemas.microsoft.com/office/drawing/2014/main" id="{10FC1CC6-CE61-4F84-AB8A-0721B7E847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685800"/>
            <a:ext cx="11430000" cy="54864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with a red line&#10;&#10;AI-generated content may be incorrect.">
            <a:extLst>
              <a:ext uri="{FF2B5EF4-FFF2-40B4-BE49-F238E27FC236}">
                <a16:creationId xmlns:a16="http://schemas.microsoft.com/office/drawing/2014/main" id="{E1D508B9-AB6D-2742-4A36-A09ACB443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753600" cy="6551740"/>
          </a:xfrm>
        </p:spPr>
      </p:pic>
    </p:spTree>
    <p:extLst>
      <p:ext uri="{BB962C8B-B14F-4D97-AF65-F5344CB8AC3E}">
        <p14:creationId xmlns:p14="http://schemas.microsoft.com/office/powerpoint/2010/main" val="229030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JAS\Desktop\regcolor.jpg">
            <a:extLst>
              <a:ext uri="{FF2B5EF4-FFF2-40B4-BE49-F238E27FC236}">
                <a16:creationId xmlns:a16="http://schemas.microsoft.com/office/drawing/2014/main" id="{A55344D3-2F47-36B4-4F98-C98558203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a river&#10;&#10;AI-generated content may be incorrect.">
            <a:extLst>
              <a:ext uri="{FF2B5EF4-FFF2-40B4-BE49-F238E27FC236}">
                <a16:creationId xmlns:a16="http://schemas.microsoft.com/office/drawing/2014/main" id="{6E2EE3D4-081C-54F8-9BEA-94C082DE5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349505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4841002-8741-F075-52B3-048EA6E3E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4913313" cy="1143000"/>
          </a:xfrm>
        </p:spPr>
        <p:txBody>
          <a:bodyPr/>
          <a:lstStyle/>
          <a:p>
            <a:r>
              <a:rPr lang="en-US" altLang="en-US" dirty="0"/>
              <a:t>River channel types based on dominant lithology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AF46DFBB-10DF-E972-3B33-40A8B0185D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5275" y="3465513"/>
            <a:ext cx="5029200" cy="4525962"/>
          </a:xfrm>
        </p:spPr>
        <p:txBody>
          <a:bodyPr/>
          <a:lstStyle/>
          <a:p>
            <a:r>
              <a:rPr lang="en-US" altLang="en-US" dirty="0"/>
              <a:t>Alluvial channel river</a:t>
            </a:r>
          </a:p>
          <a:p>
            <a:r>
              <a:rPr lang="en-US" altLang="en-US" dirty="0"/>
              <a:t>Bedrock channel rivers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D627644D-2860-F5AC-39AD-FF92BCF08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01688"/>
            <a:ext cx="69834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AS\Desktop\Colorado_River_between_Marble_Canyon_3454070983.jpg">
            <a:extLst>
              <a:ext uri="{FF2B5EF4-FFF2-40B4-BE49-F238E27FC236}">
                <a16:creationId xmlns:a16="http://schemas.microsoft.com/office/drawing/2014/main" id="{4D5D14D4-EB53-984A-1CC3-2263B7C97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garrardcounty.ky.gov/NR/rdonlyres/EFE6D883-CFDE-44FE-84FC-C4A8F6DFD7AD/0/TheKentuckyRiver021.jpg">
            <a:extLst>
              <a:ext uri="{FF2B5EF4-FFF2-40B4-BE49-F238E27FC236}">
                <a16:creationId xmlns:a16="http://schemas.microsoft.com/office/drawing/2014/main" id="{86D46944-3778-B87C-CED1-C8ED5F3F6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1619250"/>
            <a:ext cx="11296650" cy="847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3FDF3-6F3B-84F7-2786-AFB7067C4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3733800"/>
            <a:ext cx="4411662" cy="4221163"/>
          </a:xfrm>
        </p:spPr>
        <p:txBody>
          <a:bodyPr/>
          <a:lstStyle/>
          <a:p>
            <a:pPr>
              <a:defRPr/>
            </a:pPr>
            <a:r>
              <a:rPr lang="en-US" dirty="0"/>
              <a:t>Meandering</a:t>
            </a:r>
          </a:p>
          <a:p>
            <a:pPr>
              <a:defRPr/>
            </a:pPr>
            <a:r>
              <a:rPr lang="en-US" dirty="0"/>
              <a:t>Braided</a:t>
            </a:r>
          </a:p>
          <a:p>
            <a:pPr>
              <a:defRPr/>
            </a:pPr>
            <a:r>
              <a:rPr lang="en-US" dirty="0"/>
              <a:t>Anastomosing</a:t>
            </a:r>
          </a:p>
          <a:p>
            <a:pPr>
              <a:defRPr/>
            </a:pPr>
            <a:r>
              <a:rPr lang="en-US" dirty="0"/>
              <a:t>Intermittent (at right)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31747" name="Title 1">
            <a:extLst>
              <a:ext uri="{FF2B5EF4-FFF2-40B4-BE49-F238E27FC236}">
                <a16:creationId xmlns:a16="http://schemas.microsoft.com/office/drawing/2014/main" id="{DD3C6443-9262-12D2-C9FF-AF6C178A6E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4500563" cy="1143000"/>
          </a:xfrm>
        </p:spPr>
        <p:txBody>
          <a:bodyPr/>
          <a:lstStyle/>
          <a:p>
            <a:r>
              <a:rPr lang="en-US" altLang="en-US" dirty="0"/>
              <a:t>River channel types based on arrangement, shape, or timing of flow</a:t>
            </a:r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id="{ADA0DF5D-9BE3-2919-FC35-C87A5FD8E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-762000"/>
            <a:ext cx="6477000" cy="858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 river flowing through a forest&#10;&#10;Description automatically generated">
            <a:extLst>
              <a:ext uri="{FF2B5EF4-FFF2-40B4-BE49-F238E27FC236}">
                <a16:creationId xmlns:a16="http://schemas.microsoft.com/office/drawing/2014/main" id="{D705D412-F767-72D1-D0EB-DC3B8536B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525"/>
            <a:ext cx="8905875" cy="66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9C6E8AB-FD3D-D127-E15D-7EE4C5909E95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anose="020F03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anose="020F03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anose="020F03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anose="020F03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kern="0" dirty="0">
                <a:solidFill>
                  <a:schemeClr val="bg1"/>
                </a:solidFill>
              </a:rPr>
              <a:t>Meandering channel forms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JAS\Desktop\flow-plain.jpg">
            <a:extLst>
              <a:ext uri="{FF2B5EF4-FFF2-40B4-BE49-F238E27FC236}">
                <a16:creationId xmlns:a16="http://schemas.microsoft.com/office/drawing/2014/main" id="{59DC02FF-33F8-2788-B09F-378863756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1"/>
          <a:stretch>
            <a:fillRect/>
          </a:stretch>
        </p:blipFill>
        <p:spPr bwMode="auto">
          <a:xfrm>
            <a:off x="566738" y="381000"/>
            <a:ext cx="110585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JAS\Desktop\800px-Waimakariri01_gobeirne.jpg">
            <a:extLst>
              <a:ext uri="{FF2B5EF4-FFF2-40B4-BE49-F238E27FC236}">
                <a16:creationId xmlns:a16="http://schemas.microsoft.com/office/drawing/2014/main" id="{01B9E6CC-D8EA-940F-ACC4-2FE9FC174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">
            <a:extLst>
              <a:ext uri="{FF2B5EF4-FFF2-40B4-BE49-F238E27FC236}">
                <a16:creationId xmlns:a16="http://schemas.microsoft.com/office/drawing/2014/main" id="{60AD3A86-BD52-9796-0908-9A50F8AD8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Braided river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0070C0"/>
      </a:folHlink>
    </a:clrScheme>
    <a:fontScheme name="Custom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431</Words>
  <Application>Microsoft Office PowerPoint</Application>
  <PresentationFormat>Widescreen</PresentationFormat>
  <Paragraphs>64</Paragraphs>
  <Slides>26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 Light</vt:lpstr>
      <vt:lpstr>Default Design</vt:lpstr>
      <vt:lpstr>Subsurface, groundwater, overland flow feed channel flow</vt:lpstr>
      <vt:lpstr>PowerPoint Presentation</vt:lpstr>
      <vt:lpstr>River channel types based on dominant lithology</vt:lpstr>
      <vt:lpstr>PowerPoint Presentation</vt:lpstr>
      <vt:lpstr>PowerPoint Presentation</vt:lpstr>
      <vt:lpstr>River channel types based on arrangement, shape, or timing of flow</vt:lpstr>
      <vt:lpstr>PowerPoint Presentation</vt:lpstr>
      <vt:lpstr>PowerPoint Presentation</vt:lpstr>
      <vt:lpstr>Braided river</vt:lpstr>
      <vt:lpstr>Anastomosing channel forms</vt:lpstr>
      <vt:lpstr>PowerPoint Presentation</vt:lpstr>
      <vt:lpstr>PowerPoint Presentation</vt:lpstr>
      <vt:lpstr>Meandering stream or river</vt:lpstr>
      <vt:lpstr>PowerPoint Presentation</vt:lpstr>
      <vt:lpstr>Fluvial depositional landforms </vt:lpstr>
      <vt:lpstr>Fluvial depositional landforms </vt:lpstr>
      <vt:lpstr>Fluvial terraces</vt:lpstr>
      <vt:lpstr>PowerPoint Presentation</vt:lpstr>
      <vt:lpstr>PowerPoint Presentation</vt:lpstr>
      <vt:lpstr>Drainage basins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 Stallins</dc:creator>
  <cp:lastModifiedBy>Stallins, Jon A.</cp:lastModifiedBy>
  <cp:revision>127</cp:revision>
  <dcterms:created xsi:type="dcterms:W3CDTF">2005-06-15T16:33:07Z</dcterms:created>
  <dcterms:modified xsi:type="dcterms:W3CDTF">2025-04-16T12:26:56Z</dcterms:modified>
</cp:coreProperties>
</file>