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78" r:id="rId6"/>
    <p:sldId id="279" r:id="rId7"/>
    <p:sldId id="351" r:id="rId8"/>
    <p:sldId id="280" r:id="rId9"/>
    <p:sldId id="281" r:id="rId10"/>
    <p:sldId id="256" r:id="rId11"/>
    <p:sldId id="257" r:id="rId12"/>
    <p:sldId id="258" r:id="rId13"/>
    <p:sldId id="259" r:id="rId14"/>
    <p:sldId id="260" r:id="rId15"/>
    <p:sldId id="262" r:id="rId16"/>
    <p:sldId id="261" r:id="rId17"/>
    <p:sldId id="275" r:id="rId18"/>
    <p:sldId id="276" r:id="rId19"/>
    <p:sldId id="277" r:id="rId20"/>
    <p:sldId id="263" r:id="rId21"/>
    <p:sldId id="266" r:id="rId22"/>
    <p:sldId id="267" r:id="rId23"/>
    <p:sldId id="268" r:id="rId24"/>
    <p:sldId id="269" r:id="rId25"/>
    <p:sldId id="270" r:id="rId26"/>
    <p:sldId id="264" r:id="rId27"/>
    <p:sldId id="265" r:id="rId28"/>
    <p:sldId id="272" r:id="rId29"/>
    <p:sldId id="271" r:id="rId30"/>
    <p:sldId id="273" r:id="rId31"/>
    <p:sldId id="274" r:id="rId32"/>
    <p:sldId id="282" r:id="rId33"/>
    <p:sldId id="350" r:id="rId34"/>
    <p:sldId id="34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8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911B8-C0E8-4B11-9664-E3EFB10A62B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64BB08E-B8CA-4617-90E3-4C2FED68F561}">
      <dgm:prSet/>
      <dgm:spPr/>
      <dgm:t>
        <a:bodyPr/>
        <a:lstStyle/>
        <a:p>
          <a:r>
            <a:rPr lang="en-US"/>
            <a:t>Less is more</a:t>
          </a:r>
        </a:p>
      </dgm:t>
    </dgm:pt>
    <dgm:pt modelId="{9E0D118A-E813-435B-B155-FBA9E0C2808E}" type="parTrans" cxnId="{58789660-73CA-4106-8E3D-04A5FD953497}">
      <dgm:prSet/>
      <dgm:spPr/>
      <dgm:t>
        <a:bodyPr/>
        <a:lstStyle/>
        <a:p>
          <a:endParaRPr lang="en-US"/>
        </a:p>
      </dgm:t>
    </dgm:pt>
    <dgm:pt modelId="{868BCB5D-16EF-4D2D-B754-EA5B18F61578}" type="sibTrans" cxnId="{58789660-73CA-4106-8E3D-04A5FD953497}">
      <dgm:prSet/>
      <dgm:spPr/>
      <dgm:t>
        <a:bodyPr/>
        <a:lstStyle/>
        <a:p>
          <a:endParaRPr lang="en-US"/>
        </a:p>
      </dgm:t>
    </dgm:pt>
    <dgm:pt modelId="{A29B245B-F945-4815-92FE-EAB9F73404C0}">
      <dgm:prSet/>
      <dgm:spPr/>
      <dgm:t>
        <a:bodyPr/>
        <a:lstStyle/>
        <a:p>
          <a:r>
            <a:rPr lang="en-US"/>
            <a:t>There are lots of neat online tools out there – use only a few!</a:t>
          </a:r>
        </a:p>
      </dgm:t>
    </dgm:pt>
    <dgm:pt modelId="{27675DD0-5E6E-415F-8EB6-1E57A089BC61}" type="parTrans" cxnId="{7FBDA3CA-32E5-4372-BB39-41EF755D51CE}">
      <dgm:prSet/>
      <dgm:spPr/>
      <dgm:t>
        <a:bodyPr/>
        <a:lstStyle/>
        <a:p>
          <a:endParaRPr lang="en-US"/>
        </a:p>
      </dgm:t>
    </dgm:pt>
    <dgm:pt modelId="{AFD6A89B-F705-4F11-82FD-0E042A84F000}" type="sibTrans" cxnId="{7FBDA3CA-32E5-4372-BB39-41EF755D51CE}">
      <dgm:prSet/>
      <dgm:spPr/>
      <dgm:t>
        <a:bodyPr/>
        <a:lstStyle/>
        <a:p>
          <a:endParaRPr lang="en-US"/>
        </a:p>
      </dgm:t>
    </dgm:pt>
    <dgm:pt modelId="{3EFC62E7-B5D0-4697-A9DC-DAEAEBC3221F}">
      <dgm:prSet/>
      <dgm:spPr/>
      <dgm:t>
        <a:bodyPr/>
        <a:lstStyle/>
        <a:p>
          <a:r>
            <a:rPr lang="en-US"/>
            <a:t>Set up a clear and simple dashboard or learning activity page</a:t>
          </a:r>
        </a:p>
      </dgm:t>
    </dgm:pt>
    <dgm:pt modelId="{7A3ABE37-4670-4AA0-BBE7-07F2D4538F70}" type="parTrans" cxnId="{8725DF44-AB8B-455F-AAAD-502496D9E203}">
      <dgm:prSet/>
      <dgm:spPr/>
      <dgm:t>
        <a:bodyPr/>
        <a:lstStyle/>
        <a:p>
          <a:endParaRPr lang="en-US"/>
        </a:p>
      </dgm:t>
    </dgm:pt>
    <dgm:pt modelId="{D522B130-190D-4920-B6E0-794ADEC6EA59}" type="sibTrans" cxnId="{8725DF44-AB8B-455F-AAAD-502496D9E203}">
      <dgm:prSet/>
      <dgm:spPr/>
      <dgm:t>
        <a:bodyPr/>
        <a:lstStyle/>
        <a:p>
          <a:endParaRPr lang="en-US"/>
        </a:p>
      </dgm:t>
    </dgm:pt>
    <dgm:pt modelId="{8F0F8102-6411-4251-ABD2-E17CECC6DC5C}">
      <dgm:prSet/>
      <dgm:spPr/>
      <dgm:t>
        <a:bodyPr/>
        <a:lstStyle/>
        <a:p>
          <a:r>
            <a:rPr lang="en-US" dirty="0" err="1"/>
            <a:t>Bitmoji</a:t>
          </a:r>
          <a:r>
            <a:rPr lang="en-US" dirty="0"/>
            <a:t> classrooms are amazing…but can be overwhelming!</a:t>
          </a:r>
        </a:p>
      </dgm:t>
    </dgm:pt>
    <dgm:pt modelId="{CD7EF268-532C-48F4-89F8-F89FE9451B9A}" type="parTrans" cxnId="{AC9BBA88-211C-4C1D-8F18-8E893901395B}">
      <dgm:prSet/>
      <dgm:spPr/>
      <dgm:t>
        <a:bodyPr/>
        <a:lstStyle/>
        <a:p>
          <a:endParaRPr lang="en-US"/>
        </a:p>
      </dgm:t>
    </dgm:pt>
    <dgm:pt modelId="{D7810D6F-FCD7-46DA-B2CA-C1693EA79AAB}" type="sibTrans" cxnId="{AC9BBA88-211C-4C1D-8F18-8E893901395B}">
      <dgm:prSet/>
      <dgm:spPr/>
      <dgm:t>
        <a:bodyPr/>
        <a:lstStyle/>
        <a:p>
          <a:endParaRPr lang="en-US"/>
        </a:p>
      </dgm:t>
    </dgm:pt>
    <dgm:pt modelId="{E9BB5D57-F998-425F-BBBC-8A908788083E}">
      <dgm:prSet/>
      <dgm:spPr/>
      <dgm:t>
        <a:bodyPr/>
        <a:lstStyle/>
        <a:p>
          <a:r>
            <a:rPr lang="en-US"/>
            <a:t>Repeat the same lesson structure with different content, for example:</a:t>
          </a:r>
        </a:p>
      </dgm:t>
    </dgm:pt>
    <dgm:pt modelId="{670EEF45-687B-4A3E-B382-4645A304FE81}" type="parTrans" cxnId="{4624201E-7D48-465F-93B1-1FF5EFB23DEF}">
      <dgm:prSet/>
      <dgm:spPr/>
      <dgm:t>
        <a:bodyPr/>
        <a:lstStyle/>
        <a:p>
          <a:endParaRPr lang="en-US"/>
        </a:p>
      </dgm:t>
    </dgm:pt>
    <dgm:pt modelId="{D636B5E9-747C-4BB6-8C94-AAA5C9447D89}" type="sibTrans" cxnId="{4624201E-7D48-465F-93B1-1FF5EFB23DEF}">
      <dgm:prSet/>
      <dgm:spPr/>
      <dgm:t>
        <a:bodyPr/>
        <a:lstStyle/>
        <a:p>
          <a:endParaRPr lang="en-US"/>
        </a:p>
      </dgm:t>
    </dgm:pt>
    <dgm:pt modelId="{130952D0-3053-41A7-B0DA-300578957301}">
      <dgm:prSet/>
      <dgm:spPr/>
      <dgm:t>
        <a:bodyPr/>
        <a:lstStyle/>
        <a:p>
          <a:r>
            <a:rPr lang="en-US"/>
            <a:t>Opening video</a:t>
          </a:r>
        </a:p>
      </dgm:t>
    </dgm:pt>
    <dgm:pt modelId="{8D9E8D68-37D2-4E40-AC50-AC5F9EB6510C}" type="parTrans" cxnId="{85120E79-BBB6-4972-B574-D640922CF742}">
      <dgm:prSet/>
      <dgm:spPr/>
      <dgm:t>
        <a:bodyPr/>
        <a:lstStyle/>
        <a:p>
          <a:endParaRPr lang="en-US"/>
        </a:p>
      </dgm:t>
    </dgm:pt>
    <dgm:pt modelId="{07CEBC9C-5781-4EB2-952C-DF6D620C8A92}" type="sibTrans" cxnId="{85120E79-BBB6-4972-B574-D640922CF742}">
      <dgm:prSet/>
      <dgm:spPr/>
      <dgm:t>
        <a:bodyPr/>
        <a:lstStyle/>
        <a:p>
          <a:endParaRPr lang="en-US"/>
        </a:p>
      </dgm:t>
    </dgm:pt>
    <dgm:pt modelId="{1BEAA32D-51FA-48BA-B2F2-471FD096F735}">
      <dgm:prSet/>
      <dgm:spPr/>
      <dgm:t>
        <a:bodyPr/>
        <a:lstStyle/>
        <a:p>
          <a:r>
            <a:rPr lang="en-US" dirty="0"/>
            <a:t>Reading</a:t>
          </a:r>
        </a:p>
      </dgm:t>
    </dgm:pt>
    <dgm:pt modelId="{8DACBEC1-A0ED-4B1E-8E27-6BE543B0FA29}" type="parTrans" cxnId="{DF12577B-DDE9-43B2-9915-60CF2FB2D725}">
      <dgm:prSet/>
      <dgm:spPr/>
      <dgm:t>
        <a:bodyPr/>
        <a:lstStyle/>
        <a:p>
          <a:endParaRPr lang="en-US"/>
        </a:p>
      </dgm:t>
    </dgm:pt>
    <dgm:pt modelId="{5BCF3B2D-2134-4FFA-ADF8-8B7CED20E5CE}" type="sibTrans" cxnId="{DF12577B-DDE9-43B2-9915-60CF2FB2D725}">
      <dgm:prSet/>
      <dgm:spPr/>
      <dgm:t>
        <a:bodyPr/>
        <a:lstStyle/>
        <a:p>
          <a:endParaRPr lang="en-US"/>
        </a:p>
      </dgm:t>
    </dgm:pt>
    <dgm:pt modelId="{EE62463C-7F01-4280-843F-1ADEE31DF461}">
      <dgm:prSet/>
      <dgm:spPr/>
      <dgm:t>
        <a:bodyPr/>
        <a:lstStyle/>
        <a:p>
          <a:r>
            <a:rPr lang="en-US"/>
            <a:t>Comment on discussion board</a:t>
          </a:r>
        </a:p>
      </dgm:t>
    </dgm:pt>
    <dgm:pt modelId="{BAF1B748-8368-4B94-8636-02A3ABABB4E4}" type="parTrans" cxnId="{E02D66DA-88E1-41CD-877C-DA295A693C13}">
      <dgm:prSet/>
      <dgm:spPr/>
      <dgm:t>
        <a:bodyPr/>
        <a:lstStyle/>
        <a:p>
          <a:endParaRPr lang="en-US"/>
        </a:p>
      </dgm:t>
    </dgm:pt>
    <dgm:pt modelId="{C5CBB28E-7926-42D7-BCE1-FD1BFF507B4E}" type="sibTrans" cxnId="{E02D66DA-88E1-41CD-877C-DA295A693C13}">
      <dgm:prSet/>
      <dgm:spPr/>
      <dgm:t>
        <a:bodyPr/>
        <a:lstStyle/>
        <a:p>
          <a:endParaRPr lang="en-US"/>
        </a:p>
      </dgm:t>
    </dgm:pt>
    <dgm:pt modelId="{4ACF1686-B118-4F74-A257-1325FCDBF4B5}">
      <dgm:prSet/>
      <dgm:spPr/>
      <dgm:t>
        <a:bodyPr/>
        <a:lstStyle/>
        <a:p>
          <a:r>
            <a:rPr lang="en-US"/>
            <a:t>Connect with a partner</a:t>
          </a:r>
        </a:p>
      </dgm:t>
    </dgm:pt>
    <dgm:pt modelId="{1F19E321-9171-4BCF-AA03-6824B16AA101}" type="parTrans" cxnId="{B381D359-EAFA-4C22-8E43-33BFB5AECC75}">
      <dgm:prSet/>
      <dgm:spPr/>
      <dgm:t>
        <a:bodyPr/>
        <a:lstStyle/>
        <a:p>
          <a:endParaRPr lang="en-US"/>
        </a:p>
      </dgm:t>
    </dgm:pt>
    <dgm:pt modelId="{BF602F4F-5D3E-4968-AECF-D2B6BF82C150}" type="sibTrans" cxnId="{B381D359-EAFA-4C22-8E43-33BFB5AECC75}">
      <dgm:prSet/>
      <dgm:spPr/>
      <dgm:t>
        <a:bodyPr/>
        <a:lstStyle/>
        <a:p>
          <a:endParaRPr lang="en-US"/>
        </a:p>
      </dgm:t>
    </dgm:pt>
    <dgm:pt modelId="{E9A54148-E3C5-4CD8-82D7-88B0C086B7E3}">
      <dgm:prSet/>
      <dgm:spPr/>
      <dgm:t>
        <a:bodyPr/>
        <a:lstStyle/>
        <a:p>
          <a:r>
            <a:rPr lang="en-US"/>
            <a:t>Write/record short discussion of take-aways from learning</a:t>
          </a:r>
        </a:p>
      </dgm:t>
    </dgm:pt>
    <dgm:pt modelId="{53BE3E11-5247-49A9-90FE-CB97DA587553}" type="parTrans" cxnId="{F4867358-6F2F-40FA-9C09-D0ACD5A9608A}">
      <dgm:prSet/>
      <dgm:spPr/>
      <dgm:t>
        <a:bodyPr/>
        <a:lstStyle/>
        <a:p>
          <a:endParaRPr lang="en-US"/>
        </a:p>
      </dgm:t>
    </dgm:pt>
    <dgm:pt modelId="{E1F2EE36-251D-48A2-B27A-7442BDE1326D}" type="sibTrans" cxnId="{F4867358-6F2F-40FA-9C09-D0ACD5A9608A}">
      <dgm:prSet/>
      <dgm:spPr/>
      <dgm:t>
        <a:bodyPr/>
        <a:lstStyle/>
        <a:p>
          <a:endParaRPr lang="en-US"/>
        </a:p>
      </dgm:t>
    </dgm:pt>
    <dgm:pt modelId="{06D98B3F-D7D5-4460-B4EC-69615347347B}">
      <dgm:prSet/>
      <dgm:spPr/>
      <dgm:t>
        <a:bodyPr/>
        <a:lstStyle/>
        <a:p>
          <a:r>
            <a:rPr lang="en-US" dirty="0" err="1"/>
            <a:t>Bitmoji</a:t>
          </a:r>
          <a:r>
            <a:rPr lang="en-US" dirty="0"/>
            <a:t> classrooms also eat up a lot of data for students who use parents’ smartphones</a:t>
          </a:r>
        </a:p>
      </dgm:t>
    </dgm:pt>
    <dgm:pt modelId="{D144C1C2-1D8C-4DF5-A9BC-4F63C11CA4FE}" type="parTrans" cxnId="{A8B06E34-C4C4-4E9B-ADE7-28A8D09997C4}">
      <dgm:prSet/>
      <dgm:spPr/>
      <dgm:t>
        <a:bodyPr/>
        <a:lstStyle/>
        <a:p>
          <a:endParaRPr lang="en-US"/>
        </a:p>
      </dgm:t>
    </dgm:pt>
    <dgm:pt modelId="{55A8BE9D-8883-4697-8241-C46E8548D346}" type="sibTrans" cxnId="{A8B06E34-C4C4-4E9B-ADE7-28A8D09997C4}">
      <dgm:prSet/>
      <dgm:spPr/>
      <dgm:t>
        <a:bodyPr/>
        <a:lstStyle/>
        <a:p>
          <a:endParaRPr lang="en-US"/>
        </a:p>
      </dgm:t>
    </dgm:pt>
    <dgm:pt modelId="{C001A88A-E9D3-4D01-B1FD-93EEFB666958}" type="pres">
      <dgm:prSet presAssocID="{75D911B8-C0E8-4B11-9664-E3EFB10A62BF}" presName="linear" presStyleCnt="0">
        <dgm:presLayoutVars>
          <dgm:animLvl val="lvl"/>
          <dgm:resizeHandles val="exact"/>
        </dgm:presLayoutVars>
      </dgm:prSet>
      <dgm:spPr/>
    </dgm:pt>
    <dgm:pt modelId="{4450F552-4E3D-4C77-955B-AB44329D0F9D}" type="pres">
      <dgm:prSet presAssocID="{564BB08E-B8CA-4617-90E3-4C2FED68F56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1A2B6B-3BB1-4664-B390-25816D4E62E6}" type="pres">
      <dgm:prSet presAssocID="{564BB08E-B8CA-4617-90E3-4C2FED68F561}" presName="childText" presStyleLbl="revTx" presStyleIdx="0" presStyleCnt="3">
        <dgm:presLayoutVars>
          <dgm:bulletEnabled val="1"/>
        </dgm:presLayoutVars>
      </dgm:prSet>
      <dgm:spPr/>
    </dgm:pt>
    <dgm:pt modelId="{3BC287A5-8B97-4501-8495-40D6E71E61DA}" type="pres">
      <dgm:prSet presAssocID="{3EFC62E7-B5D0-4697-A9DC-DAEAEBC3221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635C9EE-5E45-4F03-B26D-98BF2ED695FC}" type="pres">
      <dgm:prSet presAssocID="{3EFC62E7-B5D0-4697-A9DC-DAEAEBC3221F}" presName="childText" presStyleLbl="revTx" presStyleIdx="1" presStyleCnt="3">
        <dgm:presLayoutVars>
          <dgm:bulletEnabled val="1"/>
        </dgm:presLayoutVars>
      </dgm:prSet>
      <dgm:spPr/>
    </dgm:pt>
    <dgm:pt modelId="{42324A81-42DA-4719-8D28-F71E66979018}" type="pres">
      <dgm:prSet presAssocID="{E9BB5D57-F998-425F-BBBC-8A908788083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84A0576-C6FF-468C-A45A-6F61ABB5FBD5}" type="pres">
      <dgm:prSet presAssocID="{E9BB5D57-F998-425F-BBBC-8A908788083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0CC290A-F0A0-4352-AC95-266507C697A5}" type="presOf" srcId="{75D911B8-C0E8-4B11-9664-E3EFB10A62BF}" destId="{C001A88A-E9D3-4D01-B1FD-93EEFB666958}" srcOrd="0" destOrd="0" presId="urn:microsoft.com/office/officeart/2005/8/layout/vList2"/>
    <dgm:cxn modelId="{4624201E-7D48-465F-93B1-1FF5EFB23DEF}" srcId="{75D911B8-C0E8-4B11-9664-E3EFB10A62BF}" destId="{E9BB5D57-F998-425F-BBBC-8A908788083E}" srcOrd="2" destOrd="0" parTransId="{670EEF45-687B-4A3E-B382-4645A304FE81}" sibTransId="{D636B5E9-747C-4BB6-8C94-AAA5C9447D89}"/>
    <dgm:cxn modelId="{9FABA120-A341-40EC-A438-485DB0F139B5}" type="presOf" srcId="{06D98B3F-D7D5-4460-B4EC-69615347347B}" destId="{5635C9EE-5E45-4F03-B26D-98BF2ED695FC}" srcOrd="0" destOrd="1" presId="urn:microsoft.com/office/officeart/2005/8/layout/vList2"/>
    <dgm:cxn modelId="{7D3ED823-0F5D-4133-A991-F1A0F2D6C43D}" type="presOf" srcId="{E9A54148-E3C5-4CD8-82D7-88B0C086B7E3}" destId="{284A0576-C6FF-468C-A45A-6F61ABB5FBD5}" srcOrd="0" destOrd="4" presId="urn:microsoft.com/office/officeart/2005/8/layout/vList2"/>
    <dgm:cxn modelId="{681B8929-3082-4C51-95C1-0C7C27C317E6}" type="presOf" srcId="{8F0F8102-6411-4251-ABD2-E17CECC6DC5C}" destId="{5635C9EE-5E45-4F03-B26D-98BF2ED695FC}" srcOrd="0" destOrd="0" presId="urn:microsoft.com/office/officeart/2005/8/layout/vList2"/>
    <dgm:cxn modelId="{D8815831-C762-4406-A2BA-FCE52D43254F}" type="presOf" srcId="{130952D0-3053-41A7-B0DA-300578957301}" destId="{284A0576-C6FF-468C-A45A-6F61ABB5FBD5}" srcOrd="0" destOrd="0" presId="urn:microsoft.com/office/officeart/2005/8/layout/vList2"/>
    <dgm:cxn modelId="{697DD231-5E27-4503-8C02-3F711AD94399}" type="presOf" srcId="{EE62463C-7F01-4280-843F-1ADEE31DF461}" destId="{284A0576-C6FF-468C-A45A-6F61ABB5FBD5}" srcOrd="0" destOrd="2" presId="urn:microsoft.com/office/officeart/2005/8/layout/vList2"/>
    <dgm:cxn modelId="{A8B06E34-C4C4-4E9B-ADE7-28A8D09997C4}" srcId="{3EFC62E7-B5D0-4697-A9DC-DAEAEBC3221F}" destId="{06D98B3F-D7D5-4460-B4EC-69615347347B}" srcOrd="1" destOrd="0" parTransId="{D144C1C2-1D8C-4DF5-A9BC-4F63C11CA4FE}" sibTransId="{55A8BE9D-8883-4697-8241-C46E8548D346}"/>
    <dgm:cxn modelId="{58789660-73CA-4106-8E3D-04A5FD953497}" srcId="{75D911B8-C0E8-4B11-9664-E3EFB10A62BF}" destId="{564BB08E-B8CA-4617-90E3-4C2FED68F561}" srcOrd="0" destOrd="0" parTransId="{9E0D118A-E813-435B-B155-FBA9E0C2808E}" sibTransId="{868BCB5D-16EF-4D2D-B754-EA5B18F61578}"/>
    <dgm:cxn modelId="{FC138B61-223F-4A59-A2EB-FA2A29C97349}" type="presOf" srcId="{A29B245B-F945-4815-92FE-EAB9F73404C0}" destId="{CB1A2B6B-3BB1-4664-B390-25816D4E62E6}" srcOrd="0" destOrd="0" presId="urn:microsoft.com/office/officeart/2005/8/layout/vList2"/>
    <dgm:cxn modelId="{8725DF44-AB8B-455F-AAAD-502496D9E203}" srcId="{75D911B8-C0E8-4B11-9664-E3EFB10A62BF}" destId="{3EFC62E7-B5D0-4697-A9DC-DAEAEBC3221F}" srcOrd="1" destOrd="0" parTransId="{7A3ABE37-4670-4AA0-BBE7-07F2D4538F70}" sibTransId="{D522B130-190D-4920-B6E0-794ADEC6EA59}"/>
    <dgm:cxn modelId="{746CC748-C910-46B0-A774-041E38E84A96}" type="presOf" srcId="{564BB08E-B8CA-4617-90E3-4C2FED68F561}" destId="{4450F552-4E3D-4C77-955B-AB44329D0F9D}" srcOrd="0" destOrd="0" presId="urn:microsoft.com/office/officeart/2005/8/layout/vList2"/>
    <dgm:cxn modelId="{F4867358-6F2F-40FA-9C09-D0ACD5A9608A}" srcId="{E9BB5D57-F998-425F-BBBC-8A908788083E}" destId="{E9A54148-E3C5-4CD8-82D7-88B0C086B7E3}" srcOrd="4" destOrd="0" parTransId="{53BE3E11-5247-49A9-90FE-CB97DA587553}" sibTransId="{E1F2EE36-251D-48A2-B27A-7442BDE1326D}"/>
    <dgm:cxn modelId="{85120E79-BBB6-4972-B574-D640922CF742}" srcId="{E9BB5D57-F998-425F-BBBC-8A908788083E}" destId="{130952D0-3053-41A7-B0DA-300578957301}" srcOrd="0" destOrd="0" parTransId="{8D9E8D68-37D2-4E40-AC50-AC5F9EB6510C}" sibTransId="{07CEBC9C-5781-4EB2-952C-DF6D620C8A92}"/>
    <dgm:cxn modelId="{B381D359-EAFA-4C22-8E43-33BFB5AECC75}" srcId="{E9BB5D57-F998-425F-BBBC-8A908788083E}" destId="{4ACF1686-B118-4F74-A257-1325FCDBF4B5}" srcOrd="3" destOrd="0" parTransId="{1F19E321-9171-4BCF-AA03-6824B16AA101}" sibTransId="{BF602F4F-5D3E-4968-AECF-D2B6BF82C150}"/>
    <dgm:cxn modelId="{DF12577B-DDE9-43B2-9915-60CF2FB2D725}" srcId="{E9BB5D57-F998-425F-BBBC-8A908788083E}" destId="{1BEAA32D-51FA-48BA-B2F2-471FD096F735}" srcOrd="1" destOrd="0" parTransId="{8DACBEC1-A0ED-4B1E-8E27-6BE543B0FA29}" sibTransId="{5BCF3B2D-2134-4FFA-ADF8-8B7CED20E5CE}"/>
    <dgm:cxn modelId="{EA5F957E-5DCA-4013-8118-1B46DE7EF345}" type="presOf" srcId="{1BEAA32D-51FA-48BA-B2F2-471FD096F735}" destId="{284A0576-C6FF-468C-A45A-6F61ABB5FBD5}" srcOrd="0" destOrd="1" presId="urn:microsoft.com/office/officeart/2005/8/layout/vList2"/>
    <dgm:cxn modelId="{AC9BBA88-211C-4C1D-8F18-8E893901395B}" srcId="{3EFC62E7-B5D0-4697-A9DC-DAEAEBC3221F}" destId="{8F0F8102-6411-4251-ABD2-E17CECC6DC5C}" srcOrd="0" destOrd="0" parTransId="{CD7EF268-532C-48F4-89F8-F89FE9451B9A}" sibTransId="{D7810D6F-FCD7-46DA-B2CA-C1693EA79AAB}"/>
    <dgm:cxn modelId="{F52E5FA9-C0F6-4A17-A6A2-F4C1EAEBCC84}" type="presOf" srcId="{4ACF1686-B118-4F74-A257-1325FCDBF4B5}" destId="{284A0576-C6FF-468C-A45A-6F61ABB5FBD5}" srcOrd="0" destOrd="3" presId="urn:microsoft.com/office/officeart/2005/8/layout/vList2"/>
    <dgm:cxn modelId="{AE38D8B5-050B-4E43-8502-741390E4DD9B}" type="presOf" srcId="{3EFC62E7-B5D0-4697-A9DC-DAEAEBC3221F}" destId="{3BC287A5-8B97-4501-8495-40D6E71E61DA}" srcOrd="0" destOrd="0" presId="urn:microsoft.com/office/officeart/2005/8/layout/vList2"/>
    <dgm:cxn modelId="{2A2867BB-D317-49FC-9C59-15AC580E9F60}" type="presOf" srcId="{E9BB5D57-F998-425F-BBBC-8A908788083E}" destId="{42324A81-42DA-4719-8D28-F71E66979018}" srcOrd="0" destOrd="0" presId="urn:microsoft.com/office/officeart/2005/8/layout/vList2"/>
    <dgm:cxn modelId="{7FBDA3CA-32E5-4372-BB39-41EF755D51CE}" srcId="{564BB08E-B8CA-4617-90E3-4C2FED68F561}" destId="{A29B245B-F945-4815-92FE-EAB9F73404C0}" srcOrd="0" destOrd="0" parTransId="{27675DD0-5E6E-415F-8EB6-1E57A089BC61}" sibTransId="{AFD6A89B-F705-4F11-82FD-0E042A84F000}"/>
    <dgm:cxn modelId="{E02D66DA-88E1-41CD-877C-DA295A693C13}" srcId="{E9BB5D57-F998-425F-BBBC-8A908788083E}" destId="{EE62463C-7F01-4280-843F-1ADEE31DF461}" srcOrd="2" destOrd="0" parTransId="{BAF1B748-8368-4B94-8636-02A3ABABB4E4}" sibTransId="{C5CBB28E-7926-42D7-BCE1-FD1BFF507B4E}"/>
    <dgm:cxn modelId="{F1EACBE9-51B5-496B-9320-AE5A74C7C307}" type="presParOf" srcId="{C001A88A-E9D3-4D01-B1FD-93EEFB666958}" destId="{4450F552-4E3D-4C77-955B-AB44329D0F9D}" srcOrd="0" destOrd="0" presId="urn:microsoft.com/office/officeart/2005/8/layout/vList2"/>
    <dgm:cxn modelId="{E45366EE-E3FE-43A0-AD34-47B9C66B8068}" type="presParOf" srcId="{C001A88A-E9D3-4D01-B1FD-93EEFB666958}" destId="{CB1A2B6B-3BB1-4664-B390-25816D4E62E6}" srcOrd="1" destOrd="0" presId="urn:microsoft.com/office/officeart/2005/8/layout/vList2"/>
    <dgm:cxn modelId="{44EA7C2E-5E64-4368-AE82-A2CF5F3123F7}" type="presParOf" srcId="{C001A88A-E9D3-4D01-B1FD-93EEFB666958}" destId="{3BC287A5-8B97-4501-8495-40D6E71E61DA}" srcOrd="2" destOrd="0" presId="urn:microsoft.com/office/officeart/2005/8/layout/vList2"/>
    <dgm:cxn modelId="{A1EA3735-785F-4D38-ADB7-548ED8BEABA4}" type="presParOf" srcId="{C001A88A-E9D3-4D01-B1FD-93EEFB666958}" destId="{5635C9EE-5E45-4F03-B26D-98BF2ED695FC}" srcOrd="3" destOrd="0" presId="urn:microsoft.com/office/officeart/2005/8/layout/vList2"/>
    <dgm:cxn modelId="{DE2DB007-3226-4B63-AFAA-18F87C1B4C2E}" type="presParOf" srcId="{C001A88A-E9D3-4D01-B1FD-93EEFB666958}" destId="{42324A81-42DA-4719-8D28-F71E66979018}" srcOrd="4" destOrd="0" presId="urn:microsoft.com/office/officeart/2005/8/layout/vList2"/>
    <dgm:cxn modelId="{58772FBE-E24C-4669-8D30-37A1B2EF5C0A}" type="presParOf" srcId="{C001A88A-E9D3-4D01-B1FD-93EEFB666958}" destId="{284A0576-C6FF-468C-A45A-6F61ABB5FBD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BB22BB-6838-443C-B3CC-F18541225FF9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F711736-217A-4DD6-90C4-8834C912D737}">
      <dgm:prSet/>
      <dgm:spPr/>
      <dgm:t>
        <a:bodyPr/>
        <a:lstStyle/>
        <a:p>
          <a:r>
            <a:rPr lang="en-US"/>
            <a:t>EL students at home are not likely to have much English language exposure</a:t>
          </a:r>
        </a:p>
      </dgm:t>
    </dgm:pt>
    <dgm:pt modelId="{E0E2ED4D-A1A2-42C9-A410-EA6D34208818}" type="parTrans" cxnId="{C0A1427A-5D2B-4D98-93A5-561A73DBEEAA}">
      <dgm:prSet/>
      <dgm:spPr/>
      <dgm:t>
        <a:bodyPr/>
        <a:lstStyle/>
        <a:p>
          <a:endParaRPr lang="en-US"/>
        </a:p>
      </dgm:t>
    </dgm:pt>
    <dgm:pt modelId="{F5E03CD7-EC1E-445C-98FE-2E8E713C9483}" type="sibTrans" cxnId="{C0A1427A-5D2B-4D98-93A5-561A73DBEEAA}">
      <dgm:prSet/>
      <dgm:spPr/>
      <dgm:t>
        <a:bodyPr/>
        <a:lstStyle/>
        <a:p>
          <a:endParaRPr lang="en-US"/>
        </a:p>
      </dgm:t>
    </dgm:pt>
    <dgm:pt modelId="{12597691-9BE4-468A-A93E-CFE1D82276B0}">
      <dgm:prSet/>
      <dgm:spPr/>
      <dgm:t>
        <a:bodyPr/>
        <a:lstStyle/>
        <a:p>
          <a:r>
            <a:rPr lang="en-US" dirty="0"/>
            <a:t>Focus on academic learning and use academic language</a:t>
          </a:r>
        </a:p>
      </dgm:t>
    </dgm:pt>
    <dgm:pt modelId="{BAEC94AD-F886-412F-9C76-D0F9FEE6B09F}" type="parTrans" cxnId="{999A956E-1947-4EC4-A654-56FF2FD9D187}">
      <dgm:prSet/>
      <dgm:spPr/>
      <dgm:t>
        <a:bodyPr/>
        <a:lstStyle/>
        <a:p>
          <a:endParaRPr lang="en-US"/>
        </a:p>
      </dgm:t>
    </dgm:pt>
    <dgm:pt modelId="{A0331532-7219-4BEC-8202-EC5E1C370A48}" type="sibTrans" cxnId="{999A956E-1947-4EC4-A654-56FF2FD9D187}">
      <dgm:prSet/>
      <dgm:spPr/>
      <dgm:t>
        <a:bodyPr/>
        <a:lstStyle/>
        <a:p>
          <a:endParaRPr lang="en-US"/>
        </a:p>
      </dgm:t>
    </dgm:pt>
    <dgm:pt modelId="{565C966C-A48B-4C3C-A81F-30317612800E}">
      <dgm:prSet/>
      <dgm:spPr/>
      <dgm:t>
        <a:bodyPr/>
        <a:lstStyle/>
        <a:p>
          <a:r>
            <a:rPr lang="en-US"/>
            <a:t>Avoid only skills-based activities</a:t>
          </a:r>
        </a:p>
      </dgm:t>
    </dgm:pt>
    <dgm:pt modelId="{3AA99989-B751-4ED7-9572-8EF7AE3E31F4}" type="parTrans" cxnId="{C7925E2C-F004-4B88-985F-CD1BD8DB9F2A}">
      <dgm:prSet/>
      <dgm:spPr/>
      <dgm:t>
        <a:bodyPr/>
        <a:lstStyle/>
        <a:p>
          <a:endParaRPr lang="en-US"/>
        </a:p>
      </dgm:t>
    </dgm:pt>
    <dgm:pt modelId="{538CD8A4-CD75-4F3A-817F-1D8CD80E5921}" type="sibTrans" cxnId="{C7925E2C-F004-4B88-985F-CD1BD8DB9F2A}">
      <dgm:prSet/>
      <dgm:spPr/>
      <dgm:t>
        <a:bodyPr/>
        <a:lstStyle/>
        <a:p>
          <a:endParaRPr lang="en-US"/>
        </a:p>
      </dgm:t>
    </dgm:pt>
    <dgm:pt modelId="{16381AD4-FC09-45F0-A56B-B11C751D4AA1}">
      <dgm:prSet/>
      <dgm:spPr/>
      <dgm:t>
        <a:bodyPr/>
        <a:lstStyle/>
        <a:p>
          <a:r>
            <a:rPr lang="en-US" sz="2200" b="1" dirty="0"/>
            <a:t>Build interaction, even if you aren’t using real-time video</a:t>
          </a:r>
        </a:p>
      </dgm:t>
    </dgm:pt>
    <dgm:pt modelId="{E03F074C-AB5A-4D07-9835-4DC20228C17D}" type="parTrans" cxnId="{7406B169-FB8C-4878-BDF7-7D8E743C216E}">
      <dgm:prSet/>
      <dgm:spPr/>
      <dgm:t>
        <a:bodyPr/>
        <a:lstStyle/>
        <a:p>
          <a:endParaRPr lang="en-US"/>
        </a:p>
      </dgm:t>
    </dgm:pt>
    <dgm:pt modelId="{709AAE0F-7F78-43DF-B8E8-84A6F0F10EAA}" type="sibTrans" cxnId="{7406B169-FB8C-4878-BDF7-7D8E743C216E}">
      <dgm:prSet/>
      <dgm:spPr/>
      <dgm:t>
        <a:bodyPr/>
        <a:lstStyle/>
        <a:p>
          <a:endParaRPr lang="en-US"/>
        </a:p>
      </dgm:t>
    </dgm:pt>
    <dgm:pt modelId="{16B0BBA9-825D-4F2D-8640-95C3A053FD84}">
      <dgm:prSet custT="1"/>
      <dgm:spPr/>
      <dgm:t>
        <a:bodyPr/>
        <a:lstStyle/>
        <a:p>
          <a:r>
            <a:rPr lang="en-US" sz="1800" dirty="0"/>
            <a:t>Students can post messages via writing, audio, or video and respond to each other</a:t>
          </a:r>
        </a:p>
      </dgm:t>
    </dgm:pt>
    <dgm:pt modelId="{1FA45938-7A31-44C8-91A7-F66ED2BEFF0A}" type="parTrans" cxnId="{A128FBB0-5353-4257-816F-F7A75B326488}">
      <dgm:prSet/>
      <dgm:spPr/>
      <dgm:t>
        <a:bodyPr/>
        <a:lstStyle/>
        <a:p>
          <a:endParaRPr lang="en-US"/>
        </a:p>
      </dgm:t>
    </dgm:pt>
    <dgm:pt modelId="{F6BD063F-8CD2-4BD7-9724-8734CFBE51A0}" type="sibTrans" cxnId="{A128FBB0-5353-4257-816F-F7A75B326488}">
      <dgm:prSet/>
      <dgm:spPr/>
      <dgm:t>
        <a:bodyPr/>
        <a:lstStyle/>
        <a:p>
          <a:endParaRPr lang="en-US"/>
        </a:p>
      </dgm:t>
    </dgm:pt>
    <dgm:pt modelId="{28CEA39F-9412-4305-8656-5D5EF737CBC4}">
      <dgm:prSet custT="1"/>
      <dgm:spPr/>
      <dgm:t>
        <a:bodyPr/>
        <a:lstStyle/>
        <a:p>
          <a:r>
            <a:rPr lang="en-US" sz="1800" dirty="0"/>
            <a:t>Keep writing or recording assignments short</a:t>
          </a:r>
        </a:p>
      </dgm:t>
    </dgm:pt>
    <dgm:pt modelId="{D4493E0A-4029-4CA8-BDD2-19FAF78EE805}" type="parTrans" cxnId="{15E5B888-D996-4FD6-9C05-98D094D3B5B6}">
      <dgm:prSet/>
      <dgm:spPr/>
      <dgm:t>
        <a:bodyPr/>
        <a:lstStyle/>
        <a:p>
          <a:endParaRPr lang="en-US"/>
        </a:p>
      </dgm:t>
    </dgm:pt>
    <dgm:pt modelId="{E1BD016E-3B21-4B69-B737-8B0F3EE01A31}" type="sibTrans" cxnId="{15E5B888-D996-4FD6-9C05-98D094D3B5B6}">
      <dgm:prSet/>
      <dgm:spPr/>
      <dgm:t>
        <a:bodyPr/>
        <a:lstStyle/>
        <a:p>
          <a:endParaRPr lang="en-US"/>
        </a:p>
      </dgm:t>
    </dgm:pt>
    <dgm:pt modelId="{FA6EF7EE-F008-4538-B34A-EA751EC14542}">
      <dgm:prSet/>
      <dgm:spPr/>
      <dgm:t>
        <a:bodyPr/>
        <a:lstStyle/>
        <a:p>
          <a:r>
            <a:rPr lang="en-US" sz="2200" b="1" dirty="0"/>
            <a:t>Live instruction can be hard for ELs to follow online!</a:t>
          </a:r>
        </a:p>
      </dgm:t>
    </dgm:pt>
    <dgm:pt modelId="{F5FA9513-B16D-4EFE-868F-987BB59A4AB3}" type="parTrans" cxnId="{CA42DAE1-0DAB-4801-84F2-A5C703676886}">
      <dgm:prSet/>
      <dgm:spPr/>
      <dgm:t>
        <a:bodyPr/>
        <a:lstStyle/>
        <a:p>
          <a:endParaRPr lang="en-US"/>
        </a:p>
      </dgm:t>
    </dgm:pt>
    <dgm:pt modelId="{6008464D-51FE-47B1-97EB-2CFA1F5CE4A7}" type="sibTrans" cxnId="{CA42DAE1-0DAB-4801-84F2-A5C703676886}">
      <dgm:prSet/>
      <dgm:spPr/>
      <dgm:t>
        <a:bodyPr/>
        <a:lstStyle/>
        <a:p>
          <a:endParaRPr lang="en-US"/>
        </a:p>
      </dgm:t>
    </dgm:pt>
    <dgm:pt modelId="{15F6DCBF-76B6-4AD1-9737-ACD723F3FEAD}">
      <dgm:prSet custT="1"/>
      <dgm:spPr/>
      <dgm:t>
        <a:bodyPr/>
        <a:lstStyle/>
        <a:p>
          <a:r>
            <a:rPr lang="en-US" sz="1800" dirty="0"/>
            <a:t>Create videos that students can review multiple times for practice</a:t>
          </a:r>
        </a:p>
      </dgm:t>
    </dgm:pt>
    <dgm:pt modelId="{97236958-633A-46F1-B66A-644F5B73A40E}" type="parTrans" cxnId="{1B752D01-F6D4-4A40-A677-FE5197D30AC5}">
      <dgm:prSet/>
      <dgm:spPr/>
      <dgm:t>
        <a:bodyPr/>
        <a:lstStyle/>
        <a:p>
          <a:endParaRPr lang="en-US"/>
        </a:p>
      </dgm:t>
    </dgm:pt>
    <dgm:pt modelId="{144BCD2D-45E5-4894-BCD3-2F5799789448}" type="sibTrans" cxnId="{1B752D01-F6D4-4A40-A677-FE5197D30AC5}">
      <dgm:prSet/>
      <dgm:spPr/>
      <dgm:t>
        <a:bodyPr/>
        <a:lstStyle/>
        <a:p>
          <a:endParaRPr lang="en-US"/>
        </a:p>
      </dgm:t>
    </dgm:pt>
    <dgm:pt modelId="{A2C0973E-D77E-4321-BFFE-12A5FEAE5918}">
      <dgm:prSet custT="1"/>
      <dgm:spPr/>
      <dgm:t>
        <a:bodyPr/>
        <a:lstStyle/>
        <a:p>
          <a:r>
            <a:rPr lang="en-US" sz="1800" dirty="0"/>
            <a:t>Especially good for greetings, lessons, and other important information</a:t>
          </a:r>
        </a:p>
      </dgm:t>
    </dgm:pt>
    <dgm:pt modelId="{3486F852-15A5-4B32-BC43-4AC5571CEFA7}" type="parTrans" cxnId="{42486555-5E57-47A3-B4B1-2C72A855377C}">
      <dgm:prSet/>
      <dgm:spPr/>
      <dgm:t>
        <a:bodyPr/>
        <a:lstStyle/>
        <a:p>
          <a:endParaRPr lang="en-US"/>
        </a:p>
      </dgm:t>
    </dgm:pt>
    <dgm:pt modelId="{FDD413B1-9F5A-4C4D-8B4E-3083A521651A}" type="sibTrans" cxnId="{42486555-5E57-47A3-B4B1-2C72A855377C}">
      <dgm:prSet/>
      <dgm:spPr/>
      <dgm:t>
        <a:bodyPr/>
        <a:lstStyle/>
        <a:p>
          <a:endParaRPr lang="en-US"/>
        </a:p>
      </dgm:t>
    </dgm:pt>
    <dgm:pt modelId="{BF12CA26-78F0-4388-8B47-CEC9BACF3FC9}" type="pres">
      <dgm:prSet presAssocID="{66BB22BB-6838-443C-B3CC-F18541225FF9}" presName="Name0" presStyleCnt="0">
        <dgm:presLayoutVars>
          <dgm:dir/>
          <dgm:resizeHandles val="exact"/>
        </dgm:presLayoutVars>
      </dgm:prSet>
      <dgm:spPr/>
    </dgm:pt>
    <dgm:pt modelId="{F1BCF1D8-3110-406C-BA73-924599AA4BEF}" type="pres">
      <dgm:prSet presAssocID="{7F711736-217A-4DD6-90C4-8834C912D737}" presName="node" presStyleLbl="node1" presStyleIdx="0" presStyleCnt="4">
        <dgm:presLayoutVars>
          <dgm:bulletEnabled val="1"/>
        </dgm:presLayoutVars>
      </dgm:prSet>
      <dgm:spPr/>
    </dgm:pt>
    <dgm:pt modelId="{CB6F881D-64C2-4932-A4E6-182DB36E1186}" type="pres">
      <dgm:prSet presAssocID="{F5E03CD7-EC1E-445C-98FE-2E8E713C9483}" presName="sibTrans" presStyleCnt="0"/>
      <dgm:spPr/>
    </dgm:pt>
    <dgm:pt modelId="{DDB412DB-925E-4F49-86C6-6F8BBB4F628C}" type="pres">
      <dgm:prSet presAssocID="{12597691-9BE4-468A-A93E-CFE1D82276B0}" presName="node" presStyleLbl="node1" presStyleIdx="1" presStyleCnt="4">
        <dgm:presLayoutVars>
          <dgm:bulletEnabled val="1"/>
        </dgm:presLayoutVars>
      </dgm:prSet>
      <dgm:spPr/>
    </dgm:pt>
    <dgm:pt modelId="{479AA8A3-A317-4BE6-A1FD-230389D08D02}" type="pres">
      <dgm:prSet presAssocID="{A0331532-7219-4BEC-8202-EC5E1C370A48}" presName="sibTrans" presStyleCnt="0"/>
      <dgm:spPr/>
    </dgm:pt>
    <dgm:pt modelId="{79DE46AC-3880-47E8-ABF8-B419D74B7378}" type="pres">
      <dgm:prSet presAssocID="{16381AD4-FC09-45F0-A56B-B11C751D4AA1}" presName="node" presStyleLbl="node1" presStyleIdx="2" presStyleCnt="4">
        <dgm:presLayoutVars>
          <dgm:bulletEnabled val="1"/>
        </dgm:presLayoutVars>
      </dgm:prSet>
      <dgm:spPr/>
    </dgm:pt>
    <dgm:pt modelId="{98024214-2E3C-45E9-8D0B-9EA81ABBA107}" type="pres">
      <dgm:prSet presAssocID="{709AAE0F-7F78-43DF-B8E8-84A6F0F10EAA}" presName="sibTrans" presStyleCnt="0"/>
      <dgm:spPr/>
    </dgm:pt>
    <dgm:pt modelId="{948B5EF9-6D6D-4090-8ED1-1CBFB8B409DF}" type="pres">
      <dgm:prSet presAssocID="{FA6EF7EE-F008-4538-B34A-EA751EC14542}" presName="node" presStyleLbl="node1" presStyleIdx="3" presStyleCnt="4">
        <dgm:presLayoutVars>
          <dgm:bulletEnabled val="1"/>
        </dgm:presLayoutVars>
      </dgm:prSet>
      <dgm:spPr/>
    </dgm:pt>
  </dgm:ptLst>
  <dgm:cxnLst>
    <dgm:cxn modelId="{1B752D01-F6D4-4A40-A677-FE5197D30AC5}" srcId="{FA6EF7EE-F008-4538-B34A-EA751EC14542}" destId="{15F6DCBF-76B6-4AD1-9737-ACD723F3FEAD}" srcOrd="0" destOrd="0" parTransId="{97236958-633A-46F1-B66A-644F5B73A40E}" sibTransId="{144BCD2D-45E5-4894-BCD3-2F5799789448}"/>
    <dgm:cxn modelId="{C7925E2C-F004-4B88-985F-CD1BD8DB9F2A}" srcId="{12597691-9BE4-468A-A93E-CFE1D82276B0}" destId="{565C966C-A48B-4C3C-A81F-30317612800E}" srcOrd="0" destOrd="0" parTransId="{3AA99989-B751-4ED7-9572-8EF7AE3E31F4}" sibTransId="{538CD8A4-CD75-4F3A-817F-1D8CD80E5921}"/>
    <dgm:cxn modelId="{87DB0934-5EC5-448A-A806-2B8A15715521}" type="presOf" srcId="{A2C0973E-D77E-4321-BFFE-12A5FEAE5918}" destId="{948B5EF9-6D6D-4090-8ED1-1CBFB8B409DF}" srcOrd="0" destOrd="2" presId="urn:microsoft.com/office/officeart/2005/8/layout/hList6"/>
    <dgm:cxn modelId="{5AC1843F-A7F4-47ED-AF4D-50892E87FEEF}" type="presOf" srcId="{66BB22BB-6838-443C-B3CC-F18541225FF9}" destId="{BF12CA26-78F0-4388-8B47-CEC9BACF3FC9}" srcOrd="0" destOrd="0" presId="urn:microsoft.com/office/officeart/2005/8/layout/hList6"/>
    <dgm:cxn modelId="{CEF8A446-46C6-4646-9F8B-510B70DE7E33}" type="presOf" srcId="{16B0BBA9-825D-4F2D-8640-95C3A053FD84}" destId="{79DE46AC-3880-47E8-ABF8-B419D74B7378}" srcOrd="0" destOrd="1" presId="urn:microsoft.com/office/officeart/2005/8/layout/hList6"/>
    <dgm:cxn modelId="{7406B169-FB8C-4878-BDF7-7D8E743C216E}" srcId="{66BB22BB-6838-443C-B3CC-F18541225FF9}" destId="{16381AD4-FC09-45F0-A56B-B11C751D4AA1}" srcOrd="2" destOrd="0" parTransId="{E03F074C-AB5A-4D07-9835-4DC20228C17D}" sibTransId="{709AAE0F-7F78-43DF-B8E8-84A6F0F10EAA}"/>
    <dgm:cxn modelId="{999A956E-1947-4EC4-A654-56FF2FD9D187}" srcId="{66BB22BB-6838-443C-B3CC-F18541225FF9}" destId="{12597691-9BE4-468A-A93E-CFE1D82276B0}" srcOrd="1" destOrd="0" parTransId="{BAEC94AD-F886-412F-9C76-D0F9FEE6B09F}" sibTransId="{A0331532-7219-4BEC-8202-EC5E1C370A48}"/>
    <dgm:cxn modelId="{B0464570-6A3F-407C-A026-FA9D060CBB9D}" type="presOf" srcId="{FA6EF7EE-F008-4538-B34A-EA751EC14542}" destId="{948B5EF9-6D6D-4090-8ED1-1CBFB8B409DF}" srcOrd="0" destOrd="0" presId="urn:microsoft.com/office/officeart/2005/8/layout/hList6"/>
    <dgm:cxn modelId="{18500F55-F66D-4990-A98D-11E146D915C3}" type="presOf" srcId="{565C966C-A48B-4C3C-A81F-30317612800E}" destId="{DDB412DB-925E-4F49-86C6-6F8BBB4F628C}" srcOrd="0" destOrd="1" presId="urn:microsoft.com/office/officeart/2005/8/layout/hList6"/>
    <dgm:cxn modelId="{42486555-5E57-47A3-B4B1-2C72A855377C}" srcId="{FA6EF7EE-F008-4538-B34A-EA751EC14542}" destId="{A2C0973E-D77E-4321-BFFE-12A5FEAE5918}" srcOrd="1" destOrd="0" parTransId="{3486F852-15A5-4B32-BC43-4AC5571CEFA7}" sibTransId="{FDD413B1-9F5A-4C4D-8B4E-3083A521651A}"/>
    <dgm:cxn modelId="{C0A1427A-5D2B-4D98-93A5-561A73DBEEAA}" srcId="{66BB22BB-6838-443C-B3CC-F18541225FF9}" destId="{7F711736-217A-4DD6-90C4-8834C912D737}" srcOrd="0" destOrd="0" parTransId="{E0E2ED4D-A1A2-42C9-A410-EA6D34208818}" sibTransId="{F5E03CD7-EC1E-445C-98FE-2E8E713C9483}"/>
    <dgm:cxn modelId="{15E5B888-D996-4FD6-9C05-98D094D3B5B6}" srcId="{16381AD4-FC09-45F0-A56B-B11C751D4AA1}" destId="{28CEA39F-9412-4305-8656-5D5EF737CBC4}" srcOrd="1" destOrd="0" parTransId="{D4493E0A-4029-4CA8-BDD2-19FAF78EE805}" sibTransId="{E1BD016E-3B21-4B69-B737-8B0F3EE01A31}"/>
    <dgm:cxn modelId="{4BAD2A9E-610F-4482-BD48-878D35FD7C82}" type="presOf" srcId="{28CEA39F-9412-4305-8656-5D5EF737CBC4}" destId="{79DE46AC-3880-47E8-ABF8-B419D74B7378}" srcOrd="0" destOrd="2" presId="urn:microsoft.com/office/officeart/2005/8/layout/hList6"/>
    <dgm:cxn modelId="{A128FBB0-5353-4257-816F-F7A75B326488}" srcId="{16381AD4-FC09-45F0-A56B-B11C751D4AA1}" destId="{16B0BBA9-825D-4F2D-8640-95C3A053FD84}" srcOrd="0" destOrd="0" parTransId="{1FA45938-7A31-44C8-91A7-F66ED2BEFF0A}" sibTransId="{F6BD063F-8CD2-4BD7-9724-8734CFBE51A0}"/>
    <dgm:cxn modelId="{07B9D4CA-C740-4269-8CA4-3DFA55C33025}" type="presOf" srcId="{7F711736-217A-4DD6-90C4-8834C912D737}" destId="{F1BCF1D8-3110-406C-BA73-924599AA4BEF}" srcOrd="0" destOrd="0" presId="urn:microsoft.com/office/officeart/2005/8/layout/hList6"/>
    <dgm:cxn modelId="{AE7ABDCB-5711-415E-A2B9-45F2E560A3DE}" type="presOf" srcId="{15F6DCBF-76B6-4AD1-9737-ACD723F3FEAD}" destId="{948B5EF9-6D6D-4090-8ED1-1CBFB8B409DF}" srcOrd="0" destOrd="1" presId="urn:microsoft.com/office/officeart/2005/8/layout/hList6"/>
    <dgm:cxn modelId="{CA42DAE1-0DAB-4801-84F2-A5C703676886}" srcId="{66BB22BB-6838-443C-B3CC-F18541225FF9}" destId="{FA6EF7EE-F008-4538-B34A-EA751EC14542}" srcOrd="3" destOrd="0" parTransId="{F5FA9513-B16D-4EFE-868F-987BB59A4AB3}" sibTransId="{6008464D-51FE-47B1-97EB-2CFA1F5CE4A7}"/>
    <dgm:cxn modelId="{C96504F2-3712-4D74-A2A4-8D718C6981C4}" type="presOf" srcId="{16381AD4-FC09-45F0-A56B-B11C751D4AA1}" destId="{79DE46AC-3880-47E8-ABF8-B419D74B7378}" srcOrd="0" destOrd="0" presId="urn:microsoft.com/office/officeart/2005/8/layout/hList6"/>
    <dgm:cxn modelId="{CD1B16FD-BA42-4BEC-A5C3-8C61A0A30179}" type="presOf" srcId="{12597691-9BE4-468A-A93E-CFE1D82276B0}" destId="{DDB412DB-925E-4F49-86C6-6F8BBB4F628C}" srcOrd="0" destOrd="0" presId="urn:microsoft.com/office/officeart/2005/8/layout/hList6"/>
    <dgm:cxn modelId="{93866127-4A15-434B-A3CF-B5B9DD74DA26}" type="presParOf" srcId="{BF12CA26-78F0-4388-8B47-CEC9BACF3FC9}" destId="{F1BCF1D8-3110-406C-BA73-924599AA4BEF}" srcOrd="0" destOrd="0" presId="urn:microsoft.com/office/officeart/2005/8/layout/hList6"/>
    <dgm:cxn modelId="{93C0993E-02D1-4820-9F09-DFEA25FDFF3D}" type="presParOf" srcId="{BF12CA26-78F0-4388-8B47-CEC9BACF3FC9}" destId="{CB6F881D-64C2-4932-A4E6-182DB36E1186}" srcOrd="1" destOrd="0" presId="urn:microsoft.com/office/officeart/2005/8/layout/hList6"/>
    <dgm:cxn modelId="{EAFA71CB-2C12-45F1-BC00-9E3A53927291}" type="presParOf" srcId="{BF12CA26-78F0-4388-8B47-CEC9BACF3FC9}" destId="{DDB412DB-925E-4F49-86C6-6F8BBB4F628C}" srcOrd="2" destOrd="0" presId="urn:microsoft.com/office/officeart/2005/8/layout/hList6"/>
    <dgm:cxn modelId="{082B0ABB-ECA9-4EBA-95B9-8D116443B411}" type="presParOf" srcId="{BF12CA26-78F0-4388-8B47-CEC9BACF3FC9}" destId="{479AA8A3-A317-4BE6-A1FD-230389D08D02}" srcOrd="3" destOrd="0" presId="urn:microsoft.com/office/officeart/2005/8/layout/hList6"/>
    <dgm:cxn modelId="{648AE7FD-4E83-4B9E-8079-3C153190827D}" type="presParOf" srcId="{BF12CA26-78F0-4388-8B47-CEC9BACF3FC9}" destId="{79DE46AC-3880-47E8-ABF8-B419D74B7378}" srcOrd="4" destOrd="0" presId="urn:microsoft.com/office/officeart/2005/8/layout/hList6"/>
    <dgm:cxn modelId="{04D4FBF0-D4AD-44DB-8C44-18651E9720BE}" type="presParOf" srcId="{BF12CA26-78F0-4388-8B47-CEC9BACF3FC9}" destId="{98024214-2E3C-45E9-8D0B-9EA81ABBA107}" srcOrd="5" destOrd="0" presId="urn:microsoft.com/office/officeart/2005/8/layout/hList6"/>
    <dgm:cxn modelId="{2D2F7A6A-A6E3-40C8-A149-61CF067C2B39}" type="presParOf" srcId="{BF12CA26-78F0-4388-8B47-CEC9BACF3FC9}" destId="{948B5EF9-6D6D-4090-8ED1-1CBFB8B409DF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2A85F0-4F53-44CB-B25B-39C40120C85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3124A96-67BE-47E0-993A-36F7C90BE628}">
      <dgm:prSet/>
      <dgm:spPr/>
      <dgm:t>
        <a:bodyPr/>
        <a:lstStyle/>
        <a:p>
          <a:r>
            <a:rPr lang="en-US"/>
            <a:t>All parents have the ability to support their children’s learning</a:t>
          </a:r>
        </a:p>
      </dgm:t>
    </dgm:pt>
    <dgm:pt modelId="{2753B6AD-EAED-4824-903D-096FCCF56D18}" type="parTrans" cxnId="{8531B0AC-5B54-4498-A363-7AB2D974F873}">
      <dgm:prSet/>
      <dgm:spPr/>
      <dgm:t>
        <a:bodyPr/>
        <a:lstStyle/>
        <a:p>
          <a:endParaRPr lang="en-US"/>
        </a:p>
      </dgm:t>
    </dgm:pt>
    <dgm:pt modelId="{9154143A-95EF-4442-9540-A58355D2E94D}" type="sibTrans" cxnId="{8531B0AC-5B54-4498-A363-7AB2D974F873}">
      <dgm:prSet/>
      <dgm:spPr/>
      <dgm:t>
        <a:bodyPr/>
        <a:lstStyle/>
        <a:p>
          <a:endParaRPr lang="en-US"/>
        </a:p>
      </dgm:t>
    </dgm:pt>
    <dgm:pt modelId="{19162914-D26B-4878-80E8-864082964E81}">
      <dgm:prSet/>
      <dgm:spPr/>
      <dgm:t>
        <a:bodyPr/>
        <a:lstStyle/>
        <a:p>
          <a:r>
            <a:rPr lang="en-US"/>
            <a:t>This is an excellent time to </a:t>
          </a:r>
        </a:p>
      </dgm:t>
    </dgm:pt>
    <dgm:pt modelId="{D3BFD88E-39DD-45DB-8414-8AA232C6B57F}" type="parTrans" cxnId="{E2497E6F-96CA-441F-95DF-8F4851D7066B}">
      <dgm:prSet/>
      <dgm:spPr/>
      <dgm:t>
        <a:bodyPr/>
        <a:lstStyle/>
        <a:p>
          <a:endParaRPr lang="en-US"/>
        </a:p>
      </dgm:t>
    </dgm:pt>
    <dgm:pt modelId="{05707E48-C788-4DFA-AAF0-2E414C6C9BDA}" type="sibTrans" cxnId="{E2497E6F-96CA-441F-95DF-8F4851D7066B}">
      <dgm:prSet/>
      <dgm:spPr/>
      <dgm:t>
        <a:bodyPr/>
        <a:lstStyle/>
        <a:p>
          <a:endParaRPr lang="en-US"/>
        </a:p>
      </dgm:t>
    </dgm:pt>
    <dgm:pt modelId="{37C457B5-5281-483C-9554-18A6E70026F8}">
      <dgm:prSet/>
      <dgm:spPr/>
      <dgm:t>
        <a:bodyPr/>
        <a:lstStyle/>
        <a:p>
          <a:r>
            <a:rPr lang="en-US"/>
            <a:t>Learn about and build upon students’ funds of knowledge</a:t>
          </a:r>
        </a:p>
      </dgm:t>
    </dgm:pt>
    <dgm:pt modelId="{4A56342F-7AAC-4DDA-B4F1-D3C46336FB4C}" type="parTrans" cxnId="{21FF29A8-DDE9-4BB7-8AA2-0FEE3A5A5950}">
      <dgm:prSet/>
      <dgm:spPr/>
      <dgm:t>
        <a:bodyPr/>
        <a:lstStyle/>
        <a:p>
          <a:endParaRPr lang="en-US"/>
        </a:p>
      </dgm:t>
    </dgm:pt>
    <dgm:pt modelId="{96882307-C43D-4E93-8BF0-8B0AC593A6CF}" type="sibTrans" cxnId="{21FF29A8-DDE9-4BB7-8AA2-0FEE3A5A5950}">
      <dgm:prSet/>
      <dgm:spPr/>
      <dgm:t>
        <a:bodyPr/>
        <a:lstStyle/>
        <a:p>
          <a:endParaRPr lang="en-US"/>
        </a:p>
      </dgm:t>
    </dgm:pt>
    <dgm:pt modelId="{E7C5D00C-EEE8-4371-B2F4-BE8A414FBD79}">
      <dgm:prSet/>
      <dgm:spPr/>
      <dgm:t>
        <a:bodyPr/>
        <a:lstStyle/>
        <a:p>
          <a:r>
            <a:rPr lang="en-US"/>
            <a:t>Draw upon home language and cultural resources</a:t>
          </a:r>
        </a:p>
      </dgm:t>
    </dgm:pt>
    <dgm:pt modelId="{BEAC5CDA-4F0B-4E71-A368-0CBC03428D26}" type="parTrans" cxnId="{8C8F5635-EB7C-4910-A114-DF8BEEFC6A70}">
      <dgm:prSet/>
      <dgm:spPr/>
      <dgm:t>
        <a:bodyPr/>
        <a:lstStyle/>
        <a:p>
          <a:endParaRPr lang="en-US"/>
        </a:p>
      </dgm:t>
    </dgm:pt>
    <dgm:pt modelId="{3A438195-3A09-4870-8A6B-761018C664F1}" type="sibTrans" cxnId="{8C8F5635-EB7C-4910-A114-DF8BEEFC6A70}">
      <dgm:prSet/>
      <dgm:spPr/>
      <dgm:t>
        <a:bodyPr/>
        <a:lstStyle/>
        <a:p>
          <a:endParaRPr lang="en-US"/>
        </a:p>
      </dgm:t>
    </dgm:pt>
    <dgm:pt modelId="{CC2C3467-C851-40EC-9641-98E93429F2CB}" type="pres">
      <dgm:prSet presAssocID="{8B2A85F0-4F53-44CB-B25B-39C40120C85D}" presName="linear" presStyleCnt="0">
        <dgm:presLayoutVars>
          <dgm:animLvl val="lvl"/>
          <dgm:resizeHandles val="exact"/>
        </dgm:presLayoutVars>
      </dgm:prSet>
      <dgm:spPr/>
    </dgm:pt>
    <dgm:pt modelId="{D37F81D7-8464-4D07-9CE4-0F905288F7DD}" type="pres">
      <dgm:prSet presAssocID="{F3124A96-67BE-47E0-993A-36F7C90BE62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FB2867A-B6CF-435B-BED6-A8535B3E005C}" type="pres">
      <dgm:prSet presAssocID="{9154143A-95EF-4442-9540-A58355D2E94D}" presName="spacer" presStyleCnt="0"/>
      <dgm:spPr/>
    </dgm:pt>
    <dgm:pt modelId="{72B06966-438D-41E5-B61D-B6EF66AD1A68}" type="pres">
      <dgm:prSet presAssocID="{19162914-D26B-4878-80E8-864082964E8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58B9128-2638-45A2-9F67-691256C4C5AB}" type="pres">
      <dgm:prSet presAssocID="{19162914-D26B-4878-80E8-864082964E8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7F15F26-8733-4EED-9AB6-5D14B39ED3B1}" type="presOf" srcId="{E7C5D00C-EEE8-4371-B2F4-BE8A414FBD79}" destId="{858B9128-2638-45A2-9F67-691256C4C5AB}" srcOrd="0" destOrd="1" presId="urn:microsoft.com/office/officeart/2005/8/layout/vList2"/>
    <dgm:cxn modelId="{8C8F5635-EB7C-4910-A114-DF8BEEFC6A70}" srcId="{19162914-D26B-4878-80E8-864082964E81}" destId="{E7C5D00C-EEE8-4371-B2F4-BE8A414FBD79}" srcOrd="1" destOrd="0" parTransId="{BEAC5CDA-4F0B-4E71-A368-0CBC03428D26}" sibTransId="{3A438195-3A09-4870-8A6B-761018C664F1}"/>
    <dgm:cxn modelId="{E67FED63-45E5-4CB2-9430-DB49722A42CD}" type="presOf" srcId="{37C457B5-5281-483C-9554-18A6E70026F8}" destId="{858B9128-2638-45A2-9F67-691256C4C5AB}" srcOrd="0" destOrd="0" presId="urn:microsoft.com/office/officeart/2005/8/layout/vList2"/>
    <dgm:cxn modelId="{EC15556D-C5BA-41FC-86F4-17F08789E67C}" type="presOf" srcId="{19162914-D26B-4878-80E8-864082964E81}" destId="{72B06966-438D-41E5-B61D-B6EF66AD1A68}" srcOrd="0" destOrd="0" presId="urn:microsoft.com/office/officeart/2005/8/layout/vList2"/>
    <dgm:cxn modelId="{E2497E6F-96CA-441F-95DF-8F4851D7066B}" srcId="{8B2A85F0-4F53-44CB-B25B-39C40120C85D}" destId="{19162914-D26B-4878-80E8-864082964E81}" srcOrd="1" destOrd="0" parTransId="{D3BFD88E-39DD-45DB-8414-8AA232C6B57F}" sibTransId="{05707E48-C788-4DFA-AAF0-2E414C6C9BDA}"/>
    <dgm:cxn modelId="{63974C83-370A-4708-8488-0CA50766BD88}" type="presOf" srcId="{F3124A96-67BE-47E0-993A-36F7C90BE628}" destId="{D37F81D7-8464-4D07-9CE4-0F905288F7DD}" srcOrd="0" destOrd="0" presId="urn:microsoft.com/office/officeart/2005/8/layout/vList2"/>
    <dgm:cxn modelId="{21FF29A8-DDE9-4BB7-8AA2-0FEE3A5A5950}" srcId="{19162914-D26B-4878-80E8-864082964E81}" destId="{37C457B5-5281-483C-9554-18A6E70026F8}" srcOrd="0" destOrd="0" parTransId="{4A56342F-7AAC-4DDA-B4F1-D3C46336FB4C}" sibTransId="{96882307-C43D-4E93-8BF0-8B0AC593A6CF}"/>
    <dgm:cxn modelId="{8531B0AC-5B54-4498-A363-7AB2D974F873}" srcId="{8B2A85F0-4F53-44CB-B25B-39C40120C85D}" destId="{F3124A96-67BE-47E0-993A-36F7C90BE628}" srcOrd="0" destOrd="0" parTransId="{2753B6AD-EAED-4824-903D-096FCCF56D18}" sibTransId="{9154143A-95EF-4442-9540-A58355D2E94D}"/>
    <dgm:cxn modelId="{EEEDC4F9-9EAC-4A6A-B7CD-E59F73232E45}" type="presOf" srcId="{8B2A85F0-4F53-44CB-B25B-39C40120C85D}" destId="{CC2C3467-C851-40EC-9641-98E93429F2CB}" srcOrd="0" destOrd="0" presId="urn:microsoft.com/office/officeart/2005/8/layout/vList2"/>
    <dgm:cxn modelId="{3E794A2D-39A7-45CA-BC44-448D7F9EF7EE}" type="presParOf" srcId="{CC2C3467-C851-40EC-9641-98E93429F2CB}" destId="{D37F81D7-8464-4D07-9CE4-0F905288F7DD}" srcOrd="0" destOrd="0" presId="urn:microsoft.com/office/officeart/2005/8/layout/vList2"/>
    <dgm:cxn modelId="{7BFAF66F-251C-45C4-9B67-D078D32E5F7D}" type="presParOf" srcId="{CC2C3467-C851-40EC-9641-98E93429F2CB}" destId="{1FB2867A-B6CF-435B-BED6-A8535B3E005C}" srcOrd="1" destOrd="0" presId="urn:microsoft.com/office/officeart/2005/8/layout/vList2"/>
    <dgm:cxn modelId="{8FBC8439-28C4-4C5C-8CE3-60910E17F149}" type="presParOf" srcId="{CC2C3467-C851-40EC-9641-98E93429F2CB}" destId="{72B06966-438D-41E5-B61D-B6EF66AD1A68}" srcOrd="2" destOrd="0" presId="urn:microsoft.com/office/officeart/2005/8/layout/vList2"/>
    <dgm:cxn modelId="{4887BE5E-8D48-45E0-9212-B479EAED45CB}" type="presParOf" srcId="{CC2C3467-C851-40EC-9641-98E93429F2CB}" destId="{858B9128-2638-45A2-9F67-691256C4C5A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F9C773-79D2-4CA8-B6E5-E2B045683B2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1B528F4-4108-4406-92B4-55E4A0A67C98}">
      <dgm:prSet/>
      <dgm:spPr/>
      <dgm:t>
        <a:bodyPr/>
        <a:lstStyle/>
        <a:p>
          <a:r>
            <a:rPr lang="en-US"/>
            <a:t>Rewrite directions to be direct, step-by-step, and brief</a:t>
          </a:r>
        </a:p>
      </dgm:t>
    </dgm:pt>
    <dgm:pt modelId="{0BC72F28-B984-4D60-A476-94F3D7032A4E}" type="parTrans" cxnId="{2328F0B3-854F-46A8-96CB-8A9603F344DA}">
      <dgm:prSet/>
      <dgm:spPr/>
      <dgm:t>
        <a:bodyPr/>
        <a:lstStyle/>
        <a:p>
          <a:endParaRPr lang="en-US"/>
        </a:p>
      </dgm:t>
    </dgm:pt>
    <dgm:pt modelId="{DE1311F3-8BBD-4B0C-8700-07573BA42A55}" type="sibTrans" cxnId="{2328F0B3-854F-46A8-96CB-8A9603F344DA}">
      <dgm:prSet/>
      <dgm:spPr/>
      <dgm:t>
        <a:bodyPr/>
        <a:lstStyle/>
        <a:p>
          <a:endParaRPr lang="en-US"/>
        </a:p>
      </dgm:t>
    </dgm:pt>
    <dgm:pt modelId="{4946951E-E177-4F40-9C81-620FC8CB2E92}">
      <dgm:prSet/>
      <dgm:spPr/>
      <dgm:t>
        <a:bodyPr/>
        <a:lstStyle/>
        <a:p>
          <a:r>
            <a:rPr lang="en-US"/>
            <a:t>Translate, if possible, into students’ home language</a:t>
          </a:r>
        </a:p>
      </dgm:t>
    </dgm:pt>
    <dgm:pt modelId="{8459DD03-4909-45DA-AAC4-A49E93EB69CD}" type="parTrans" cxnId="{31876781-0043-4402-9389-65BC4BDBF751}">
      <dgm:prSet/>
      <dgm:spPr/>
      <dgm:t>
        <a:bodyPr/>
        <a:lstStyle/>
        <a:p>
          <a:endParaRPr lang="en-US"/>
        </a:p>
      </dgm:t>
    </dgm:pt>
    <dgm:pt modelId="{7000E58F-A2CB-4CFC-B23A-A112F608F151}" type="sibTrans" cxnId="{31876781-0043-4402-9389-65BC4BDBF751}">
      <dgm:prSet/>
      <dgm:spPr/>
      <dgm:t>
        <a:bodyPr/>
        <a:lstStyle/>
        <a:p>
          <a:endParaRPr lang="en-US"/>
        </a:p>
      </dgm:t>
    </dgm:pt>
    <dgm:pt modelId="{5AD7EE63-A968-4477-AD29-8DEE428CFE1E}">
      <dgm:prSet/>
      <dgm:spPr/>
      <dgm:t>
        <a:bodyPr/>
        <a:lstStyle/>
        <a:p>
          <a:r>
            <a:rPr lang="en-US"/>
            <a:t>Reduce text &amp; break text into small, manageable chunks</a:t>
          </a:r>
        </a:p>
      </dgm:t>
    </dgm:pt>
    <dgm:pt modelId="{4C32284E-B074-4A7A-8525-ECF001FF6D06}" type="parTrans" cxnId="{29119D9F-C879-4D5A-893D-4D8E3FEECF99}">
      <dgm:prSet/>
      <dgm:spPr/>
      <dgm:t>
        <a:bodyPr/>
        <a:lstStyle/>
        <a:p>
          <a:endParaRPr lang="en-US"/>
        </a:p>
      </dgm:t>
    </dgm:pt>
    <dgm:pt modelId="{BD7D46A2-74D6-439E-A965-DED7554000D8}" type="sibTrans" cxnId="{29119D9F-C879-4D5A-893D-4D8E3FEECF99}">
      <dgm:prSet/>
      <dgm:spPr/>
      <dgm:t>
        <a:bodyPr/>
        <a:lstStyle/>
        <a:p>
          <a:endParaRPr lang="en-US"/>
        </a:p>
      </dgm:t>
    </dgm:pt>
    <dgm:pt modelId="{C5EFD8A2-2035-49DD-A300-E5033FDDCF5D}">
      <dgm:prSet/>
      <dgm:spPr/>
      <dgm:t>
        <a:bodyPr/>
        <a:lstStyle/>
        <a:p>
          <a:r>
            <a:rPr lang="en-US"/>
            <a:t>Provide sentence stems and framed paragraphs for written responses</a:t>
          </a:r>
        </a:p>
      </dgm:t>
    </dgm:pt>
    <dgm:pt modelId="{F16DCD8B-A5F8-4697-AB53-0CE036A6C894}" type="parTrans" cxnId="{068F1B49-FD4E-48C0-A63B-8217C425A30E}">
      <dgm:prSet/>
      <dgm:spPr/>
      <dgm:t>
        <a:bodyPr/>
        <a:lstStyle/>
        <a:p>
          <a:endParaRPr lang="en-US"/>
        </a:p>
      </dgm:t>
    </dgm:pt>
    <dgm:pt modelId="{743E692E-3064-403A-B416-FB92D0A5814A}" type="sibTrans" cxnId="{068F1B49-FD4E-48C0-A63B-8217C425A30E}">
      <dgm:prSet/>
      <dgm:spPr/>
      <dgm:t>
        <a:bodyPr/>
        <a:lstStyle/>
        <a:p>
          <a:endParaRPr lang="en-US"/>
        </a:p>
      </dgm:t>
    </dgm:pt>
    <dgm:pt modelId="{17CA69D3-F338-434C-BB79-5359DAAE6CD8}" type="pres">
      <dgm:prSet presAssocID="{AFF9C773-79D2-4CA8-B6E5-E2B045683B21}" presName="linear" presStyleCnt="0">
        <dgm:presLayoutVars>
          <dgm:animLvl val="lvl"/>
          <dgm:resizeHandles val="exact"/>
        </dgm:presLayoutVars>
      </dgm:prSet>
      <dgm:spPr/>
    </dgm:pt>
    <dgm:pt modelId="{BD8C7BD1-4F99-4392-BBB1-57C6A4BB59A3}" type="pres">
      <dgm:prSet presAssocID="{31B528F4-4108-4406-92B4-55E4A0A67C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A9247A6-384B-4083-B5C5-C124365CFE21}" type="pres">
      <dgm:prSet presAssocID="{31B528F4-4108-4406-92B4-55E4A0A67C98}" presName="childText" presStyleLbl="revTx" presStyleIdx="0" presStyleCnt="1">
        <dgm:presLayoutVars>
          <dgm:bulletEnabled val="1"/>
        </dgm:presLayoutVars>
      </dgm:prSet>
      <dgm:spPr/>
    </dgm:pt>
    <dgm:pt modelId="{304DCCCE-06FB-4D4C-BF01-E2E34430251F}" type="pres">
      <dgm:prSet presAssocID="{5AD7EE63-A968-4477-AD29-8DEE428CFE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3D1EE5-6ACF-4DE6-BD1E-4C348CE67687}" type="pres">
      <dgm:prSet presAssocID="{BD7D46A2-74D6-439E-A965-DED7554000D8}" presName="spacer" presStyleCnt="0"/>
      <dgm:spPr/>
    </dgm:pt>
    <dgm:pt modelId="{937430A6-DFD9-4B4B-8F84-6D19FB0D5763}" type="pres">
      <dgm:prSet presAssocID="{C5EFD8A2-2035-49DD-A300-E5033FDDCF5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C2CB30F-CC05-4B17-B8A6-FC2AF6CCDC58}" type="presOf" srcId="{AFF9C773-79D2-4CA8-B6E5-E2B045683B21}" destId="{17CA69D3-F338-434C-BB79-5359DAAE6CD8}" srcOrd="0" destOrd="0" presId="urn:microsoft.com/office/officeart/2005/8/layout/vList2"/>
    <dgm:cxn modelId="{E79DAF41-A880-4CF9-B98E-113ACF45DD95}" type="presOf" srcId="{5AD7EE63-A968-4477-AD29-8DEE428CFE1E}" destId="{304DCCCE-06FB-4D4C-BF01-E2E34430251F}" srcOrd="0" destOrd="0" presId="urn:microsoft.com/office/officeart/2005/8/layout/vList2"/>
    <dgm:cxn modelId="{2F717968-41CC-428E-B69A-42A36C7ECAA6}" type="presOf" srcId="{C5EFD8A2-2035-49DD-A300-E5033FDDCF5D}" destId="{937430A6-DFD9-4B4B-8F84-6D19FB0D5763}" srcOrd="0" destOrd="0" presId="urn:microsoft.com/office/officeart/2005/8/layout/vList2"/>
    <dgm:cxn modelId="{068F1B49-FD4E-48C0-A63B-8217C425A30E}" srcId="{AFF9C773-79D2-4CA8-B6E5-E2B045683B21}" destId="{C5EFD8A2-2035-49DD-A300-E5033FDDCF5D}" srcOrd="2" destOrd="0" parTransId="{F16DCD8B-A5F8-4697-AB53-0CE036A6C894}" sibTransId="{743E692E-3064-403A-B416-FB92D0A5814A}"/>
    <dgm:cxn modelId="{7785387D-4FBB-4607-9B2E-1C6F13D31095}" type="presOf" srcId="{31B528F4-4108-4406-92B4-55E4A0A67C98}" destId="{BD8C7BD1-4F99-4392-BBB1-57C6A4BB59A3}" srcOrd="0" destOrd="0" presId="urn:microsoft.com/office/officeart/2005/8/layout/vList2"/>
    <dgm:cxn modelId="{31876781-0043-4402-9389-65BC4BDBF751}" srcId="{31B528F4-4108-4406-92B4-55E4A0A67C98}" destId="{4946951E-E177-4F40-9C81-620FC8CB2E92}" srcOrd="0" destOrd="0" parTransId="{8459DD03-4909-45DA-AAC4-A49E93EB69CD}" sibTransId="{7000E58F-A2CB-4CFC-B23A-A112F608F151}"/>
    <dgm:cxn modelId="{29119D9F-C879-4D5A-893D-4D8E3FEECF99}" srcId="{AFF9C773-79D2-4CA8-B6E5-E2B045683B21}" destId="{5AD7EE63-A968-4477-AD29-8DEE428CFE1E}" srcOrd="1" destOrd="0" parTransId="{4C32284E-B074-4A7A-8525-ECF001FF6D06}" sibTransId="{BD7D46A2-74D6-439E-A965-DED7554000D8}"/>
    <dgm:cxn modelId="{2328F0B3-854F-46A8-96CB-8A9603F344DA}" srcId="{AFF9C773-79D2-4CA8-B6E5-E2B045683B21}" destId="{31B528F4-4108-4406-92B4-55E4A0A67C98}" srcOrd="0" destOrd="0" parTransId="{0BC72F28-B984-4D60-A476-94F3D7032A4E}" sibTransId="{DE1311F3-8BBD-4B0C-8700-07573BA42A55}"/>
    <dgm:cxn modelId="{FA6BC7C3-23BE-4A63-AC1F-8717D8E5285F}" type="presOf" srcId="{4946951E-E177-4F40-9C81-620FC8CB2E92}" destId="{7A9247A6-384B-4083-B5C5-C124365CFE21}" srcOrd="0" destOrd="0" presId="urn:microsoft.com/office/officeart/2005/8/layout/vList2"/>
    <dgm:cxn modelId="{5DCF789D-D453-4401-A938-D43EC593BFB8}" type="presParOf" srcId="{17CA69D3-F338-434C-BB79-5359DAAE6CD8}" destId="{BD8C7BD1-4F99-4392-BBB1-57C6A4BB59A3}" srcOrd="0" destOrd="0" presId="urn:microsoft.com/office/officeart/2005/8/layout/vList2"/>
    <dgm:cxn modelId="{4519D27E-7C10-4462-AE31-39A7BBAA3E47}" type="presParOf" srcId="{17CA69D3-F338-434C-BB79-5359DAAE6CD8}" destId="{7A9247A6-384B-4083-B5C5-C124365CFE21}" srcOrd="1" destOrd="0" presId="urn:microsoft.com/office/officeart/2005/8/layout/vList2"/>
    <dgm:cxn modelId="{3C8F46F1-AE43-4C3F-AD3A-351FBF5D7E86}" type="presParOf" srcId="{17CA69D3-F338-434C-BB79-5359DAAE6CD8}" destId="{304DCCCE-06FB-4D4C-BF01-E2E34430251F}" srcOrd="2" destOrd="0" presId="urn:microsoft.com/office/officeart/2005/8/layout/vList2"/>
    <dgm:cxn modelId="{D60D5839-2482-4E59-AAFF-90BD4C004202}" type="presParOf" srcId="{17CA69D3-F338-434C-BB79-5359DAAE6CD8}" destId="{A13D1EE5-6ACF-4DE6-BD1E-4C348CE67687}" srcOrd="3" destOrd="0" presId="urn:microsoft.com/office/officeart/2005/8/layout/vList2"/>
    <dgm:cxn modelId="{ACC634F3-8F91-4B25-987C-106BB4903139}" type="presParOf" srcId="{17CA69D3-F338-434C-BB79-5359DAAE6CD8}" destId="{937430A6-DFD9-4B4B-8F84-6D19FB0D57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F4C4C8-DCA5-45E9-979E-091EF42F4256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EBE9A76-D986-4285-8F67-8B0F2C54DF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Put practice problems/questions immediately after a model</a:t>
          </a:r>
        </a:p>
      </dgm:t>
    </dgm:pt>
    <dgm:pt modelId="{CBA7AC6C-6B13-42FE-96E7-2E6645DA8233}" type="parTrans" cxnId="{16CEE62A-8AEF-4798-BB04-0A0828118FC6}">
      <dgm:prSet/>
      <dgm:spPr/>
      <dgm:t>
        <a:bodyPr/>
        <a:lstStyle/>
        <a:p>
          <a:endParaRPr lang="en-US"/>
        </a:p>
      </dgm:t>
    </dgm:pt>
    <dgm:pt modelId="{8ED91790-FD5F-4C58-BC2F-AC585D33AD14}" type="sibTrans" cxnId="{16CEE62A-8AEF-4798-BB04-0A0828118FC6}">
      <dgm:prSet/>
      <dgm:spPr/>
      <dgm:t>
        <a:bodyPr/>
        <a:lstStyle/>
        <a:p>
          <a:endParaRPr lang="en-US"/>
        </a:p>
      </dgm:t>
    </dgm:pt>
    <dgm:pt modelId="{7AF8B854-7AB1-4FC0-B1BE-DEAF47FC73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Offer choices in how students complete the packet, rather than requiring students to go from start to finish</a:t>
          </a:r>
        </a:p>
      </dgm:t>
    </dgm:pt>
    <dgm:pt modelId="{3BB6E4D9-3B6A-4012-A961-854F7649BA43}" type="parTrans" cxnId="{68774F50-9AE6-4B9F-A0FC-E5C75303AEDE}">
      <dgm:prSet/>
      <dgm:spPr/>
      <dgm:t>
        <a:bodyPr/>
        <a:lstStyle/>
        <a:p>
          <a:endParaRPr lang="en-US"/>
        </a:p>
      </dgm:t>
    </dgm:pt>
    <dgm:pt modelId="{26EEF2AA-0126-4228-87E3-05B10EAAAA1A}" type="sibTrans" cxnId="{68774F50-9AE6-4B9F-A0FC-E5C75303AEDE}">
      <dgm:prSet/>
      <dgm:spPr/>
      <dgm:t>
        <a:bodyPr/>
        <a:lstStyle/>
        <a:p>
          <a:endParaRPr lang="en-US"/>
        </a:p>
      </dgm:t>
    </dgm:pt>
    <dgm:pt modelId="{425446D2-2839-4336-ACAC-A2E99BCF00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Offer choices for students to demonstrate what they’ve learned</a:t>
          </a:r>
        </a:p>
      </dgm:t>
    </dgm:pt>
    <dgm:pt modelId="{DCBCFB69-F18B-4AF7-BD74-A70F4B432F89}" type="parTrans" cxnId="{68C3D076-7865-4AB9-9D78-FD316C9D6D05}">
      <dgm:prSet/>
      <dgm:spPr/>
      <dgm:t>
        <a:bodyPr/>
        <a:lstStyle/>
        <a:p>
          <a:endParaRPr lang="en-US"/>
        </a:p>
      </dgm:t>
    </dgm:pt>
    <dgm:pt modelId="{FBACCFCD-7BEC-434D-8BEB-FF3402355344}" type="sibTrans" cxnId="{68C3D076-7865-4AB9-9D78-FD316C9D6D05}">
      <dgm:prSet/>
      <dgm:spPr/>
      <dgm:t>
        <a:bodyPr/>
        <a:lstStyle/>
        <a:p>
          <a:endParaRPr lang="en-US"/>
        </a:p>
      </dgm:t>
    </dgm:pt>
    <dgm:pt modelId="{F991AB77-C395-43A8-8FBA-90C9BF56A3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Students can use a different text/problem to match their interests, culture, language, or background</a:t>
          </a:r>
        </a:p>
      </dgm:t>
    </dgm:pt>
    <dgm:pt modelId="{AF762DAF-5B7A-489A-AA56-DB7AD59C0FB2}" type="parTrans" cxnId="{834B197F-D3E6-4814-B595-179059D9693C}">
      <dgm:prSet/>
      <dgm:spPr/>
      <dgm:t>
        <a:bodyPr/>
        <a:lstStyle/>
        <a:p>
          <a:endParaRPr lang="en-US"/>
        </a:p>
      </dgm:t>
    </dgm:pt>
    <dgm:pt modelId="{3C1F20AC-BE2E-410B-9899-D36C57CC6871}" type="sibTrans" cxnId="{834B197F-D3E6-4814-B595-179059D9693C}">
      <dgm:prSet/>
      <dgm:spPr/>
      <dgm:t>
        <a:bodyPr/>
        <a:lstStyle/>
        <a:p>
          <a:endParaRPr lang="en-US"/>
        </a:p>
      </dgm:t>
    </dgm:pt>
    <dgm:pt modelId="{2EEBA48E-B855-46E3-B616-348C64A7C7C2}" type="pres">
      <dgm:prSet presAssocID="{9DF4C4C8-DCA5-45E9-979E-091EF42F4256}" presName="root" presStyleCnt="0">
        <dgm:presLayoutVars>
          <dgm:dir/>
          <dgm:resizeHandles val="exact"/>
        </dgm:presLayoutVars>
      </dgm:prSet>
      <dgm:spPr/>
    </dgm:pt>
    <dgm:pt modelId="{2FD58459-269F-4008-BDCB-4BA7EF87E6CA}" type="pres">
      <dgm:prSet presAssocID="{3EBE9A76-D986-4285-8F67-8B0F2C54DF53}" presName="compNode" presStyleCnt="0"/>
      <dgm:spPr/>
    </dgm:pt>
    <dgm:pt modelId="{0A22B60D-D49F-4996-A387-FB67FB13B9B6}" type="pres">
      <dgm:prSet presAssocID="{3EBE9A76-D986-4285-8F67-8B0F2C54DF53}" presName="bgRect" presStyleLbl="bgShp" presStyleIdx="0" presStyleCnt="3"/>
      <dgm:spPr/>
    </dgm:pt>
    <dgm:pt modelId="{00BDC1F7-904C-483D-9719-CA76D3E01701}" type="pres">
      <dgm:prSet presAssocID="{3EBE9A76-D986-4285-8F67-8B0F2C54DF5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31AA97A-ED56-4CC1-AC5D-131847FF75C3}" type="pres">
      <dgm:prSet presAssocID="{3EBE9A76-D986-4285-8F67-8B0F2C54DF53}" presName="spaceRect" presStyleCnt="0"/>
      <dgm:spPr/>
    </dgm:pt>
    <dgm:pt modelId="{304F667C-345C-4B28-A7EB-156E8E062ADA}" type="pres">
      <dgm:prSet presAssocID="{3EBE9A76-D986-4285-8F67-8B0F2C54DF53}" presName="parTx" presStyleLbl="revTx" presStyleIdx="0" presStyleCnt="4">
        <dgm:presLayoutVars>
          <dgm:chMax val="0"/>
          <dgm:chPref val="0"/>
        </dgm:presLayoutVars>
      </dgm:prSet>
      <dgm:spPr/>
    </dgm:pt>
    <dgm:pt modelId="{37F84E35-F4B5-4960-B106-52609E751FCA}" type="pres">
      <dgm:prSet presAssocID="{8ED91790-FD5F-4C58-BC2F-AC585D33AD14}" presName="sibTrans" presStyleCnt="0"/>
      <dgm:spPr/>
    </dgm:pt>
    <dgm:pt modelId="{2737A267-0A4C-43C6-A147-56BC0F69D749}" type="pres">
      <dgm:prSet presAssocID="{7AF8B854-7AB1-4FC0-B1BE-DEAF47FC7306}" presName="compNode" presStyleCnt="0"/>
      <dgm:spPr/>
    </dgm:pt>
    <dgm:pt modelId="{DB2CF53B-7AE6-45D6-9796-2E708F74B7DA}" type="pres">
      <dgm:prSet presAssocID="{7AF8B854-7AB1-4FC0-B1BE-DEAF47FC7306}" presName="bgRect" presStyleLbl="bgShp" presStyleIdx="1" presStyleCnt="3"/>
      <dgm:spPr/>
    </dgm:pt>
    <dgm:pt modelId="{F930F4A6-BB2B-423C-9A25-BE8B9A5B573A}" type="pres">
      <dgm:prSet presAssocID="{7AF8B854-7AB1-4FC0-B1BE-DEAF47FC730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6F944B84-CA18-490C-AAAC-298420D34AD5}" type="pres">
      <dgm:prSet presAssocID="{7AF8B854-7AB1-4FC0-B1BE-DEAF47FC7306}" presName="spaceRect" presStyleCnt="0"/>
      <dgm:spPr/>
    </dgm:pt>
    <dgm:pt modelId="{87B52D4F-6B5D-459D-AA5A-6864B5A3EC5B}" type="pres">
      <dgm:prSet presAssocID="{7AF8B854-7AB1-4FC0-B1BE-DEAF47FC7306}" presName="parTx" presStyleLbl="revTx" presStyleIdx="1" presStyleCnt="4">
        <dgm:presLayoutVars>
          <dgm:chMax val="0"/>
          <dgm:chPref val="0"/>
        </dgm:presLayoutVars>
      </dgm:prSet>
      <dgm:spPr/>
    </dgm:pt>
    <dgm:pt modelId="{A267DB93-4339-407D-9C95-FEBE5486DA00}" type="pres">
      <dgm:prSet presAssocID="{26EEF2AA-0126-4228-87E3-05B10EAAAA1A}" presName="sibTrans" presStyleCnt="0"/>
      <dgm:spPr/>
    </dgm:pt>
    <dgm:pt modelId="{5E3989A4-108D-48C3-89B1-5F217D1DBDD7}" type="pres">
      <dgm:prSet presAssocID="{425446D2-2839-4336-ACAC-A2E99BCF00BF}" presName="compNode" presStyleCnt="0"/>
      <dgm:spPr/>
    </dgm:pt>
    <dgm:pt modelId="{2186FC58-87C7-4BF4-8201-4908CB4FCAC6}" type="pres">
      <dgm:prSet presAssocID="{425446D2-2839-4336-ACAC-A2E99BCF00BF}" presName="bgRect" presStyleLbl="bgShp" presStyleIdx="2" presStyleCnt="3"/>
      <dgm:spPr/>
    </dgm:pt>
    <dgm:pt modelId="{329F87A7-726D-4963-BAB0-4DC9BE8DADDE}" type="pres">
      <dgm:prSet presAssocID="{425446D2-2839-4336-ACAC-A2E99BCF00B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C27DE055-8DA3-4397-B431-08CFE16823AC}" type="pres">
      <dgm:prSet presAssocID="{425446D2-2839-4336-ACAC-A2E99BCF00BF}" presName="spaceRect" presStyleCnt="0"/>
      <dgm:spPr/>
    </dgm:pt>
    <dgm:pt modelId="{EE53692A-DAD8-4486-894F-42319B05E892}" type="pres">
      <dgm:prSet presAssocID="{425446D2-2839-4336-ACAC-A2E99BCF00BF}" presName="parTx" presStyleLbl="revTx" presStyleIdx="2" presStyleCnt="4">
        <dgm:presLayoutVars>
          <dgm:chMax val="0"/>
          <dgm:chPref val="0"/>
        </dgm:presLayoutVars>
      </dgm:prSet>
      <dgm:spPr/>
    </dgm:pt>
    <dgm:pt modelId="{88E8D5C1-0209-4E05-AB26-66D435126912}" type="pres">
      <dgm:prSet presAssocID="{425446D2-2839-4336-ACAC-A2E99BCF00BF}" presName="desTx" presStyleLbl="revTx" presStyleIdx="3" presStyleCnt="4">
        <dgm:presLayoutVars/>
      </dgm:prSet>
      <dgm:spPr/>
    </dgm:pt>
  </dgm:ptLst>
  <dgm:cxnLst>
    <dgm:cxn modelId="{16CEE62A-8AEF-4798-BB04-0A0828118FC6}" srcId="{9DF4C4C8-DCA5-45E9-979E-091EF42F4256}" destId="{3EBE9A76-D986-4285-8F67-8B0F2C54DF53}" srcOrd="0" destOrd="0" parTransId="{CBA7AC6C-6B13-42FE-96E7-2E6645DA8233}" sibTransId="{8ED91790-FD5F-4C58-BC2F-AC585D33AD14}"/>
    <dgm:cxn modelId="{A7BEF53D-0526-4C11-87ED-A34B04940A87}" type="presOf" srcId="{425446D2-2839-4336-ACAC-A2E99BCF00BF}" destId="{EE53692A-DAD8-4486-894F-42319B05E892}" srcOrd="0" destOrd="0" presId="urn:microsoft.com/office/officeart/2018/2/layout/IconVerticalSolidList"/>
    <dgm:cxn modelId="{5966A13F-E24A-4FEC-913D-CCF31760BAA6}" type="presOf" srcId="{9DF4C4C8-DCA5-45E9-979E-091EF42F4256}" destId="{2EEBA48E-B855-46E3-B616-348C64A7C7C2}" srcOrd="0" destOrd="0" presId="urn:microsoft.com/office/officeart/2018/2/layout/IconVerticalSolidList"/>
    <dgm:cxn modelId="{3A1DCB6E-4807-4D2C-BE5E-007724CDFA34}" type="presOf" srcId="{F991AB77-C395-43A8-8FBA-90C9BF56A31C}" destId="{88E8D5C1-0209-4E05-AB26-66D435126912}" srcOrd="0" destOrd="0" presId="urn:microsoft.com/office/officeart/2018/2/layout/IconVerticalSolidList"/>
    <dgm:cxn modelId="{68774F50-9AE6-4B9F-A0FC-E5C75303AEDE}" srcId="{9DF4C4C8-DCA5-45E9-979E-091EF42F4256}" destId="{7AF8B854-7AB1-4FC0-B1BE-DEAF47FC7306}" srcOrd="1" destOrd="0" parTransId="{3BB6E4D9-3B6A-4012-A961-854F7649BA43}" sibTransId="{26EEF2AA-0126-4228-87E3-05B10EAAAA1A}"/>
    <dgm:cxn modelId="{68C3D076-7865-4AB9-9D78-FD316C9D6D05}" srcId="{9DF4C4C8-DCA5-45E9-979E-091EF42F4256}" destId="{425446D2-2839-4336-ACAC-A2E99BCF00BF}" srcOrd="2" destOrd="0" parTransId="{DCBCFB69-F18B-4AF7-BD74-A70F4B432F89}" sibTransId="{FBACCFCD-7BEC-434D-8BEB-FF3402355344}"/>
    <dgm:cxn modelId="{834B197F-D3E6-4814-B595-179059D9693C}" srcId="{425446D2-2839-4336-ACAC-A2E99BCF00BF}" destId="{F991AB77-C395-43A8-8FBA-90C9BF56A31C}" srcOrd="0" destOrd="0" parTransId="{AF762DAF-5B7A-489A-AA56-DB7AD59C0FB2}" sibTransId="{3C1F20AC-BE2E-410B-9899-D36C57CC6871}"/>
    <dgm:cxn modelId="{C4C9BFEC-6E9B-445F-9764-3DCC26ABE134}" type="presOf" srcId="{7AF8B854-7AB1-4FC0-B1BE-DEAF47FC7306}" destId="{87B52D4F-6B5D-459D-AA5A-6864B5A3EC5B}" srcOrd="0" destOrd="0" presId="urn:microsoft.com/office/officeart/2018/2/layout/IconVerticalSolidList"/>
    <dgm:cxn modelId="{036DDAEC-B591-443D-9804-9CCB3789C016}" type="presOf" srcId="{3EBE9A76-D986-4285-8F67-8B0F2C54DF53}" destId="{304F667C-345C-4B28-A7EB-156E8E062ADA}" srcOrd="0" destOrd="0" presId="urn:microsoft.com/office/officeart/2018/2/layout/IconVerticalSolidList"/>
    <dgm:cxn modelId="{65710395-A11F-48D5-A6C3-9B566B0FB350}" type="presParOf" srcId="{2EEBA48E-B855-46E3-B616-348C64A7C7C2}" destId="{2FD58459-269F-4008-BDCB-4BA7EF87E6CA}" srcOrd="0" destOrd="0" presId="urn:microsoft.com/office/officeart/2018/2/layout/IconVerticalSolidList"/>
    <dgm:cxn modelId="{CFFF64E8-91FC-48A2-97B6-50AC83981382}" type="presParOf" srcId="{2FD58459-269F-4008-BDCB-4BA7EF87E6CA}" destId="{0A22B60D-D49F-4996-A387-FB67FB13B9B6}" srcOrd="0" destOrd="0" presId="urn:microsoft.com/office/officeart/2018/2/layout/IconVerticalSolidList"/>
    <dgm:cxn modelId="{86C1D1D0-CD14-4C9A-8F18-3DA9233129D3}" type="presParOf" srcId="{2FD58459-269F-4008-BDCB-4BA7EF87E6CA}" destId="{00BDC1F7-904C-483D-9719-CA76D3E01701}" srcOrd="1" destOrd="0" presId="urn:microsoft.com/office/officeart/2018/2/layout/IconVerticalSolidList"/>
    <dgm:cxn modelId="{84CD646D-EFCE-4386-AB62-E970DDF82D13}" type="presParOf" srcId="{2FD58459-269F-4008-BDCB-4BA7EF87E6CA}" destId="{131AA97A-ED56-4CC1-AC5D-131847FF75C3}" srcOrd="2" destOrd="0" presId="urn:microsoft.com/office/officeart/2018/2/layout/IconVerticalSolidList"/>
    <dgm:cxn modelId="{59865643-BB56-473A-9502-D2B829E2B09C}" type="presParOf" srcId="{2FD58459-269F-4008-BDCB-4BA7EF87E6CA}" destId="{304F667C-345C-4B28-A7EB-156E8E062ADA}" srcOrd="3" destOrd="0" presId="urn:microsoft.com/office/officeart/2018/2/layout/IconVerticalSolidList"/>
    <dgm:cxn modelId="{9E827121-ECB6-4650-829C-4848BE4BA40F}" type="presParOf" srcId="{2EEBA48E-B855-46E3-B616-348C64A7C7C2}" destId="{37F84E35-F4B5-4960-B106-52609E751FCA}" srcOrd="1" destOrd="0" presId="urn:microsoft.com/office/officeart/2018/2/layout/IconVerticalSolidList"/>
    <dgm:cxn modelId="{F49EE027-6416-435E-97AF-3C993EEF4929}" type="presParOf" srcId="{2EEBA48E-B855-46E3-B616-348C64A7C7C2}" destId="{2737A267-0A4C-43C6-A147-56BC0F69D749}" srcOrd="2" destOrd="0" presId="urn:microsoft.com/office/officeart/2018/2/layout/IconVerticalSolidList"/>
    <dgm:cxn modelId="{9D45C901-6CE7-4235-B0EB-6F2372796952}" type="presParOf" srcId="{2737A267-0A4C-43C6-A147-56BC0F69D749}" destId="{DB2CF53B-7AE6-45D6-9796-2E708F74B7DA}" srcOrd="0" destOrd="0" presId="urn:microsoft.com/office/officeart/2018/2/layout/IconVerticalSolidList"/>
    <dgm:cxn modelId="{16C22696-8AEA-4624-9968-859364ECEC2F}" type="presParOf" srcId="{2737A267-0A4C-43C6-A147-56BC0F69D749}" destId="{F930F4A6-BB2B-423C-9A25-BE8B9A5B573A}" srcOrd="1" destOrd="0" presId="urn:microsoft.com/office/officeart/2018/2/layout/IconVerticalSolidList"/>
    <dgm:cxn modelId="{79405D29-4564-4B16-85CF-27B8E348B449}" type="presParOf" srcId="{2737A267-0A4C-43C6-A147-56BC0F69D749}" destId="{6F944B84-CA18-490C-AAAC-298420D34AD5}" srcOrd="2" destOrd="0" presId="urn:microsoft.com/office/officeart/2018/2/layout/IconVerticalSolidList"/>
    <dgm:cxn modelId="{5D8F0E64-44CB-447A-A3C4-05E3E023C848}" type="presParOf" srcId="{2737A267-0A4C-43C6-A147-56BC0F69D749}" destId="{87B52D4F-6B5D-459D-AA5A-6864B5A3EC5B}" srcOrd="3" destOrd="0" presId="urn:microsoft.com/office/officeart/2018/2/layout/IconVerticalSolidList"/>
    <dgm:cxn modelId="{02E16B83-D4E3-46C4-8B23-51B378474952}" type="presParOf" srcId="{2EEBA48E-B855-46E3-B616-348C64A7C7C2}" destId="{A267DB93-4339-407D-9C95-FEBE5486DA00}" srcOrd="3" destOrd="0" presId="urn:microsoft.com/office/officeart/2018/2/layout/IconVerticalSolidList"/>
    <dgm:cxn modelId="{041C2623-2353-4255-8C61-522FF20E209A}" type="presParOf" srcId="{2EEBA48E-B855-46E3-B616-348C64A7C7C2}" destId="{5E3989A4-108D-48C3-89B1-5F217D1DBDD7}" srcOrd="4" destOrd="0" presId="urn:microsoft.com/office/officeart/2018/2/layout/IconVerticalSolidList"/>
    <dgm:cxn modelId="{19EE4624-3F2A-4DFF-B5CD-BC0D95412D78}" type="presParOf" srcId="{5E3989A4-108D-48C3-89B1-5F217D1DBDD7}" destId="{2186FC58-87C7-4BF4-8201-4908CB4FCAC6}" srcOrd="0" destOrd="0" presId="urn:microsoft.com/office/officeart/2018/2/layout/IconVerticalSolidList"/>
    <dgm:cxn modelId="{05D85CD3-A6E3-458D-97A8-E5D393387884}" type="presParOf" srcId="{5E3989A4-108D-48C3-89B1-5F217D1DBDD7}" destId="{329F87A7-726D-4963-BAB0-4DC9BE8DADDE}" srcOrd="1" destOrd="0" presId="urn:microsoft.com/office/officeart/2018/2/layout/IconVerticalSolidList"/>
    <dgm:cxn modelId="{157C9BD2-217E-4AA2-9404-A56BF7B8664F}" type="presParOf" srcId="{5E3989A4-108D-48C3-89B1-5F217D1DBDD7}" destId="{C27DE055-8DA3-4397-B431-08CFE16823AC}" srcOrd="2" destOrd="0" presId="urn:microsoft.com/office/officeart/2018/2/layout/IconVerticalSolidList"/>
    <dgm:cxn modelId="{694D8C22-2764-409C-BD38-DB5423B7D66B}" type="presParOf" srcId="{5E3989A4-108D-48C3-89B1-5F217D1DBDD7}" destId="{EE53692A-DAD8-4486-894F-42319B05E892}" srcOrd="3" destOrd="0" presId="urn:microsoft.com/office/officeart/2018/2/layout/IconVerticalSolidList"/>
    <dgm:cxn modelId="{52485D8E-4925-451B-891D-EC774AFE8A19}" type="presParOf" srcId="{5E3989A4-108D-48C3-89B1-5F217D1DBDD7}" destId="{88E8D5C1-0209-4E05-AB26-66D43512691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0F552-4E3D-4C77-955B-AB44329D0F9D}">
      <dsp:nvSpPr>
        <dsp:cNvPr id="0" name=""/>
        <dsp:cNvSpPr/>
      </dsp:nvSpPr>
      <dsp:spPr>
        <a:xfrm>
          <a:off x="0" y="9917"/>
          <a:ext cx="10515600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Less is more</a:t>
          </a:r>
        </a:p>
      </dsp:txBody>
      <dsp:txXfrm>
        <a:off x="30442" y="40359"/>
        <a:ext cx="10454716" cy="562726"/>
      </dsp:txXfrm>
    </dsp:sp>
    <dsp:sp modelId="{CB1A2B6B-3BB1-4664-B390-25816D4E62E6}">
      <dsp:nvSpPr>
        <dsp:cNvPr id="0" name=""/>
        <dsp:cNvSpPr/>
      </dsp:nvSpPr>
      <dsp:spPr>
        <a:xfrm>
          <a:off x="0" y="633528"/>
          <a:ext cx="10515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There are lots of neat online tools out there – use only a few!</a:t>
          </a:r>
        </a:p>
      </dsp:txBody>
      <dsp:txXfrm>
        <a:off x="0" y="633528"/>
        <a:ext cx="10515600" cy="430560"/>
      </dsp:txXfrm>
    </dsp:sp>
    <dsp:sp modelId="{3BC287A5-8B97-4501-8495-40D6E71E61DA}">
      <dsp:nvSpPr>
        <dsp:cNvPr id="0" name=""/>
        <dsp:cNvSpPr/>
      </dsp:nvSpPr>
      <dsp:spPr>
        <a:xfrm>
          <a:off x="0" y="1064088"/>
          <a:ext cx="10515600" cy="62361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Set up a clear and simple dashboard or learning activity page</a:t>
          </a:r>
        </a:p>
      </dsp:txBody>
      <dsp:txXfrm>
        <a:off x="30442" y="1094530"/>
        <a:ext cx="10454716" cy="562726"/>
      </dsp:txXfrm>
    </dsp:sp>
    <dsp:sp modelId="{5635C9EE-5E45-4F03-B26D-98BF2ED695FC}">
      <dsp:nvSpPr>
        <dsp:cNvPr id="0" name=""/>
        <dsp:cNvSpPr/>
      </dsp:nvSpPr>
      <dsp:spPr>
        <a:xfrm>
          <a:off x="0" y="1687698"/>
          <a:ext cx="10515600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Bitmoji</a:t>
          </a:r>
          <a:r>
            <a:rPr lang="en-US" sz="2000" kern="1200" dirty="0"/>
            <a:t> classrooms are amazing…but can be overwhelming!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Bitmoji</a:t>
          </a:r>
          <a:r>
            <a:rPr lang="en-US" sz="2000" kern="1200" dirty="0"/>
            <a:t> classrooms also eat up a lot of data for students who use parents’ smartphones</a:t>
          </a:r>
        </a:p>
      </dsp:txBody>
      <dsp:txXfrm>
        <a:off x="0" y="1687698"/>
        <a:ext cx="10515600" cy="699660"/>
      </dsp:txXfrm>
    </dsp:sp>
    <dsp:sp modelId="{42324A81-42DA-4719-8D28-F71E66979018}">
      <dsp:nvSpPr>
        <dsp:cNvPr id="0" name=""/>
        <dsp:cNvSpPr/>
      </dsp:nvSpPr>
      <dsp:spPr>
        <a:xfrm>
          <a:off x="0" y="2387358"/>
          <a:ext cx="10515600" cy="6236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Repeat the same lesson structure with different content, for example:</a:t>
          </a:r>
        </a:p>
      </dsp:txBody>
      <dsp:txXfrm>
        <a:off x="30442" y="2417800"/>
        <a:ext cx="10454716" cy="562726"/>
      </dsp:txXfrm>
    </dsp:sp>
    <dsp:sp modelId="{284A0576-C6FF-468C-A45A-6F61ABB5FBD5}">
      <dsp:nvSpPr>
        <dsp:cNvPr id="0" name=""/>
        <dsp:cNvSpPr/>
      </dsp:nvSpPr>
      <dsp:spPr>
        <a:xfrm>
          <a:off x="0" y="3010968"/>
          <a:ext cx="105156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Opening video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Reading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Comment on discussion board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Connect with a partner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Write/record short discussion of take-aways from learning</a:t>
          </a:r>
        </a:p>
      </dsp:txBody>
      <dsp:txXfrm>
        <a:off x="0" y="3010968"/>
        <a:ext cx="10515600" cy="172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CF1D8-3110-406C-BA73-924599AA4BEF}">
      <dsp:nvSpPr>
        <dsp:cNvPr id="0" name=""/>
        <dsp:cNvSpPr/>
      </dsp:nvSpPr>
      <dsp:spPr>
        <a:xfrm rot="16200000">
          <a:off x="-1134841" y="1137657"/>
          <a:ext cx="5038885" cy="2763570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996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EL students at home are not likely to have much English language exposure</a:t>
          </a:r>
        </a:p>
      </dsp:txBody>
      <dsp:txXfrm rot="5400000">
        <a:off x="2816" y="1007777"/>
        <a:ext cx="2763570" cy="3023331"/>
      </dsp:txXfrm>
    </dsp:sp>
    <dsp:sp modelId="{DDB412DB-925E-4F49-86C6-6F8BBB4F628C}">
      <dsp:nvSpPr>
        <dsp:cNvPr id="0" name=""/>
        <dsp:cNvSpPr/>
      </dsp:nvSpPr>
      <dsp:spPr>
        <a:xfrm rot="16200000">
          <a:off x="1835996" y="1137657"/>
          <a:ext cx="5038885" cy="2763570"/>
        </a:xfrm>
        <a:prstGeom prst="flowChartManualOperati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996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Focus on academic learning and use academic language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Avoid only skills-based activities</a:t>
          </a:r>
        </a:p>
      </dsp:txBody>
      <dsp:txXfrm rot="5400000">
        <a:off x="2973653" y="1007777"/>
        <a:ext cx="2763570" cy="3023331"/>
      </dsp:txXfrm>
    </dsp:sp>
    <dsp:sp modelId="{79DE46AC-3880-47E8-ABF8-B419D74B7378}">
      <dsp:nvSpPr>
        <dsp:cNvPr id="0" name=""/>
        <dsp:cNvSpPr/>
      </dsp:nvSpPr>
      <dsp:spPr>
        <a:xfrm rot="16200000">
          <a:off x="4806835" y="1137657"/>
          <a:ext cx="5038885" cy="2763570"/>
        </a:xfrm>
        <a:prstGeom prst="flowChartManualOperati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Build interaction, even if you aren’t using real-time video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Students can post messages via writing, audio, or video and respond to each other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Keep writing or recording assignments short</a:t>
          </a:r>
        </a:p>
      </dsp:txBody>
      <dsp:txXfrm rot="5400000">
        <a:off x="5944492" y="1007777"/>
        <a:ext cx="2763570" cy="3023331"/>
      </dsp:txXfrm>
    </dsp:sp>
    <dsp:sp modelId="{948B5EF9-6D6D-4090-8ED1-1CBFB8B409DF}">
      <dsp:nvSpPr>
        <dsp:cNvPr id="0" name=""/>
        <dsp:cNvSpPr/>
      </dsp:nvSpPr>
      <dsp:spPr>
        <a:xfrm rot="16200000">
          <a:off x="7777673" y="1137657"/>
          <a:ext cx="5038885" cy="2763570"/>
        </a:xfrm>
        <a:prstGeom prst="flowChartManualOperati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Live instruction can be hard for ELs to follow online!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Create videos that students can review multiple times for practice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Especially good for greetings, lessons, and other important information</a:t>
          </a:r>
        </a:p>
      </dsp:txBody>
      <dsp:txXfrm rot="5400000">
        <a:off x="8915330" y="1007777"/>
        <a:ext cx="2763570" cy="3023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F81D7-8464-4D07-9CE4-0F905288F7DD}">
      <dsp:nvSpPr>
        <dsp:cNvPr id="0" name=""/>
        <dsp:cNvSpPr/>
      </dsp:nvSpPr>
      <dsp:spPr>
        <a:xfrm>
          <a:off x="0" y="70433"/>
          <a:ext cx="5257800" cy="18146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All parents have the ability to support their children’s learning</a:t>
          </a:r>
        </a:p>
      </dsp:txBody>
      <dsp:txXfrm>
        <a:off x="88585" y="159018"/>
        <a:ext cx="5080630" cy="1637500"/>
      </dsp:txXfrm>
    </dsp:sp>
    <dsp:sp modelId="{72B06966-438D-41E5-B61D-B6EF66AD1A68}">
      <dsp:nvSpPr>
        <dsp:cNvPr id="0" name=""/>
        <dsp:cNvSpPr/>
      </dsp:nvSpPr>
      <dsp:spPr>
        <a:xfrm>
          <a:off x="0" y="1980144"/>
          <a:ext cx="5257800" cy="181467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This is an excellent time to </a:t>
          </a:r>
        </a:p>
      </dsp:txBody>
      <dsp:txXfrm>
        <a:off x="88585" y="2068729"/>
        <a:ext cx="5080630" cy="1637500"/>
      </dsp:txXfrm>
    </dsp:sp>
    <dsp:sp modelId="{858B9128-2638-45A2-9F67-691256C4C5AB}">
      <dsp:nvSpPr>
        <dsp:cNvPr id="0" name=""/>
        <dsp:cNvSpPr/>
      </dsp:nvSpPr>
      <dsp:spPr>
        <a:xfrm>
          <a:off x="0" y="3794814"/>
          <a:ext cx="5257800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Learn about and build upon students’ funds of knowledge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Draw upon home language and cultural resources</a:t>
          </a:r>
        </a:p>
      </dsp:txBody>
      <dsp:txXfrm>
        <a:off x="0" y="3794814"/>
        <a:ext cx="5257800" cy="1639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C7BD1-4F99-4392-BBB1-57C6A4BB59A3}">
      <dsp:nvSpPr>
        <dsp:cNvPr id="0" name=""/>
        <dsp:cNvSpPr/>
      </dsp:nvSpPr>
      <dsp:spPr>
        <a:xfrm>
          <a:off x="0" y="27129"/>
          <a:ext cx="10515600" cy="12314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Rewrite directions to be direct, step-by-step, and brief</a:t>
          </a:r>
        </a:p>
      </dsp:txBody>
      <dsp:txXfrm>
        <a:off x="60116" y="87245"/>
        <a:ext cx="10395368" cy="1111247"/>
      </dsp:txXfrm>
    </dsp:sp>
    <dsp:sp modelId="{7A9247A6-384B-4083-B5C5-C124365CFE21}">
      <dsp:nvSpPr>
        <dsp:cNvPr id="0" name=""/>
        <dsp:cNvSpPr/>
      </dsp:nvSpPr>
      <dsp:spPr>
        <a:xfrm>
          <a:off x="0" y="1258609"/>
          <a:ext cx="105156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Translate, if possible, into students’ home language</a:t>
          </a:r>
        </a:p>
      </dsp:txBody>
      <dsp:txXfrm>
        <a:off x="0" y="1258609"/>
        <a:ext cx="10515600" cy="513360"/>
      </dsp:txXfrm>
    </dsp:sp>
    <dsp:sp modelId="{304DCCCE-06FB-4D4C-BF01-E2E34430251F}">
      <dsp:nvSpPr>
        <dsp:cNvPr id="0" name=""/>
        <dsp:cNvSpPr/>
      </dsp:nvSpPr>
      <dsp:spPr>
        <a:xfrm>
          <a:off x="0" y="1771969"/>
          <a:ext cx="10515600" cy="12314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Reduce text &amp; break text into small, manageable chunks</a:t>
          </a:r>
        </a:p>
      </dsp:txBody>
      <dsp:txXfrm>
        <a:off x="60116" y="1832085"/>
        <a:ext cx="10395368" cy="1111247"/>
      </dsp:txXfrm>
    </dsp:sp>
    <dsp:sp modelId="{937430A6-DFD9-4B4B-8F84-6D19FB0D5763}">
      <dsp:nvSpPr>
        <dsp:cNvPr id="0" name=""/>
        <dsp:cNvSpPr/>
      </dsp:nvSpPr>
      <dsp:spPr>
        <a:xfrm>
          <a:off x="0" y="3092728"/>
          <a:ext cx="10515600" cy="12314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Provide sentence stems and framed paragraphs for written responses</a:t>
          </a:r>
        </a:p>
      </dsp:txBody>
      <dsp:txXfrm>
        <a:off x="60116" y="3152844"/>
        <a:ext cx="10395368" cy="11112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2B60D-D49F-4996-A387-FB67FB13B9B6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DC1F7-904C-483D-9719-CA76D3E01701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F667C-345C-4B28-A7EB-156E8E062ADA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Put practice problems/questions immediately after a model</a:t>
          </a:r>
        </a:p>
      </dsp:txBody>
      <dsp:txXfrm>
        <a:off x="1435590" y="531"/>
        <a:ext cx="9080009" cy="1242935"/>
      </dsp:txXfrm>
    </dsp:sp>
    <dsp:sp modelId="{DB2CF53B-7AE6-45D6-9796-2E708F74B7DA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0F4A6-BB2B-423C-9A25-BE8B9A5B573A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52D4F-6B5D-459D-AA5A-6864B5A3EC5B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Offer choices in how students complete the packet, rather than requiring students to go from start to finish</a:t>
          </a:r>
        </a:p>
      </dsp:txBody>
      <dsp:txXfrm>
        <a:off x="1435590" y="1554201"/>
        <a:ext cx="9080009" cy="1242935"/>
      </dsp:txXfrm>
    </dsp:sp>
    <dsp:sp modelId="{2186FC58-87C7-4BF4-8201-4908CB4FCAC6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F87A7-726D-4963-BAB0-4DC9BE8DADDE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3692A-DAD8-4486-894F-42319B05E892}">
      <dsp:nvSpPr>
        <dsp:cNvPr id="0" name=""/>
        <dsp:cNvSpPr/>
      </dsp:nvSpPr>
      <dsp:spPr>
        <a:xfrm>
          <a:off x="1435590" y="3107870"/>
          <a:ext cx="473202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Offer choices for students to demonstrate what they’ve learned</a:t>
          </a:r>
        </a:p>
      </dsp:txBody>
      <dsp:txXfrm>
        <a:off x="1435590" y="3107870"/>
        <a:ext cx="4732020" cy="1242935"/>
      </dsp:txXfrm>
    </dsp:sp>
    <dsp:sp modelId="{88E8D5C1-0209-4E05-AB26-66D435126912}">
      <dsp:nvSpPr>
        <dsp:cNvPr id="0" name=""/>
        <dsp:cNvSpPr/>
      </dsp:nvSpPr>
      <dsp:spPr>
        <a:xfrm>
          <a:off x="6167610" y="3107870"/>
          <a:ext cx="434798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Students can use a different text/problem to match their interests, culture, language, or background</a:t>
          </a:r>
        </a:p>
      </dsp:txBody>
      <dsp:txXfrm>
        <a:off x="6167610" y="3107870"/>
        <a:ext cx="434798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6783-2BBA-4B8C-9675-76206E476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6DBA5-04B3-4255-8DE8-185BFDADE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5641E-0390-447F-AC5C-69AD64C6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A6867-0D42-420E-9794-5D289A6D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123D-18DF-4082-9B78-106F5020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4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45AD4-B51B-4543-8E8D-63F541D3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D1180-6B7D-4541-B5C7-E210735A7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3C3FD-6996-40F9-AA7F-C9FF466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9A0B8-862A-457C-AEBE-32B0DF2A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85502-64F2-4BB1-96E2-46D50BD8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92A36D-4383-45C9-B61A-2ACA75D5C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D5257-A8D2-4EB6-950C-47AFA457F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A3CFF-57B5-4C8A-9BA2-3039773B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610AB-C43A-455B-B8A5-9548C757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10B3-3E92-47C3-BF0A-661F6849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7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34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3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25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33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0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8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8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C677-894E-48E2-88B6-D311A3E8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5C7F-D25E-44B6-A42B-E9A3F1C16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30D56-3AD9-4616-9B2E-0098D3D2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1E6C1-C368-4445-85A3-9611BA6C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66691-4676-47F5-B540-F9F30413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6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181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38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53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44E9F-4F83-48D8-A5D2-31BD841E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93AF5-14BF-4EA6-8DDF-D97391BBB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CF37E-66CF-4A2B-BB24-327A8FE0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B88D1-5D74-4D8A-AA22-228C4F33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9E640-D13E-498C-8F2D-3543EF3C9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4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B179F-DEA1-4396-9134-CAA88C96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527F8-5FA4-40F6-865A-3B9F98E84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1785A-507C-4BDB-9A4B-93A8BC901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75AC0-F120-4F44-88C8-EE1C8885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B13FE-3078-45C1-9C5F-E3DF81FA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740D7-60A2-44A9-8D52-0FABEEC9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027A-6E8B-4ADC-8E5D-AC8DE0AB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BDC69-DAB8-4F4A-A18D-19EF5A53D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E7CDF-BE73-4E39-9426-A13894CCD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6C6E8-B317-4878-BDB7-570C55394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305CB-9B74-43CE-82B3-13077E882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0AA34-ADEB-4151-B55A-D0328386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07655-2919-49D1-99FC-CA0A95A3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9C108-2A87-4FF6-89A2-DE5E4F74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2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88590-58F5-4CE5-98CB-1B45A9A5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4B78DB-262C-40A3-A084-4692C0415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D8A3D-EAC8-4C9E-87FC-51692C86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20587-9059-4A5A-9599-C76A49A5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1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B657A-9A43-49E9-AC34-CD0A111C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698FE-0B08-4A5B-9BC4-11293ECD1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B7141-D9AD-4437-A554-E73736EE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6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F571-C3C4-4925-95F6-F0269D32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435BB-6A4B-4EBB-A881-60415DC2B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C7542-EC6F-44F3-986A-EFB9C7DD0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8544C-1835-44A9-AB3F-8C835BD09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425ED-DA7B-430D-953F-FC5295EB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E47B2-E3C4-4531-9B11-D84EC179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6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1876-F29B-4D55-A267-24817640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0D4D69-1905-4C5D-B9E0-80E600D3C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2139F-3918-473F-8391-961B0EB76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7056E-E626-44B5-87CB-9D07C0AF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C1E03-6717-4FF4-9A50-C685A1DB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83E93-0E63-4F2B-90C0-8F376E14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3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8732F-38D8-4B13-97A9-0405BBC2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3A2AB-B702-427B-A6CE-DA4A6535D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37A63-3C6D-4779-860C-711E5CCB8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BED8A-80F2-4F0C-8EFA-CE0BA730989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474B3-0008-4DB3-9AB5-1DEE7A4E9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E737A-800E-4315-9B40-5AC212882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1A7C-E156-4FFE-ADA7-76C1400C0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1C0A00C-93C0-D543-A582-CB25F1FA6306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A04ABBF-26F1-4748-9C4A-61121DCA6A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7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incolorado.org/article/distance-learning-ells-family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witchboardta.org/blog/resource-round-up-multilingual-tutorials-on-zoom-and-other-online-platforms/" TargetMode="External"/><Relationship Id="rId2" Type="http://schemas.openxmlformats.org/officeDocument/2006/relationships/hyperlink" Target="https://www.youtube.com/playlist?list=PLON_Ndz-asFTvNS3ODimsVtFom_nywSJ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orincolorado.org/article/distance-learning-ell-technology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www.colorincolorado.org/article/offline-learning-ells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www.colorincolorado.org/article/offline-learning-ells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lementaryenglishlanguagelearners.weebly.com/blog/10-ways-to-get-students-using-academic-language-during-distance-learning-beyond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3903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2734" TargetMode="External"/><Relationship Id="rId7" Type="http://schemas.openxmlformats.org/officeDocument/2006/relationships/hyperlink" Target="https://www.oneingredientchef.com/how-to-get-nutrition-fact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hyperlink" Target="https://en.wikipedia.org/wiki/Cheerios" TargetMode="Externa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incolorado.org/article/offline-learning-ells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incolorado.org/article/offline-learning-ell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www.colorincolorado.org/article/offline-learning-ells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lorincolorado.org/article/offline-learning-ells" TargetMode="External"/><Relationship Id="rId3" Type="http://schemas.openxmlformats.org/officeDocument/2006/relationships/hyperlink" Target="https://publicdomainpictures.net/view-image.php?image=31319&amp;picture=business-graph-failure" TargetMode="External"/><Relationship Id="rId7" Type="http://schemas.openxmlformats.org/officeDocument/2006/relationships/hyperlink" Target="https://pxhere.com/en/photo/1152991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hyperlink" Target="https://helloliteracy.blogspot.com/2012/10/quarter-1-reflection-getting-on-with.html" TargetMode="Externa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hyperlink" Target="https://www.colorincolorado.org/article/offline-learning-ell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ky.az1.qualtrics.com/jfe/form/SV_9zspJIDEG0YL4JD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uky.az1.qualtrics.com/jfe/form/SV_dcLriyPvGfhmIf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lqxv8vMNoLsHXqrxB7003BCC7H_9-3sAARPDlCVYwLo/edit?usp=shari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olorincolorado.org/article/distance-learning-ell-technology" TargetMode="External"/><Relationship Id="rId4" Type="http://schemas.openxmlformats.org/officeDocument/2006/relationships/hyperlink" Target="http://teacherlifeisgood.blogspot.com/2015/07/monday-musingsparent-involvement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://simply2ndresources.blogspot.com/2014/08/parent-communication.html" TargetMode="External"/><Relationship Id="rId7" Type="http://schemas.openxmlformats.org/officeDocument/2006/relationships/hyperlink" Target="https://tex.stackexchange.com/questions/200349/how-can-i-make-a-postcard-templat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hyperlink" Target="http://pngimg.com/download/19972" TargetMode="External"/><Relationship Id="rId10" Type="http://schemas.openxmlformats.org/officeDocument/2006/relationships/hyperlink" Target="https://www.colorincolorado.org/article/distance-learning-ells-family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pxhere.com/en/photo/154903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talkingpts.or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lorincolorado.org/article/distance-learning-ells-family" TargetMode="External"/><Relationship Id="rId4" Type="http://schemas.openxmlformats.org/officeDocument/2006/relationships/hyperlink" Target="remind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2284F3-F2CE-4D37-B9B5-DC638DFFD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r="-2" b="-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2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BCC37-6161-4FA9-8260-8CF4357A4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0" r="9517"/>
          <a:stretch/>
        </p:blipFill>
        <p:spPr>
          <a:xfrm>
            <a:off x="3242693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229BB-6A85-4FDB-AF43-408619DB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 fontScale="90000"/>
          </a:bodyPr>
          <a:lstStyle/>
          <a:p>
            <a:r>
              <a:rPr lang="en-US" sz="2800" b="1" dirty="0"/>
              <a:t>Tips for Communicating with EL Families from a Distance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E762-A51F-4F3B-896D-3DDE3834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62375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Use videos!</a:t>
            </a:r>
          </a:p>
          <a:p>
            <a:r>
              <a:rPr lang="en-US" sz="2400" dirty="0"/>
              <a:t>Parents may understand oral English better than written</a:t>
            </a:r>
          </a:p>
          <a:p>
            <a:r>
              <a:rPr lang="en-US" sz="2400" dirty="0"/>
              <a:t>Video provides visual context and can be viewed multiple times</a:t>
            </a:r>
          </a:p>
          <a:p>
            <a:r>
              <a:rPr lang="en-US" sz="2400" dirty="0"/>
              <a:t>Some videos (e.g. Google Meet, </a:t>
            </a:r>
            <a:r>
              <a:rPr lang="en-US" sz="2400" dirty="0" err="1"/>
              <a:t>Flipgrid</a:t>
            </a:r>
            <a:r>
              <a:rPr lang="en-US" sz="2400" dirty="0"/>
              <a:t>) have closed captioning – turn it on!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CB285-80D6-4973-8C9A-148FE63E3F43}"/>
              </a:ext>
            </a:extLst>
          </p:cNvPr>
          <p:cNvSpPr/>
          <p:nvPr/>
        </p:nvSpPr>
        <p:spPr>
          <a:xfrm>
            <a:off x="105313" y="6196357"/>
            <a:ext cx="3112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https://www.colorincolorado.org/article/distance-learning-ells-family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400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29BB-6A85-4FDB-AF43-408619DB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Tips for Communicating with EL Families from a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E762-A51F-4F3B-896D-3DDE3834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Provide training and tech support in home languages</a:t>
            </a:r>
          </a:p>
          <a:p>
            <a:pPr lvl="1"/>
            <a:r>
              <a:rPr lang="en-US" sz="2000" dirty="0">
                <a:hlinkClick r:id="rId2"/>
              </a:rPr>
              <a:t>Google Classroom tutorials </a:t>
            </a:r>
            <a:r>
              <a:rPr lang="en-US" sz="2000" dirty="0"/>
              <a:t>in many languages</a:t>
            </a:r>
          </a:p>
          <a:p>
            <a:pPr lvl="1"/>
            <a:r>
              <a:rPr lang="en-US" sz="2000" dirty="0">
                <a:hlinkClick r:id="rId3"/>
              </a:rPr>
              <a:t>Multilingual tutorials for Zoom </a:t>
            </a:r>
            <a:r>
              <a:rPr lang="en-US" sz="2000" dirty="0"/>
              <a:t>and other platforms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18928-64FD-4C3A-89EB-B14CB8A88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25"/>
          <a:stretch/>
        </p:blipFill>
        <p:spPr>
          <a:xfrm>
            <a:off x="5500766" y="807593"/>
            <a:ext cx="5829522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743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9446396-67EB-4ED6-B85E-27CFD423D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Modifying Online Instruction to Support 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3E75B-A7A0-42FD-8B9F-40ADE8E84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160126"/>
            <a:ext cx="6105194" cy="68207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hlinkClick r:id="rId2"/>
              </a:rPr>
              <a:t>https://www.colorincolorado.org/article/distance-learning-ell-technology</a:t>
            </a:r>
            <a:r>
              <a:rPr lang="en-US" dirty="0">
                <a:solidFill>
                  <a:schemeClr val="tx2"/>
                </a:solidFill>
              </a:rPr>
              <a:t> </a:t>
            </a:r>
            <a:endParaRPr lang="en-US" sz="2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185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C219B8-470D-4492-9034-9009F83E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Structure, structure, structure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61C9EC6-55CE-46B0-A36B-2280BEA237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732852"/>
              </p:ext>
            </p:extLst>
          </p:nvPr>
        </p:nvGraphicFramePr>
        <p:xfrm>
          <a:off x="838200" y="1825625"/>
          <a:ext cx="10515600" cy="4743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ED5E4A5-8007-48B8-A621-002764734FB3}"/>
              </a:ext>
            </a:extLst>
          </p:cNvPr>
          <p:cNvSpPr/>
          <p:nvPr/>
        </p:nvSpPr>
        <p:spPr>
          <a:xfrm>
            <a:off x="838200" y="1321356"/>
            <a:ext cx="586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https://www.colorincolorado.org/article/offline-learning-ells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5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6C01B-75EE-4C31-B461-869FEDD2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252146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Emphasize Language Production</a:t>
            </a:r>
            <a:endParaRPr lang="en-US" sz="5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AE9A24-FCCC-4ED6-8558-F650DFDD44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19162"/>
              </p:ext>
            </p:extLst>
          </p:nvPr>
        </p:nvGraphicFramePr>
        <p:xfrm>
          <a:off x="256853" y="1690688"/>
          <a:ext cx="11681717" cy="5038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C008041-0A3E-494C-9509-7FC3320768F5}"/>
              </a:ext>
            </a:extLst>
          </p:cNvPr>
          <p:cNvSpPr/>
          <p:nvPr/>
        </p:nvSpPr>
        <p:spPr>
          <a:xfrm>
            <a:off x="726440" y="1168932"/>
            <a:ext cx="586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https://www.colorincolorado.org/article/offline-learning-ells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13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9FDAF-59AA-46F0-8498-FD927C43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anchor="ctr">
            <a:normAutofit/>
          </a:bodyPr>
          <a:lstStyle/>
          <a:p>
            <a:r>
              <a:rPr lang="en-US" sz="3700"/>
              <a:t>Get students using academic language during distance learning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FC945F73-D2C1-465A-B6B2-FC68CFBBC8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580628"/>
              </p:ext>
            </p:extLst>
          </p:nvPr>
        </p:nvGraphicFramePr>
        <p:xfrm>
          <a:off x="477520" y="2346960"/>
          <a:ext cx="11460480" cy="439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064">
                  <a:extLst>
                    <a:ext uri="{9D8B030D-6E8A-4147-A177-3AD203B41FA5}">
                      <a16:colId xmlns:a16="http://schemas.microsoft.com/office/drawing/2014/main" val="2300178670"/>
                    </a:ext>
                  </a:extLst>
                </a:gridCol>
                <a:gridCol w="4448790">
                  <a:extLst>
                    <a:ext uri="{9D8B030D-6E8A-4147-A177-3AD203B41FA5}">
                      <a16:colId xmlns:a16="http://schemas.microsoft.com/office/drawing/2014/main" val="3859443276"/>
                    </a:ext>
                  </a:extLst>
                </a:gridCol>
                <a:gridCol w="4962626">
                  <a:extLst>
                    <a:ext uri="{9D8B030D-6E8A-4147-A177-3AD203B41FA5}">
                      <a16:colId xmlns:a16="http://schemas.microsoft.com/office/drawing/2014/main" val="3215601400"/>
                    </a:ext>
                  </a:extLst>
                </a:gridCol>
              </a:tblGrid>
              <a:tr h="465309">
                <a:tc>
                  <a:txBody>
                    <a:bodyPr/>
                    <a:lstStyle/>
                    <a:p>
                      <a:r>
                        <a:rPr lang="en-US" sz="2000"/>
                        <a:t>Technique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F2F Instruction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Distance Learning Modification</a:t>
                      </a:r>
                    </a:p>
                  </a:txBody>
                  <a:tcPr marL="90246" marR="90246" marT="45123" marB="45123"/>
                </a:tc>
                <a:extLst>
                  <a:ext uri="{0D108BD9-81ED-4DB2-BD59-A6C34878D82A}">
                    <a16:rowId xmlns:a16="http://schemas.microsoft.com/office/drawing/2014/main" val="3130337176"/>
                  </a:ext>
                </a:extLst>
              </a:tr>
              <a:tr h="1417075">
                <a:tc>
                  <a:txBody>
                    <a:bodyPr/>
                    <a:lstStyle/>
                    <a:p>
                      <a:r>
                        <a:rPr lang="en-US" sz="2000" b="1"/>
                        <a:t>Linguistic frames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Sentence frames, sentence stems, paragraph frames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Make stems/frames available on LMS for everyone</a:t>
                      </a:r>
                    </a:p>
                    <a:p>
                      <a:r>
                        <a:rPr lang="en-US" sz="2000"/>
                        <a:t>Show students how to use them online with peers</a:t>
                      </a:r>
                    </a:p>
                  </a:txBody>
                  <a:tcPr marL="90246" marR="90246" marT="45123" marB="45123"/>
                </a:tc>
                <a:extLst>
                  <a:ext uri="{0D108BD9-81ED-4DB2-BD59-A6C34878D82A}">
                    <a16:rowId xmlns:a16="http://schemas.microsoft.com/office/drawing/2014/main" val="1050564408"/>
                  </a:ext>
                </a:extLst>
              </a:tr>
              <a:tr h="1099820">
                <a:tc>
                  <a:txBody>
                    <a:bodyPr/>
                    <a:lstStyle/>
                    <a:p>
                      <a:r>
                        <a:rPr lang="en-US" sz="2000" b="1"/>
                        <a:t>Picture Word Induction Model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Students list words they know about a picture (usually related to topic of study), then generate written text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Video record yourself labeling the visual</a:t>
                      </a:r>
                    </a:p>
                    <a:p>
                      <a:r>
                        <a:rPr lang="en-US" sz="2000"/>
                        <a:t>Create a shared image that students can add words to</a:t>
                      </a:r>
                    </a:p>
                  </a:txBody>
                  <a:tcPr marL="90246" marR="90246" marT="45123" marB="45123"/>
                </a:tc>
                <a:extLst>
                  <a:ext uri="{0D108BD9-81ED-4DB2-BD59-A6C34878D82A}">
                    <a16:rowId xmlns:a16="http://schemas.microsoft.com/office/drawing/2014/main" val="1245438646"/>
                  </a:ext>
                </a:extLst>
              </a:tr>
              <a:tr h="1417075">
                <a:tc>
                  <a:txBody>
                    <a:bodyPr/>
                    <a:lstStyle/>
                    <a:p>
                      <a:r>
                        <a:rPr lang="en-US" sz="2000" b="1"/>
                        <a:t>Interactive Word Wall/GVM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Students organize the words in ways that are meaningful, adding visuals as needed</a:t>
                      </a:r>
                    </a:p>
                  </a:txBody>
                  <a:tcPr marL="90246" marR="90246" marT="45123" marB="45123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Build interactive word wall on Google Slides or PowerPoint</a:t>
                      </a:r>
                    </a:p>
                    <a:p>
                      <a:r>
                        <a:rPr lang="en-US" sz="2000" dirty="0"/>
                        <a:t>Include images, words, and hyperlinks</a:t>
                      </a:r>
                    </a:p>
                    <a:p>
                      <a:r>
                        <a:rPr lang="en-US" sz="2000" dirty="0"/>
                        <a:t>Students can add to word wall at own pace</a:t>
                      </a:r>
                    </a:p>
                  </a:txBody>
                  <a:tcPr marL="90246" marR="90246" marT="45123" marB="45123"/>
                </a:tc>
                <a:extLst>
                  <a:ext uri="{0D108BD9-81ED-4DB2-BD59-A6C34878D82A}">
                    <a16:rowId xmlns:a16="http://schemas.microsoft.com/office/drawing/2014/main" val="1939449646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F1D106-BE82-4828-823E-B9055B8E9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0" y="552450"/>
            <a:ext cx="5159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Valentina Gonzalez: </a:t>
            </a:r>
            <a:r>
              <a:rPr lang="en-US" sz="2000" dirty="0">
                <a:hlinkClick r:id="rId2"/>
              </a:rPr>
              <a:t>https://elementaryenglishlanguagelearners.weebly.com/blog/10-ways-to-get-students-using-academic-language-during-distance-learning-beyond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652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AFA5D064-CCC7-4310-85BD-A91B73D7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Supporting EL Learning at Home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0D025E-23DD-4D14-928D-483A2FF85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160126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5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EB6269-5648-48D4-BB30-5B8A9A4B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/>
              <a:t>Remember Funds of Knowledge?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1138D730-7C92-4877-A47F-8EA7AE3F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694966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296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98121-C758-493C-9DFA-76B8B0F6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3200" b="1" dirty="0"/>
              <a:t>Use the home as an academic resource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B7DE8-BD21-4800-8B2F-EC3E86060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Design activities and assignments that draw upon students’ everyday lives and use their home language/ culture as a resource</a:t>
            </a:r>
          </a:p>
        </p:txBody>
      </p:sp>
      <p:pic>
        <p:nvPicPr>
          <p:cNvPr id="4" name="Picture 3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5183C1ED-8955-45C7-B8B7-A3F050047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7CF533F-729F-42B8-8B0A-C395EDFFC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9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A637-DD50-4E6E-8E04-2FBCA47C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Oral Language Development for 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341DE-F3BC-40A2-952C-0D4C6E454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241756"/>
            <a:ext cx="6586489" cy="446384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600" dirty="0"/>
              <a:t>Tell family stories in the home language</a:t>
            </a:r>
          </a:p>
          <a:p>
            <a:r>
              <a:rPr lang="en-US" sz="2600" dirty="0"/>
              <a:t>Provide question prompts connected to literacy or social studies topics for “daily family discussion” topics</a:t>
            </a:r>
          </a:p>
          <a:p>
            <a:r>
              <a:rPr lang="en-US" sz="2600" dirty="0"/>
              <a:t>Ask students to describe things using rich language</a:t>
            </a:r>
          </a:p>
          <a:p>
            <a:pPr lvl="1"/>
            <a:r>
              <a:rPr lang="en-US" sz="2200" dirty="0"/>
              <a:t>A favorite object</a:t>
            </a:r>
          </a:p>
          <a:p>
            <a:pPr lvl="1"/>
            <a:r>
              <a:rPr lang="en-US" sz="2200" dirty="0"/>
              <a:t>A room in their home</a:t>
            </a:r>
          </a:p>
          <a:p>
            <a:pPr lvl="1"/>
            <a:r>
              <a:rPr lang="en-US" sz="2200" dirty="0"/>
              <a:t>A family member or pet</a:t>
            </a:r>
          </a:p>
          <a:p>
            <a:pPr lvl="1"/>
            <a:r>
              <a:rPr lang="en-US" sz="2200" dirty="0"/>
              <a:t>A family recipe</a:t>
            </a:r>
          </a:p>
          <a:p>
            <a:pPr lvl="1"/>
            <a:r>
              <a:rPr lang="en-US" sz="2200" dirty="0"/>
              <a:t>A family tradition</a:t>
            </a:r>
          </a:p>
          <a:p>
            <a:r>
              <a:rPr lang="en-US" sz="2600" dirty="0"/>
              <a:t>Turn students into “family historians” or “family researchers” to record oral history from family members</a:t>
            </a:r>
          </a:p>
        </p:txBody>
      </p:sp>
      <p:pic>
        <p:nvPicPr>
          <p:cNvPr id="16" name="Content Placeholder 15" descr="A picture containing table, sign&#10;&#10;Description automatically generated">
            <a:extLst>
              <a:ext uri="{FF2B5EF4-FFF2-40B4-BE49-F238E27FC236}">
                <a16:creationId xmlns:a16="http://schemas.microsoft.com/office/drawing/2014/main" id="{BCBA93C5-81B8-4B7D-BC74-A206054ED3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097" r="830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1F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43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53EF281-E3FC-48D3-B7B2-708BDAF83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79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DF1A630-2A9B-41A0-92F9-FDA261070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50727-5F54-46CB-A6E1-30ACF1CD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Reading Development for ELs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62315-7303-4BE1-A1F3-CB7400ECB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715" y="2400525"/>
            <a:ext cx="5649885" cy="388471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200" dirty="0"/>
              <a:t>Use household items (cereal boxes, nutrition labels, coupons, </a:t>
            </a:r>
            <a:r>
              <a:rPr lang="en-US" sz="2200" dirty="0" err="1"/>
              <a:t>etc</a:t>
            </a:r>
            <a:r>
              <a:rPr lang="en-US" sz="2200" dirty="0"/>
              <a:t>) to build print awareness (for younger learners) or genre knowledge (for older learners)</a:t>
            </a:r>
          </a:p>
          <a:p>
            <a:r>
              <a:rPr lang="en-US" sz="2200" dirty="0"/>
              <a:t>Send students on a “literacy walk” in their homes or neighborhoods to document different types of texts in their lives</a:t>
            </a:r>
          </a:p>
          <a:p>
            <a:pPr lvl="1"/>
            <a:r>
              <a:rPr lang="en-US" sz="1900" dirty="0"/>
              <a:t>Students with cameras can take photos of the texts</a:t>
            </a:r>
          </a:p>
          <a:p>
            <a:pPr lvl="1"/>
            <a:r>
              <a:rPr lang="en-US" sz="1900" dirty="0"/>
              <a:t>Students without cameras can draw pictures</a:t>
            </a:r>
          </a:p>
          <a:p>
            <a:r>
              <a:rPr lang="en-US" sz="2200" dirty="0"/>
              <a:t>Use current events – </a:t>
            </a:r>
            <a:r>
              <a:rPr lang="en-US" sz="2200" dirty="0" err="1"/>
              <a:t>NewsELA</a:t>
            </a:r>
            <a:r>
              <a:rPr lang="en-US" sz="2200" dirty="0"/>
              <a:t> is your friend!</a:t>
            </a:r>
          </a:p>
          <a:p>
            <a:pPr lvl="1"/>
            <a:r>
              <a:rPr lang="en-US" sz="1900" dirty="0"/>
              <a:t>Print out hard copies for packets if students don’t have digital access</a:t>
            </a:r>
          </a:p>
        </p:txBody>
      </p:sp>
      <p:pic>
        <p:nvPicPr>
          <p:cNvPr id="6" name="Content Placeholder 5" descr="A close up of a box&#10;&#10;Description automatically generated">
            <a:extLst>
              <a:ext uri="{FF2B5EF4-FFF2-40B4-BE49-F238E27FC236}">
                <a16:creationId xmlns:a16="http://schemas.microsoft.com/office/drawing/2014/main" id="{4E051742-5B1F-48C2-8F95-62D3FEF621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85383" y="774285"/>
            <a:ext cx="1034830" cy="1999673"/>
          </a:xfrm>
          <a:prstGeom prst="rect">
            <a:avLst/>
          </a:prstGeom>
        </p:spPr>
      </p:pic>
      <p:pic>
        <p:nvPicPr>
          <p:cNvPr id="9" name="Picture 8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31B0465A-4530-49E6-896A-609C7E129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92300" y="774285"/>
            <a:ext cx="1774709" cy="1999673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4FF8C5-2FA1-4950-B499-120EB48CDF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34455" y="2942704"/>
            <a:ext cx="3213543" cy="32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51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A3614-61F6-40B1-941D-5291980E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650" y="327370"/>
            <a:ext cx="6348222" cy="13834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Writing Development for ELs</a:t>
            </a:r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9DE8CF2-9B78-4616-A5BA-066F231A0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5305" r="51752" b="4"/>
          <a:stretch/>
        </p:blipFill>
        <p:spPr>
          <a:xfrm rot="5400000">
            <a:off x="1064304" y="3694433"/>
            <a:ext cx="2295832" cy="4031302"/>
          </a:xfrm>
          <a:prstGeom prst="rect">
            <a:avLst/>
          </a:prstGeom>
        </p:spPr>
      </p:pic>
      <p:pic>
        <p:nvPicPr>
          <p:cNvPr id="5" name="Picture 4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E4832660-86C4-48F6-A31E-7E236E104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-4614" r="17637" b="4617"/>
          <a:stretch/>
        </p:blipFill>
        <p:spPr>
          <a:xfrm rot="5400000">
            <a:off x="179283" y="17285"/>
            <a:ext cx="4291723" cy="4257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52005-7AF8-4DA9-8A2F-B94271CF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0650" y="1799303"/>
            <a:ext cx="6348222" cy="495545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/>
              <a:t>Build upon students’ need to connect with others</a:t>
            </a:r>
          </a:p>
          <a:p>
            <a:pPr lvl="1"/>
            <a:r>
              <a:rPr lang="en-US" sz="2000" dirty="0"/>
              <a:t>Teacher/student or student/student pen pals</a:t>
            </a:r>
          </a:p>
          <a:p>
            <a:pPr lvl="1"/>
            <a:r>
              <a:rPr lang="en-US" sz="2000" dirty="0"/>
              <a:t>Credit for writing letters/notes/emails to loved ones who are quarantined elsewhere</a:t>
            </a:r>
          </a:p>
          <a:p>
            <a:pPr lvl="1"/>
            <a:r>
              <a:rPr lang="en-US" sz="2000" dirty="0"/>
              <a:t>“Morning Message” in sidewalk chalk for neighborhood</a:t>
            </a:r>
          </a:p>
          <a:p>
            <a:r>
              <a:rPr lang="en-US" sz="2400" dirty="0"/>
              <a:t>Write and post reviews of books, movies, other media, recipes</a:t>
            </a:r>
          </a:p>
          <a:p>
            <a:r>
              <a:rPr lang="en-US" sz="2400" dirty="0"/>
              <a:t>Write and share “how-to” pieces on fun activities at home</a:t>
            </a:r>
          </a:p>
          <a:p>
            <a:r>
              <a:rPr lang="en-US" sz="2400" dirty="0"/>
              <a:t>Create comics or Zines that could be shared digitally or in hard copy</a:t>
            </a:r>
          </a:p>
          <a:p>
            <a:r>
              <a:rPr lang="en-US" sz="2400" dirty="0"/>
              <a:t>This is a great time to try Family Journals!</a:t>
            </a:r>
          </a:p>
          <a:p>
            <a:pPr lvl="1"/>
            <a:r>
              <a:rPr lang="en-US" sz="2000" dirty="0"/>
              <a:t>Create a prompt for both child and parent to respond to</a:t>
            </a:r>
          </a:p>
        </p:txBody>
      </p:sp>
    </p:spTree>
    <p:extLst>
      <p:ext uri="{BB962C8B-B14F-4D97-AF65-F5344CB8AC3E}">
        <p14:creationId xmlns:p14="http://schemas.microsoft.com/office/powerpoint/2010/main" val="3989593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F99E576-3E86-4A22-AC2A-99ECD065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54BE91-A6A3-4A02-8A4A-8EFB3D441312}"/>
              </a:ext>
            </a:extLst>
          </p:cNvPr>
          <p:cNvSpPr/>
          <p:nvPr/>
        </p:nvSpPr>
        <p:spPr>
          <a:xfrm>
            <a:off x="226035" y="6488668"/>
            <a:ext cx="5274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https://www.colorincolorado.org/article/offline-learning-ells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957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F7B3A-79FE-4891-ADAC-A45EE2AE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780C28-F9CA-4AA7-8BF4-9731CB57B2C6}"/>
              </a:ext>
            </a:extLst>
          </p:cNvPr>
          <p:cNvSpPr/>
          <p:nvPr/>
        </p:nvSpPr>
        <p:spPr>
          <a:xfrm>
            <a:off x="6203193" y="6488668"/>
            <a:ext cx="5274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https://www.colorincolorado.org/article/offline-learning-ells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73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926D9-63DB-4D74-8D63-BB0176017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047EDC-E20D-44E5-8305-6FFDC8DBE3F6}"/>
              </a:ext>
            </a:extLst>
          </p:cNvPr>
          <p:cNvSpPr/>
          <p:nvPr/>
        </p:nvSpPr>
        <p:spPr>
          <a:xfrm>
            <a:off x="8050143" y="6008608"/>
            <a:ext cx="35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courtesy of </a:t>
            </a:r>
            <a:r>
              <a:rPr lang="en-US" dirty="0" err="1"/>
              <a:t>Clarabel</a:t>
            </a:r>
            <a:r>
              <a:rPr lang="en-US" dirty="0"/>
              <a:t> González</a:t>
            </a:r>
          </a:p>
        </p:txBody>
      </p:sp>
    </p:spTree>
    <p:extLst>
      <p:ext uri="{BB962C8B-B14F-4D97-AF65-F5344CB8AC3E}">
        <p14:creationId xmlns:p14="http://schemas.microsoft.com/office/powerpoint/2010/main" val="3981249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FEC7-EA66-494B-AAF6-673754B1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Accessible Packets for ELs: </a:t>
            </a:r>
            <a:r>
              <a:rPr lang="en-US" b="1" dirty="0">
                <a:solidFill>
                  <a:srgbClr val="0070C0"/>
                </a:solidFill>
              </a:rPr>
              <a:t>Language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5454396-1B15-46E6-A48E-3E649DB52E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3886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5149980-0014-4B41-815E-9FE72B53F3BD}"/>
              </a:ext>
            </a:extLst>
          </p:cNvPr>
          <p:cNvSpPr/>
          <p:nvPr/>
        </p:nvSpPr>
        <p:spPr>
          <a:xfrm>
            <a:off x="3161414" y="6339990"/>
            <a:ext cx="586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https://www.colorincolorado.org/article/offline-learning-ells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9477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FEC7-EA66-494B-AAF6-673754B1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6" y="294416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Accessible Packets for ELs: </a:t>
            </a:r>
            <a:r>
              <a:rPr lang="en-US" sz="3100" b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Visual Support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9EFCDEA1-2108-4735-848E-D35561FFBE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160" r="20589" b="-2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7F98B9F5-4BA8-4966-B5F3-E169708837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06" r="10024" b="-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2" name="Picture 11" descr="A picture containing sitting, table, board, food&#10;&#10;Description automatically generated">
            <a:extLst>
              <a:ext uri="{FF2B5EF4-FFF2-40B4-BE49-F238E27FC236}">
                <a16:creationId xmlns:a16="http://schemas.microsoft.com/office/drawing/2014/main" id="{31FC48B4-6BB8-4298-9832-183FA0BF1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1425" r="18017" b="-4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FFBB8D-3907-4F47-B215-5764D4FDD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0296" y="1619979"/>
            <a:ext cx="4668256" cy="47191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Provide a clear model of how to complete each activity/problem</a:t>
            </a:r>
          </a:p>
          <a:p>
            <a:r>
              <a:rPr lang="en-US" sz="2400" dirty="0"/>
              <a:t>Add visuals (image, graphs, charts) to support text in each chunk</a:t>
            </a:r>
          </a:p>
          <a:p>
            <a:r>
              <a:rPr lang="en-US" sz="2400" dirty="0"/>
              <a:t>Send home appropriate manipulatives or materials with packets OR suggest items that may be in the home</a:t>
            </a:r>
          </a:p>
          <a:p>
            <a:pPr lvl="1"/>
            <a:r>
              <a:rPr lang="en-US" sz="2000" dirty="0"/>
              <a:t>Straws cut short for math/counting practice</a:t>
            </a:r>
          </a:p>
          <a:p>
            <a:pPr lvl="1"/>
            <a:r>
              <a:rPr lang="en-US" sz="2000" dirty="0"/>
              <a:t>Sticks and stones for 10s and 1s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49980-0014-4B41-815E-9FE72B53F3BD}"/>
              </a:ext>
            </a:extLst>
          </p:cNvPr>
          <p:cNvSpPr/>
          <p:nvPr/>
        </p:nvSpPr>
        <p:spPr>
          <a:xfrm>
            <a:off x="4363490" y="6194252"/>
            <a:ext cx="586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8"/>
              </a:rPr>
              <a:t>https://www.colorincolorado.org/article/offline-learning-ells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95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9FEC7-EA66-494B-AAF6-673754B1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8455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Creating Accessible Packets for ELs: </a:t>
            </a:r>
            <a:r>
              <a:rPr lang="en-US" b="1" dirty="0">
                <a:solidFill>
                  <a:srgbClr val="00B050"/>
                </a:solidFill>
              </a:rPr>
              <a:t>Organization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49980-0014-4B41-815E-9FE72B53F3BD}"/>
              </a:ext>
            </a:extLst>
          </p:cNvPr>
          <p:cNvSpPr/>
          <p:nvPr/>
        </p:nvSpPr>
        <p:spPr>
          <a:xfrm>
            <a:off x="2643254" y="6332815"/>
            <a:ext cx="586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2"/>
              </a:rPr>
              <a:t>https://www.colorincolorado.org/article/offline-learning-ells</a:t>
            </a:r>
            <a:r>
              <a:rPr lang="en-US" dirty="0"/>
              <a:t> 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9C6B0865-88F3-421F-9ED0-39A60E508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3999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445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79D2-1930-459E-A522-E11BB989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BA8B-3CDE-422A-9852-C95F2D851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20825DD-E939-4D94-A7DE-38F84E165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73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6BF11-3DB7-4DFC-BC7D-9D9EF113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PLACE Surveys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F1A790-1C6F-47C6-A48A-9F70A034D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9024" y="904874"/>
            <a:ext cx="4480560" cy="448056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619A7-56B6-4C76-BCB7-4A80311F6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Self-Efficacy Survey: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https://uky.az1.qualtrics.com/jfe/form/SV_9zspJIDEG0YL4JD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PD Survey: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https://uky.az1.qualtrics.com/jfe/form/SV_dcLriyPvGfhmIf3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18B33-2511-437D-9A4B-C523EE3C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529884"/>
            <a:ext cx="5806440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Sept. 12 PD</a:t>
            </a:r>
            <a:br>
              <a:rPr lang="en-US" sz="34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Sign-In Sheet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C4C6E0-EE45-45A2-9A9D-974B67907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" y="1258188"/>
            <a:ext cx="6049942" cy="3403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6D773-9E67-4971-953A-14F7B6C43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4655" y="965199"/>
            <a:ext cx="4008101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Be sure and sign-in here!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hlinkClick r:id="rId3"/>
              </a:rPr>
              <a:t>https://docs.google.com/spreadsheets/d/1lqxv8vMNoLsHXqrxB7003BCC7H_9-3sAARPDlCVYwLo/edit?usp=sharing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4571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Leaders Presentations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Samantha Arnold</a:t>
            </a:r>
          </a:p>
          <a:p>
            <a:r>
              <a:rPr lang="en-US" dirty="0"/>
              <a:t>Taylor Browning</a:t>
            </a:r>
          </a:p>
          <a:p>
            <a:r>
              <a:rPr lang="en-US" dirty="0"/>
              <a:t>Nicole Naylor</a:t>
            </a:r>
          </a:p>
          <a:p>
            <a:r>
              <a:rPr lang="en-US" dirty="0"/>
              <a:t>Brittany Manion</a:t>
            </a:r>
          </a:p>
        </p:txBody>
      </p:sp>
    </p:spTree>
    <p:extLst>
      <p:ext uri="{BB962C8B-B14F-4D97-AF65-F5344CB8AC3E}">
        <p14:creationId xmlns:p14="http://schemas.microsoft.com/office/powerpoint/2010/main" val="4494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D6E82CB-BD28-4E1E-9FE6-B2E43211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09246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19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09B9F29-84E2-4A16-AF66-B3B2EF1C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0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0CEB2A-5771-443F-A122-39D19095A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Supporting English Learners during Virtual/Distance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0DB0E-8BFB-4381-859F-B31D23AB8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31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F1515-DAC7-4FC0-92B8-348102FB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rgbClr val="000000"/>
                </a:solidFill>
              </a:rPr>
              <a:t>Important lesson learned from Spring 2020…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7FF2E3F5-6074-49D5-8D88-218ED26DE5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599" r="2445" b="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B8998-C884-4014-92DB-3A17B0909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3" y="2421682"/>
            <a:ext cx="5373839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Districts that did the best in supporting ELs during distance learning </a:t>
            </a:r>
            <a:r>
              <a:rPr lang="en-US" sz="2400" b="1" dirty="0">
                <a:solidFill>
                  <a:srgbClr val="000000"/>
                </a:solidFill>
              </a:rPr>
              <a:t>were ones that already had solid relationships with EL families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The better schools knew families, the more effective partnerships around distance learning were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D655E2-F834-4BCD-84A2-10871DA33D9C}"/>
              </a:ext>
            </a:extLst>
          </p:cNvPr>
          <p:cNvSpPr/>
          <p:nvPr/>
        </p:nvSpPr>
        <p:spPr>
          <a:xfrm>
            <a:off x="4571999" y="6225647"/>
            <a:ext cx="7194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https://www.colorincolorado.org/article/distance-learning-ell-technology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945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C3E5D51-F8E7-4DCA-AAE7-E43895B7D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229BB-6A85-4FDB-AF43-408619DB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Tips for Communicating with EL Families from a Distance</a:t>
            </a:r>
            <a:endParaRPr lang="en-US" sz="36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C795A1-0408-4193-972B-80824DEEEC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5185" y="380770"/>
            <a:ext cx="1314292" cy="281132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83B72E-C00B-45EB-9F38-08BBD1891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36516" y="601407"/>
            <a:ext cx="2507982" cy="2370043"/>
          </a:xfrm>
          <a:prstGeom prst="rect">
            <a:avLst/>
          </a:prstGeom>
        </p:spPr>
      </p:pic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E83D1C-E6B6-4DBC-8797-975B5230D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59368" y="886690"/>
            <a:ext cx="2507982" cy="1799477"/>
          </a:xfrm>
          <a:prstGeom prst="rect">
            <a:avLst/>
          </a:prstGeom>
        </p:spPr>
      </p:pic>
      <p:pic>
        <p:nvPicPr>
          <p:cNvPr id="10" name="Picture 9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BC5B9770-8A2F-4664-BCC6-186CD728D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82219" y="947043"/>
            <a:ext cx="2515016" cy="167877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E762-A51F-4F3B-896D-3DDE3834C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2719" y="3930305"/>
            <a:ext cx="6586915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Identify families’ preferred methods of communication</a:t>
            </a:r>
          </a:p>
          <a:p>
            <a:r>
              <a:rPr lang="en-US" dirty="0"/>
              <a:t>Check in frequently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A8631-D5D6-405B-8873-031458B16E68}"/>
              </a:ext>
            </a:extLst>
          </p:cNvPr>
          <p:cNvSpPr/>
          <p:nvPr/>
        </p:nvSpPr>
        <p:spPr>
          <a:xfrm>
            <a:off x="5162718" y="5910957"/>
            <a:ext cx="675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https://www.colorincolorado.org/article/distance-learning-ells-family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6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229BB-6A85-4FDB-AF43-408619DB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Tips for Communicating with EL Families from a Distance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2B8BB-50D6-4899-87A7-F8E5CFB65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9" r="2600"/>
          <a:stretch/>
        </p:blipFill>
        <p:spPr>
          <a:xfrm>
            <a:off x="409617" y="2516777"/>
            <a:ext cx="6667839" cy="39135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E762-A51F-4F3B-896D-3DDE3834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4192868" cy="3660185"/>
          </a:xfrm>
        </p:spPr>
        <p:txBody>
          <a:bodyPr anchor="ctr">
            <a:normAutofit/>
          </a:bodyPr>
          <a:lstStyle/>
          <a:p>
            <a:r>
              <a:rPr lang="en-US" dirty="0"/>
              <a:t>Try an app that translates communication into families’ preferred languages</a:t>
            </a:r>
          </a:p>
          <a:p>
            <a:pPr lvl="1"/>
            <a:r>
              <a:rPr lang="en-US" sz="2200" dirty="0">
                <a:hlinkClick r:id="rId3"/>
              </a:rPr>
              <a:t>Talking Points </a:t>
            </a:r>
            <a:endParaRPr lang="en-US" sz="2200" dirty="0"/>
          </a:p>
          <a:p>
            <a:pPr lvl="1"/>
            <a:r>
              <a:rPr lang="en-US" sz="2200" dirty="0">
                <a:hlinkClick r:id="rId4"/>
              </a:rPr>
              <a:t>Remind</a:t>
            </a:r>
            <a:endParaRPr lang="en-US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3F4B74-28AF-44E2-8C92-1052BC78376C}"/>
              </a:ext>
            </a:extLst>
          </p:cNvPr>
          <p:cNvSpPr/>
          <p:nvPr/>
        </p:nvSpPr>
        <p:spPr>
          <a:xfrm>
            <a:off x="1121931" y="6360234"/>
            <a:ext cx="9758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https://www.colorincolorado.org/article/distance-learning-ells-family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451950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ECAE8E35D99F468904FA523C1BE473" ma:contentTypeVersion="13" ma:contentTypeDescription="Create a new document." ma:contentTypeScope="" ma:versionID="0974bc7900a06dee7b9fff326d05595b">
  <xsd:schema xmlns:xsd="http://www.w3.org/2001/XMLSchema" xmlns:xs="http://www.w3.org/2001/XMLSchema" xmlns:p="http://schemas.microsoft.com/office/2006/metadata/properties" xmlns:ns2="fb153ab6-dc1a-467e-9743-71b819a5ffd0" xmlns:ns3="0b71da75-4e80-4e70-bdd0-53ca44ec7fe1" targetNamespace="http://schemas.microsoft.com/office/2006/metadata/properties" ma:root="true" ma:fieldsID="c8264d868b7eb96a4659917dc1603d7f" ns2:_="" ns3:_="">
    <xsd:import namespace="fb153ab6-dc1a-467e-9743-71b819a5ffd0"/>
    <xsd:import namespace="0b71da75-4e80-4e70-bdd0-53ca44ec7f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FCTrans_x003f_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53ab6-dc1a-467e-9743-71b819a5ff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FCTrans_x003f_" ma:index="19" nillable="true" ma:displayName="FC Trans?" ma:format="Dropdown" ma:internalName="FCTrans_x003f_">
      <xsd:simpleType>
        <xsd:restriction base="dms:Text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1da75-4e80-4e70-bdd0-53ca44ec7f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CTrans_x003f_ xmlns="fb153ab6-dc1a-467e-9743-71b819a5ffd0" xsi:nil="true"/>
  </documentManagement>
</p:properties>
</file>

<file path=customXml/itemProps1.xml><?xml version="1.0" encoding="utf-8"?>
<ds:datastoreItem xmlns:ds="http://schemas.openxmlformats.org/officeDocument/2006/customXml" ds:itemID="{03EE9B85-EF45-4082-85AA-40ECB75DA7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53ab6-dc1a-467e-9743-71b819a5ffd0"/>
    <ds:schemaRef ds:uri="0b71da75-4e80-4e70-bdd0-53ca44ec7f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5D7353-9FA4-4C21-A5BE-37205150C1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70C4AE-B026-4BB2-A0ED-143B142DCBA8}">
  <ds:schemaRefs>
    <ds:schemaRef ds:uri="http://schemas.microsoft.com/office/2006/metadata/properties"/>
    <ds:schemaRef ds:uri="http://schemas.microsoft.com/office/infopath/2007/PartnerControls"/>
    <ds:schemaRef ds:uri="fb153ab6-dc1a-467e-9743-71b819a5ff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1248</Words>
  <Application>Microsoft Office PowerPoint</Application>
  <PresentationFormat>Widescreen</PresentationFormat>
  <Paragraphs>138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Integral</vt:lpstr>
      <vt:lpstr>PowerPoint Presentation</vt:lpstr>
      <vt:lpstr>PowerPoint Presentation</vt:lpstr>
      <vt:lpstr>Sept. 12 PD Sign-In Sheet</vt:lpstr>
      <vt:lpstr>PowerPoint Presentation</vt:lpstr>
      <vt:lpstr>PowerPoint Presentation</vt:lpstr>
      <vt:lpstr>Supporting English Learners during Virtual/Distance Learning</vt:lpstr>
      <vt:lpstr>Important lesson learned from Spring 2020…</vt:lpstr>
      <vt:lpstr>Tips for Communicating with EL Families from a Distance</vt:lpstr>
      <vt:lpstr>Tips for Communicating with EL Families from a Distance</vt:lpstr>
      <vt:lpstr>Tips for Communicating with EL Families from a Distance</vt:lpstr>
      <vt:lpstr>Tips for Communicating with EL Families from a Distance</vt:lpstr>
      <vt:lpstr>Modifying Online Instruction to Support ELs</vt:lpstr>
      <vt:lpstr>Structure, structure, structure</vt:lpstr>
      <vt:lpstr>Emphasize Language Production</vt:lpstr>
      <vt:lpstr>Get students using academic language during distance learning</vt:lpstr>
      <vt:lpstr>Supporting EL Learning at Home</vt:lpstr>
      <vt:lpstr>Remember Funds of Knowledge?</vt:lpstr>
      <vt:lpstr>Use the home as an academic resource</vt:lpstr>
      <vt:lpstr>Oral Language Development for ELs</vt:lpstr>
      <vt:lpstr>Reading Development for ELs</vt:lpstr>
      <vt:lpstr>Writing Development for ELs</vt:lpstr>
      <vt:lpstr>PowerPoint Presentation</vt:lpstr>
      <vt:lpstr>PowerPoint Presentation</vt:lpstr>
      <vt:lpstr>PowerPoint Presentation</vt:lpstr>
      <vt:lpstr>Creating Accessible Packets for ELs: Language</vt:lpstr>
      <vt:lpstr>Creating Accessible Packets for ELs: Visual Support</vt:lpstr>
      <vt:lpstr>Creating Accessible Packets for ELs: Organization</vt:lpstr>
      <vt:lpstr>PowerPoint Presentation</vt:lpstr>
      <vt:lpstr>Project PLACE Surveys</vt:lpstr>
      <vt:lpstr>Advanced Leaders 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Davis, Jo C.</dc:creator>
  <cp:lastModifiedBy>Davis, Jo C.</cp:lastModifiedBy>
  <cp:revision>2</cp:revision>
  <dcterms:created xsi:type="dcterms:W3CDTF">2020-09-11T14:14:19Z</dcterms:created>
  <dcterms:modified xsi:type="dcterms:W3CDTF">2023-06-22T17:16:30Z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0x010100E3ECAE8E35D99F468904FA523C1BE473</vt:lpwstr>
  </property>
</Properties>
</file>