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5d4225d8a4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5d4225d8a4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5d4225d8a4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5d4225d8a4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5d4225d8a4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5d4225d8a4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5d4225d8a4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5d4225d8a4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5d4225d8a4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5d4225d8a4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5d4225d8a4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5d4225d8a4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5d4225d8a4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5d4225d8a4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5d4225d8a4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5d4225d8a4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5d4225d8a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5d4225d8a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5d4225d8a4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5d4225d8a4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5d4225d8a4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5d4225d8a4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d4225d8a4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d4225d8a4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d4225d8a4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d4225d8a4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5d4225d8a4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5d4225d8a4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650" y="227109"/>
            <a:ext cx="8520600" cy="4792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6114" y="0"/>
            <a:ext cx="289177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3299" y="0"/>
            <a:ext cx="4568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6114" y="0"/>
            <a:ext cx="289177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6114" y="0"/>
            <a:ext cx="289177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6114" y="0"/>
            <a:ext cx="289177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600"/>
              <a:t>Other ideas of how you could use the CRIOP element discourse in your classroom? </a:t>
            </a:r>
            <a:endParaRPr b="1" sz="36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101" y="445025"/>
            <a:ext cx="7887299" cy="414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301" y="445025"/>
            <a:ext cx="7883550" cy="443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1" y="445025"/>
            <a:ext cx="8041150" cy="4523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7150" y="0"/>
            <a:ext cx="558222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285750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9723" y="0"/>
            <a:ext cx="53703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