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67" r:id="rId4"/>
    <p:sldId id="268" r:id="rId5"/>
    <p:sldId id="269" r:id="rId6"/>
    <p:sldId id="258" r:id="rId7"/>
    <p:sldId id="260" r:id="rId8"/>
    <p:sldId id="261" r:id="rId9"/>
    <p:sldId id="262" r:id="rId10"/>
    <p:sldId id="263" r:id="rId11"/>
    <p:sldId id="266" r:id="rId12"/>
    <p:sldId id="270"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176" autoAdjust="0"/>
  </p:normalViewPr>
  <p:slideViewPr>
    <p:cSldViewPr>
      <p:cViewPr varScale="1">
        <p:scale>
          <a:sx n="64" d="100"/>
          <a:sy n="64" d="100"/>
        </p:scale>
        <p:origin x="978" y="6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7/24/2019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7/24/2019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04886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7/24/2019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7/24/2019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7/24/2019</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7/24/2019</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7/24/2019</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7/24/2019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7/24/2019</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Critical Consciousness</a:t>
            </a:r>
            <a:endParaRPr lang="en-US" dirty="0"/>
          </a:p>
        </p:txBody>
      </p:sp>
      <p:sp>
        <p:nvSpPr>
          <p:cNvPr id="3" name="Subtitle 2"/>
          <p:cNvSpPr>
            <a:spLocks noGrp="1"/>
          </p:cNvSpPr>
          <p:nvPr>
            <p:ph type="subTitle" idx="1"/>
          </p:nvPr>
        </p:nvSpPr>
        <p:spPr/>
        <p:txBody>
          <a:bodyPr/>
          <a:lstStyle/>
          <a:p>
            <a:r>
              <a:rPr lang="en-US" dirty="0" smtClean="0"/>
              <a:t>Presentation By: Raychel Harrison</a:t>
            </a:r>
            <a:endParaRPr lang="en-US" dirty="0"/>
          </a:p>
        </p:txBody>
      </p:sp>
      <p:pic>
        <p:nvPicPr>
          <p:cNvPr id="1026" name="Picture 2" descr="Image result for critical consci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324931"/>
            <a:ext cx="2586037" cy="316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Continued…</a:t>
            </a:r>
            <a:endParaRPr lang="en-US" dirty="0"/>
          </a:p>
        </p:txBody>
      </p:sp>
      <p:sp>
        <p:nvSpPr>
          <p:cNvPr id="4" name="Text Placeholder 3"/>
          <p:cNvSpPr>
            <a:spLocks noGrp="1"/>
          </p:cNvSpPr>
          <p:nvPr>
            <p:ph type="body" sz="half" idx="2"/>
          </p:nvPr>
        </p:nvSpPr>
        <p:spPr>
          <a:xfrm>
            <a:off x="531812" y="1752600"/>
            <a:ext cx="3200400" cy="2971800"/>
          </a:xfrm>
        </p:spPr>
        <p:txBody>
          <a:bodyPr>
            <a:noAutofit/>
          </a:bodyPr>
          <a:lstStyle/>
          <a:p>
            <a:r>
              <a:rPr lang="en-US" sz="4000" dirty="0" smtClean="0"/>
              <a:t>Native American Unit &amp; Thanksgiving!</a:t>
            </a:r>
            <a:endParaRPr lang="en-US" sz="4000" dirty="0"/>
          </a:p>
        </p:txBody>
      </p:sp>
      <p:pic>
        <p:nvPicPr>
          <p:cNvPr id="8194" name="Picture 2" descr="Image may contain: one or more people, people sitting and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2057400"/>
            <a:ext cx="4948237" cy="371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may contain: 1 person,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361638"/>
            <a:ext cx="3276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may contain: 2 people, people smiling, people 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812" y="304800"/>
            <a:ext cx="440055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may contain: 3 people, people sit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5001" y="3962400"/>
            <a:ext cx="1864379" cy="248583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may contain: 1 person, standing and 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362" y="2017427"/>
            <a:ext cx="2531864" cy="337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609600"/>
            <a:ext cx="9144000" cy="2667000"/>
          </a:xfrm>
        </p:spPr>
        <p:txBody>
          <a:bodyPr/>
          <a:lstStyle/>
          <a:p>
            <a:r>
              <a:rPr lang="en-US" dirty="0" smtClean="0"/>
              <a:t>QUESTIONS…Comments…</a:t>
            </a:r>
            <a:br>
              <a:rPr lang="en-US" dirty="0" smtClean="0"/>
            </a:br>
            <a:r>
              <a:rPr lang="en-US" dirty="0" smtClean="0"/>
              <a:t>Hesitations?</a:t>
            </a:r>
            <a:endParaRPr lang="en-US" dirty="0"/>
          </a:p>
        </p:txBody>
      </p:sp>
      <p:sp>
        <p:nvSpPr>
          <p:cNvPr id="3" name="Subtitle 2"/>
          <p:cNvSpPr>
            <a:spLocks noGrp="1"/>
          </p:cNvSpPr>
          <p:nvPr>
            <p:ph type="subTitle" idx="1"/>
          </p:nvPr>
        </p:nvSpPr>
        <p:spPr/>
        <p:txBody>
          <a:bodyPr>
            <a:normAutofit lnSpcReduction="10000"/>
          </a:bodyPr>
          <a:lstStyle/>
          <a:p>
            <a:r>
              <a:rPr lang="en-US" dirty="0" smtClean="0"/>
              <a:t>Contact Information:</a:t>
            </a:r>
          </a:p>
          <a:p>
            <a:r>
              <a:rPr lang="en-US" dirty="0" smtClean="0"/>
              <a:t>Raychel Harrison</a:t>
            </a:r>
          </a:p>
          <a:p>
            <a:r>
              <a:rPr lang="en-US" dirty="0"/>
              <a:t>r</a:t>
            </a:r>
            <a:r>
              <a:rPr lang="en-US" dirty="0" smtClean="0"/>
              <a:t>aychel.harrison2@scott.kyschools.us</a:t>
            </a:r>
            <a:endParaRPr lang="en-US" dirty="0"/>
          </a:p>
        </p:txBody>
      </p:sp>
    </p:spTree>
    <p:extLst>
      <p:ext uri="{BB962C8B-B14F-4D97-AF65-F5344CB8AC3E}">
        <p14:creationId xmlns:p14="http://schemas.microsoft.com/office/powerpoint/2010/main" val="46389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Personal Introduction!</a:t>
            </a:r>
            <a:endParaRPr lang="en-US" dirty="0"/>
          </a:p>
        </p:txBody>
      </p:sp>
      <p:sp>
        <p:nvSpPr>
          <p:cNvPr id="14" name="Content Placeholder 13"/>
          <p:cNvSpPr>
            <a:spLocks noGrp="1"/>
          </p:cNvSpPr>
          <p:nvPr>
            <p:ph idx="1"/>
          </p:nvPr>
        </p:nvSpPr>
        <p:spPr/>
        <p:txBody>
          <a:bodyPr/>
          <a:lstStyle/>
          <a:p>
            <a:r>
              <a:rPr lang="en-US" dirty="0" smtClean="0"/>
              <a:t>Who I am &amp; small background…</a:t>
            </a:r>
            <a:endParaRPr lang="en-US" dirty="0"/>
          </a:p>
          <a:p>
            <a:pPr marL="0" indent="0">
              <a:buNone/>
            </a:pPr>
            <a:endParaRPr lang="en-US" dirty="0"/>
          </a:p>
          <a:p>
            <a:r>
              <a:rPr lang="en-US" dirty="0" smtClean="0"/>
              <a:t>Small story in my own journey of CRITICAL CONSCIOUSNESS</a:t>
            </a:r>
            <a:endParaRPr lang="en-US" dirty="0"/>
          </a:p>
        </p:txBody>
      </p:sp>
      <p:pic>
        <p:nvPicPr>
          <p:cNvPr id="2050" name="Picture 2" descr="Image may contain: 2 people, including Raychel Harrison, people smiling, people stan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73609">
            <a:off x="493713" y="3684078"/>
            <a:ext cx="2057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Raychel Harrison, smi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909" y="331306"/>
            <a:ext cx="2215006" cy="2210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2 people, including Raychel Harrison, people smi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813" y="3570102"/>
            <a:ext cx="2021463" cy="30133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may contain: Raychel Harrison, smiling, 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3849" y="4107248"/>
            <a:ext cx="1896859" cy="18968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may contain: 1 per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2711" y="3733800"/>
            <a:ext cx="2433637" cy="182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of CLASSROOM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Each table will pick someone to come get an ACTIVITYCARD!</a:t>
            </a:r>
          </a:p>
          <a:p>
            <a:r>
              <a:rPr lang="en-US" dirty="0" smtClean="0"/>
              <a:t>Each table will pick a speaker for their table.</a:t>
            </a:r>
          </a:p>
          <a:p>
            <a:endParaRPr lang="en-US" dirty="0"/>
          </a:p>
          <a:p>
            <a:r>
              <a:rPr lang="en-US" dirty="0" smtClean="0"/>
              <a:t>You will have 2.5 minutes to discuss your ACTIVITY CARD. Each table has a different card with a different topic. (Warning: May cause discomfort </a:t>
            </a:r>
            <a:r>
              <a:rPr lang="en-US" dirty="0" smtClean="0">
                <a:sym typeface="Wingdings" panose="05000000000000000000" pitchFamily="2" charset="2"/>
              </a:rPr>
              <a:t>)</a:t>
            </a:r>
          </a:p>
          <a:p>
            <a:r>
              <a:rPr lang="en-US" dirty="0" smtClean="0">
                <a:sym typeface="Wingdings" panose="05000000000000000000" pitchFamily="2" charset="2"/>
              </a:rPr>
              <a:t>The speaker from your group will then read your card to the entire group and explain what your group talked about. How does the card make you feel? What is your opinion? Did your entire group feel the same way about the topic? What questions come to your mind?</a:t>
            </a:r>
            <a:endParaRPr lang="en-US"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Explanation</a:t>
            </a:r>
            <a:endParaRPr lang="en-US" dirty="0"/>
          </a:p>
        </p:txBody>
      </p:sp>
      <p:sp>
        <p:nvSpPr>
          <p:cNvPr id="5" name="Content Placeholder 4"/>
          <p:cNvSpPr>
            <a:spLocks noGrp="1"/>
          </p:cNvSpPr>
          <p:nvPr>
            <p:ph sz="half" idx="1"/>
          </p:nvPr>
        </p:nvSpPr>
        <p:spPr>
          <a:xfrm>
            <a:off x="1522413" y="1905000"/>
            <a:ext cx="8381999" cy="4495800"/>
          </a:xfrm>
        </p:spPr>
        <p:txBody>
          <a:bodyPr>
            <a:normAutofit/>
          </a:bodyPr>
          <a:lstStyle/>
          <a:p>
            <a:r>
              <a:rPr lang="en-US" dirty="0" smtClean="0"/>
              <a:t>How I use this in my classroom!</a:t>
            </a:r>
          </a:p>
          <a:p>
            <a:pPr marL="0" indent="0">
              <a:buNone/>
            </a:pPr>
            <a:r>
              <a:rPr lang="en-US" dirty="0" smtClean="0"/>
              <a:t>What is your goal?</a:t>
            </a:r>
          </a:p>
          <a:p>
            <a:pPr marL="0" indent="0">
              <a:buNone/>
            </a:pPr>
            <a:r>
              <a:rPr lang="en-US" dirty="0" smtClean="0"/>
              <a:t>How do I start this from the beginning of the year? </a:t>
            </a:r>
          </a:p>
          <a:p>
            <a:pPr marL="0" indent="0">
              <a:buNone/>
            </a:pPr>
            <a:r>
              <a:rPr lang="en-US" dirty="0" smtClean="0"/>
              <a:t>What about the parents?</a:t>
            </a:r>
          </a:p>
          <a:p>
            <a:pPr marL="0" indent="0">
              <a:buNone/>
            </a:pPr>
            <a:endParaRPr lang="en-US" dirty="0"/>
          </a:p>
          <a:p>
            <a:r>
              <a:rPr lang="en-US" dirty="0" smtClean="0"/>
              <a:t>Cross Curriculum importance</a:t>
            </a:r>
            <a:endParaRPr lang="en-US" dirty="0"/>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Examples:</a:t>
            </a:r>
            <a:endParaRPr lang="en-US" dirty="0"/>
          </a:p>
        </p:txBody>
      </p:sp>
      <p:sp>
        <p:nvSpPr>
          <p:cNvPr id="6" name="Content Placeholder 5"/>
          <p:cNvSpPr>
            <a:spLocks noGrp="1"/>
          </p:cNvSpPr>
          <p:nvPr>
            <p:ph sz="half" idx="2"/>
          </p:nvPr>
        </p:nvSpPr>
        <p:spPr/>
        <p:txBody>
          <a:bodyPr/>
          <a:lstStyle/>
          <a:p>
            <a:r>
              <a:rPr lang="en-US" dirty="0" smtClean="0"/>
              <a:t>Small group Literature Study</a:t>
            </a:r>
          </a:p>
          <a:p>
            <a:r>
              <a:rPr lang="en-US" dirty="0" smtClean="0"/>
              <a:t>Student Reactions</a:t>
            </a:r>
          </a:p>
          <a:p>
            <a:r>
              <a:rPr lang="en-US" dirty="0" smtClean="0"/>
              <a:t>Where this led us…..</a:t>
            </a:r>
            <a:endParaRPr lang="en-US" dirty="0"/>
          </a:p>
        </p:txBody>
      </p:sp>
      <p:pic>
        <p:nvPicPr>
          <p:cNvPr id="3074" name="Picture 2" descr="Image result for keeping corn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2812" y="1936124"/>
            <a:ext cx="2685171"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1" y="5029200"/>
            <a:ext cx="6092825" cy="646331"/>
          </a:xfrm>
          <a:prstGeom prst="rect">
            <a:avLst/>
          </a:prstGeom>
        </p:spPr>
        <p:txBody>
          <a:bodyPr>
            <a:spAutoFit/>
          </a:bodyPr>
          <a:lstStyle/>
          <a:p>
            <a:r>
              <a:rPr lang="en-US" dirty="0"/>
              <a:t>https://www.facebook.com/571364706598442/videos/577519982692190/?t=7</a:t>
            </a:r>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Continued…</a:t>
            </a:r>
            <a:endParaRPr lang="en-US" dirty="0"/>
          </a:p>
        </p:txBody>
      </p:sp>
      <p:sp>
        <p:nvSpPr>
          <p:cNvPr id="4" name="Content Placeholder 3"/>
          <p:cNvSpPr>
            <a:spLocks noGrp="1"/>
          </p:cNvSpPr>
          <p:nvPr>
            <p:ph sz="half" idx="1"/>
          </p:nvPr>
        </p:nvSpPr>
        <p:spPr>
          <a:xfrm>
            <a:off x="684212" y="1905000"/>
            <a:ext cx="4190999" cy="2971800"/>
          </a:xfrm>
        </p:spPr>
        <p:txBody>
          <a:bodyPr/>
          <a:lstStyle/>
          <a:p>
            <a:r>
              <a:rPr lang="en-US" dirty="0" smtClean="0"/>
              <a:t>Student Exhibitions</a:t>
            </a:r>
          </a:p>
          <a:p>
            <a:pPr marL="0" indent="0">
              <a:buNone/>
            </a:pPr>
            <a:r>
              <a:rPr lang="en-US" dirty="0" smtClean="0"/>
              <a:t>How where this planned?</a:t>
            </a:r>
          </a:p>
          <a:p>
            <a:pPr marL="0" indent="0">
              <a:buNone/>
            </a:pPr>
            <a:r>
              <a:rPr lang="en-US" dirty="0" smtClean="0"/>
              <a:t>What students worked on?</a:t>
            </a:r>
          </a:p>
          <a:p>
            <a:pPr marL="0" indent="0">
              <a:buNone/>
            </a:pPr>
            <a:r>
              <a:rPr lang="en-US" dirty="0" smtClean="0"/>
              <a:t>How they tied to tons of standards?</a:t>
            </a:r>
            <a:endParaRPr lang="en-US" dirty="0"/>
          </a:p>
        </p:txBody>
      </p:sp>
      <p:pic>
        <p:nvPicPr>
          <p:cNvPr id="4098" name="Picture 2" descr="Image may contain: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12" y="1905000"/>
            <a:ext cx="6396037" cy="479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447800"/>
            <a:ext cx="5024437" cy="37683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612" y="381000"/>
            <a:ext cx="3575050" cy="26812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418" y="2590800"/>
            <a:ext cx="4643437" cy="348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may contain: one or more people and people si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914400"/>
            <a:ext cx="6781800"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2 people, people smiling, people 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2895600"/>
            <a:ext cx="4692650" cy="35194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may contain: 5 people, people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429816"/>
            <a:ext cx="5634037" cy="422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45</TotalTime>
  <Words>230</Words>
  <Application>Microsoft Office PowerPoint</Application>
  <PresentationFormat>Custom</PresentationFormat>
  <Paragraphs>36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Consolas</vt:lpstr>
      <vt:lpstr>Corbel</vt:lpstr>
      <vt:lpstr>Wingdings</vt:lpstr>
      <vt:lpstr>Chalkboard 16x9</vt:lpstr>
      <vt:lpstr>Critical Consciousness</vt:lpstr>
      <vt:lpstr>Personal Introduction!</vt:lpstr>
      <vt:lpstr>Simulation of CLASSROOM ACTIVITY</vt:lpstr>
      <vt:lpstr>Simulation Explanation</vt:lpstr>
      <vt:lpstr>Classroom Examples:</vt:lpstr>
      <vt:lpstr>Examples Continued…</vt:lpstr>
      <vt:lpstr>PowerPoint Presentation</vt:lpstr>
      <vt:lpstr>PowerPoint Presentation</vt:lpstr>
      <vt:lpstr>PowerPoint Presentation</vt:lpstr>
      <vt:lpstr>Examples Continued…</vt:lpstr>
      <vt:lpstr>PowerPoint Presentation</vt:lpstr>
      <vt:lpstr>QUESTIONS…Comments… Hesitations?</vt:lpstr>
    </vt:vector>
  </TitlesOfParts>
  <Company>SCBOE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Consciousness</dc:title>
  <dc:creator>Harrison, Raychel</dc:creator>
  <cp:lastModifiedBy>Harrison, Raychel</cp:lastModifiedBy>
  <cp:revision>5</cp:revision>
  <dcterms:created xsi:type="dcterms:W3CDTF">2019-07-24T19:33:48Z</dcterms:created>
  <dcterms:modified xsi:type="dcterms:W3CDTF">2019-07-24T20:19:46Z</dcterms:modified>
</cp:coreProperties>
</file>