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3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150" y="29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 name="Google Shape;91;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5daa5b0117_0_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5daa5b0117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7" name="Google Shape;157;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8" name="Google Shape;168;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2" name="Google Shape;182;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7" name="Google Shape;187;p1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2" name="Google Shape;192;p1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7" name="Google Shape;197;p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2" name="Google Shape;202;p1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8" name="Google Shape;208;p1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6" name="Google Shape;106;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3" name="Google Shape;213;p1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5dfdd86c1c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5dfdd86c1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2" name="Google Shape;232;p1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9" name="Google Shape;239;p1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6" name="Google Shape;246;p2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3" name="Google Shape;253;p2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0" name="Google Shape;260;p2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7" name="Google Shape;267;p2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4" name="Google Shape;274;p2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1" name="Google Shape;281;p2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1" name="Google Shape;111;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5db0de7d1b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5db0de7d1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5d9101ecea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5d9101ece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Benjamin should have listened to that guy!</a:t>
            </a:r>
            <a:endParaRPr/>
          </a:p>
          <a:p>
            <a:pPr marL="0" lvl="0" indent="0" algn="l" rtl="0">
              <a:spcBef>
                <a:spcPts val="0"/>
              </a:spcBef>
              <a:spcAft>
                <a:spcPts val="0"/>
              </a:spcAft>
              <a:buNone/>
            </a:pPr>
            <a:endParaRPr/>
          </a:p>
        </p:txBody>
      </p:sp>
      <p:sp>
        <p:nvSpPr>
          <p:cNvPr id="121" name="Google Shape;121;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5da9959f34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5da9959f3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5da9959f34_0_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5da9959f34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6" name="Google Shape;136;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5" name="Google Shape;145;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
        <p:cNvGrpSpPr/>
        <p:nvPr/>
      </p:nvGrpSpPr>
      <p:grpSpPr>
        <a:xfrm>
          <a:off x="0" y="0"/>
          <a:ext cx="0" cy="0"/>
          <a:chOff x="0" y="0"/>
          <a:chExt cx="0" cy="0"/>
        </a:xfrm>
      </p:grpSpPr>
      <p:sp>
        <p:nvSpPr>
          <p:cNvPr id="13" name="Google Shape;13;p2"/>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Autofit/>
          </a:bodyPr>
          <a:lstStyle>
            <a:lvl1pPr lvl="0" algn="l">
              <a:lnSpc>
                <a:spcPct val="80000"/>
              </a:lnSpc>
              <a:spcBef>
                <a:spcPts val="0"/>
              </a:spcBef>
              <a:spcAft>
                <a:spcPts val="0"/>
              </a:spcAft>
              <a:buClr>
                <a:srgbClr val="0C0C0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2"/>
          <p:cNvSpPr txBox="1">
            <a:spLocks noGrp="1"/>
          </p:cNvSpPr>
          <p:nvPr>
            <p:ph type="body" idx="1"/>
          </p:nvPr>
        </p:nvSpPr>
        <p:spPr>
          <a:xfrm>
            <a:off x="1024128" y="2286000"/>
            <a:ext cx="9720073" cy="4023360"/>
          </a:xfrm>
          <a:prstGeom prst="rect">
            <a:avLst/>
          </a:prstGeom>
          <a:noFill/>
          <a:ln>
            <a:noFill/>
          </a:ln>
        </p:spPr>
        <p:txBody>
          <a:bodyPr spcFirstLastPara="1" wrap="square" lIns="45700" tIns="45700" rIns="45700" bIns="45700" anchor="t" anchorCtr="0">
            <a:no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5" name="Google Shape;15;p2"/>
          <p:cNvSpPr txBox="1">
            <a:spLocks noGrp="1"/>
          </p:cNvSpPr>
          <p:nvPr>
            <p:ph type="dt" idx="10"/>
          </p:nvPr>
        </p:nvSpPr>
        <p:spPr>
          <a:xfrm>
            <a:off x="1024129" y="6470704"/>
            <a:ext cx="2154143"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ftr" idx="11"/>
          </p:nvPr>
        </p:nvSpPr>
        <p:spPr>
          <a:xfrm>
            <a:off x="4842932" y="6470704"/>
            <a:ext cx="5901459"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
          <p:cNvSpPr txBox="1">
            <a:spLocks noGrp="1"/>
          </p:cNvSpPr>
          <p:nvPr>
            <p:ph type="sldNum" idx="12"/>
          </p:nvPr>
        </p:nvSpPr>
        <p:spPr>
          <a:xfrm>
            <a:off x="10837333" y="6470704"/>
            <a:ext cx="973667"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6"/>
        <p:cNvGrpSpPr/>
        <p:nvPr/>
      </p:nvGrpSpPr>
      <p:grpSpPr>
        <a:xfrm>
          <a:off x="0" y="0"/>
          <a:ext cx="0" cy="0"/>
          <a:chOff x="0" y="0"/>
          <a:chExt cx="0" cy="0"/>
        </a:xfrm>
      </p:grpSpPr>
      <p:sp>
        <p:nvSpPr>
          <p:cNvPr id="77" name="Google Shape;77;p11"/>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Autofit/>
          </a:bodyPr>
          <a:lstStyle>
            <a:lvl1pPr lvl="0" algn="l">
              <a:lnSpc>
                <a:spcPct val="80000"/>
              </a:lnSpc>
              <a:spcBef>
                <a:spcPts val="0"/>
              </a:spcBef>
              <a:spcAft>
                <a:spcPts val="0"/>
              </a:spcAft>
              <a:buClr>
                <a:srgbClr val="0C0C0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11"/>
          <p:cNvSpPr txBox="1">
            <a:spLocks noGrp="1"/>
          </p:cNvSpPr>
          <p:nvPr>
            <p:ph type="body" idx="1"/>
          </p:nvPr>
        </p:nvSpPr>
        <p:spPr>
          <a:xfrm rot="5400000">
            <a:off x="3872484" y="-562356"/>
            <a:ext cx="4023360" cy="9720073"/>
          </a:xfrm>
          <a:prstGeom prst="rect">
            <a:avLst/>
          </a:prstGeom>
          <a:noFill/>
          <a:ln>
            <a:noFill/>
          </a:ln>
        </p:spPr>
        <p:txBody>
          <a:bodyPr spcFirstLastPara="1" wrap="square" lIns="45700" tIns="45700" rIns="45700" bIns="45700" anchor="t" anchorCtr="0">
            <a:no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79" name="Google Shape;79;p11"/>
          <p:cNvSpPr txBox="1">
            <a:spLocks noGrp="1"/>
          </p:cNvSpPr>
          <p:nvPr>
            <p:ph type="dt" idx="10"/>
          </p:nvPr>
        </p:nvSpPr>
        <p:spPr>
          <a:xfrm>
            <a:off x="1024129" y="6470704"/>
            <a:ext cx="2154143"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1"/>
          <p:cNvSpPr txBox="1">
            <a:spLocks noGrp="1"/>
          </p:cNvSpPr>
          <p:nvPr>
            <p:ph type="ftr" idx="11"/>
          </p:nvPr>
        </p:nvSpPr>
        <p:spPr>
          <a:xfrm>
            <a:off x="4842932" y="6470704"/>
            <a:ext cx="5901459"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11"/>
          <p:cNvSpPr txBox="1">
            <a:spLocks noGrp="1"/>
          </p:cNvSpPr>
          <p:nvPr>
            <p:ph type="sldNum" idx="12"/>
          </p:nvPr>
        </p:nvSpPr>
        <p:spPr>
          <a:xfrm>
            <a:off x="10837333" y="6470704"/>
            <a:ext cx="973667"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82"/>
        <p:cNvGrpSpPr/>
        <p:nvPr/>
      </p:nvGrpSpPr>
      <p:grpSpPr>
        <a:xfrm>
          <a:off x="0" y="0"/>
          <a:ext cx="0" cy="0"/>
          <a:chOff x="0" y="0"/>
          <a:chExt cx="0" cy="0"/>
        </a:xfrm>
      </p:grpSpPr>
      <p:sp>
        <p:nvSpPr>
          <p:cNvPr id="83" name="Google Shape;83;p12"/>
          <p:cNvSpPr txBox="1">
            <a:spLocks noGrp="1"/>
          </p:cNvSpPr>
          <p:nvPr>
            <p:ph type="title"/>
          </p:nvPr>
        </p:nvSpPr>
        <p:spPr>
          <a:xfrm rot="5400000">
            <a:off x="7334251" y="2152650"/>
            <a:ext cx="5410200" cy="2628900"/>
          </a:xfrm>
          <a:prstGeom prst="rect">
            <a:avLst/>
          </a:prstGeom>
          <a:noFill/>
          <a:ln>
            <a:noFill/>
          </a:ln>
        </p:spPr>
        <p:txBody>
          <a:bodyPr spcFirstLastPara="1" wrap="square" lIns="45700" tIns="91425" rIns="45700" bIns="91425" anchor="ctr" anchorCtr="0">
            <a:noAutofit/>
          </a:bodyPr>
          <a:lstStyle>
            <a:lvl1pPr lvl="0" algn="l">
              <a:lnSpc>
                <a:spcPct val="80000"/>
              </a:lnSpc>
              <a:spcBef>
                <a:spcPts val="0"/>
              </a:spcBef>
              <a:spcAft>
                <a:spcPts val="0"/>
              </a:spcAft>
              <a:buClr>
                <a:srgbClr val="0C0C0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12"/>
          <p:cNvSpPr txBox="1">
            <a:spLocks noGrp="1"/>
          </p:cNvSpPr>
          <p:nvPr>
            <p:ph type="body" idx="1"/>
          </p:nvPr>
        </p:nvSpPr>
        <p:spPr>
          <a:xfrm rot="5400000">
            <a:off x="2076451" y="-323850"/>
            <a:ext cx="5410200" cy="7581900"/>
          </a:xfrm>
          <a:prstGeom prst="rect">
            <a:avLst/>
          </a:prstGeom>
          <a:noFill/>
          <a:ln>
            <a:noFill/>
          </a:ln>
        </p:spPr>
        <p:txBody>
          <a:bodyPr spcFirstLastPara="1" wrap="square" lIns="45700" tIns="45700" rIns="45700" bIns="45700" anchor="t" anchorCtr="0">
            <a:no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85" name="Google Shape;85;p12"/>
          <p:cNvSpPr txBox="1">
            <a:spLocks noGrp="1"/>
          </p:cNvSpPr>
          <p:nvPr>
            <p:ph type="dt" idx="10"/>
          </p:nvPr>
        </p:nvSpPr>
        <p:spPr>
          <a:xfrm>
            <a:off x="1024129" y="6470704"/>
            <a:ext cx="2154143"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12"/>
          <p:cNvSpPr txBox="1">
            <a:spLocks noGrp="1"/>
          </p:cNvSpPr>
          <p:nvPr>
            <p:ph type="ftr" idx="11"/>
          </p:nvPr>
        </p:nvSpPr>
        <p:spPr>
          <a:xfrm>
            <a:off x="4842932" y="6470704"/>
            <a:ext cx="5901459"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12"/>
          <p:cNvSpPr txBox="1">
            <a:spLocks noGrp="1"/>
          </p:cNvSpPr>
          <p:nvPr>
            <p:ph type="sldNum" idx="12"/>
          </p:nvPr>
        </p:nvSpPr>
        <p:spPr>
          <a:xfrm>
            <a:off x="10837333" y="6470704"/>
            <a:ext cx="973667"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cxnSp>
        <p:nvCxnSpPr>
          <p:cNvPr id="88" name="Google Shape;88;p12"/>
          <p:cNvCxnSpPr/>
          <p:nvPr/>
        </p:nvCxnSpPr>
        <p:spPr>
          <a:xfrm rot="10800000">
            <a:off x="10058400" y="59263"/>
            <a:ext cx="0" cy="914400"/>
          </a:xfrm>
          <a:prstGeom prst="straightConnector1">
            <a:avLst/>
          </a:prstGeom>
          <a:noFill/>
          <a:ln w="19050" cap="flat" cmpd="sng">
            <a:solidFill>
              <a:schemeClr val="accent1"/>
            </a:solidFill>
            <a:prstDash val="solid"/>
            <a:round/>
            <a:headEnd type="none" w="sm" len="sm"/>
            <a:tailEnd type="none" w="sm" len="sm"/>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8"/>
        <p:cNvGrpSpPr/>
        <p:nvPr/>
      </p:nvGrpSpPr>
      <p:grpSpPr>
        <a:xfrm>
          <a:off x="0" y="0"/>
          <a:ext cx="0" cy="0"/>
          <a:chOff x="0" y="0"/>
          <a:chExt cx="0" cy="0"/>
        </a:xfrm>
      </p:grpSpPr>
      <p:sp>
        <p:nvSpPr>
          <p:cNvPr id="19" name="Google Shape;19;p3"/>
          <p:cNvSpPr txBox="1">
            <a:spLocks noGrp="1"/>
          </p:cNvSpPr>
          <p:nvPr>
            <p:ph type="dt" idx="10"/>
          </p:nvPr>
        </p:nvSpPr>
        <p:spPr>
          <a:xfrm>
            <a:off x="1024129" y="6470704"/>
            <a:ext cx="2154143"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ftr" idx="11"/>
          </p:nvPr>
        </p:nvSpPr>
        <p:spPr>
          <a:xfrm>
            <a:off x="4842932" y="6470704"/>
            <a:ext cx="5901459"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3"/>
          <p:cNvSpPr txBox="1">
            <a:spLocks noGrp="1"/>
          </p:cNvSpPr>
          <p:nvPr>
            <p:ph type="sldNum" idx="12"/>
          </p:nvPr>
        </p:nvSpPr>
        <p:spPr>
          <a:xfrm>
            <a:off x="10837333" y="6470704"/>
            <a:ext cx="973667"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
        <p:cNvGrpSpPr/>
        <p:nvPr/>
      </p:nvGrpSpPr>
      <p:grpSpPr>
        <a:xfrm>
          <a:off x="0" y="0"/>
          <a:ext cx="0" cy="0"/>
          <a:chOff x="0" y="0"/>
          <a:chExt cx="0" cy="0"/>
        </a:xfrm>
      </p:grpSpPr>
      <p:sp>
        <p:nvSpPr>
          <p:cNvPr id="23" name="Google Shape;23;p4"/>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Autofit/>
          </a:bodyPr>
          <a:lstStyle>
            <a:lvl1pPr lvl="0" algn="l">
              <a:lnSpc>
                <a:spcPct val="80000"/>
              </a:lnSpc>
              <a:spcBef>
                <a:spcPts val="0"/>
              </a:spcBef>
              <a:spcAft>
                <a:spcPts val="0"/>
              </a:spcAft>
              <a:buClr>
                <a:srgbClr val="0C0C0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4"/>
          <p:cNvSpPr txBox="1">
            <a:spLocks noGrp="1"/>
          </p:cNvSpPr>
          <p:nvPr>
            <p:ph type="dt" idx="10"/>
          </p:nvPr>
        </p:nvSpPr>
        <p:spPr>
          <a:xfrm>
            <a:off x="1024129" y="6470704"/>
            <a:ext cx="2154143"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4842932" y="6470704"/>
            <a:ext cx="5901459"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10837333" y="6470704"/>
            <a:ext cx="973667"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1024128" y="471509"/>
            <a:ext cx="4389120" cy="1737360"/>
          </a:xfrm>
          <a:prstGeom prst="rect">
            <a:avLst/>
          </a:prstGeom>
          <a:noFill/>
          <a:ln>
            <a:noFill/>
          </a:ln>
        </p:spPr>
        <p:txBody>
          <a:bodyPr spcFirstLastPara="1" wrap="square" lIns="91425" tIns="45700" rIns="91425" bIns="45700" anchor="ctr" anchorCtr="0">
            <a:noAutofit/>
          </a:bodyPr>
          <a:lstStyle>
            <a:lvl1pPr lvl="0" algn="l">
              <a:lnSpc>
                <a:spcPct val="80000"/>
              </a:lnSpc>
              <a:spcBef>
                <a:spcPts val="0"/>
              </a:spcBef>
              <a:spcAft>
                <a:spcPts val="0"/>
              </a:spcAft>
              <a:buClr>
                <a:srgbClr val="0C0C0C"/>
              </a:buClr>
              <a:buSzPts val="4000"/>
              <a:buFont typeface="Twentieth Century"/>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5715000" y="822960"/>
            <a:ext cx="5678424" cy="5184648"/>
          </a:xfrm>
          <a:prstGeom prst="rect">
            <a:avLst/>
          </a:prstGeom>
          <a:noFill/>
          <a:ln>
            <a:noFill/>
          </a:ln>
        </p:spPr>
        <p:txBody>
          <a:bodyPr spcFirstLastPara="1" wrap="square" lIns="45700" tIns="45700" rIns="45700" bIns="45700" anchor="t" anchorCtr="0">
            <a:noAutofit/>
          </a:bodyPr>
          <a:lstStyle>
            <a:lvl1pPr marL="457200" lvl="0" indent="-381000" algn="l">
              <a:lnSpc>
                <a:spcPct val="90000"/>
              </a:lnSpc>
              <a:spcBef>
                <a:spcPts val="1200"/>
              </a:spcBef>
              <a:spcAft>
                <a:spcPts val="0"/>
              </a:spcAft>
              <a:buSzPts val="2400"/>
              <a:buChar char=" "/>
              <a:defRPr sz="2400"/>
            </a:lvl1pPr>
            <a:lvl2pPr marL="914400" lvl="1" indent="-355600" algn="l">
              <a:lnSpc>
                <a:spcPct val="90000"/>
              </a:lnSpc>
              <a:spcBef>
                <a:spcPts val="200"/>
              </a:spcBef>
              <a:spcAft>
                <a:spcPts val="0"/>
              </a:spcAft>
              <a:buSzPts val="2000"/>
              <a:buChar char="🢝"/>
              <a:defRPr sz="2000"/>
            </a:lvl2pPr>
            <a:lvl3pPr marL="1371600" lvl="2" indent="-330200" algn="l">
              <a:lnSpc>
                <a:spcPct val="90000"/>
              </a:lnSpc>
              <a:spcBef>
                <a:spcPts val="400"/>
              </a:spcBef>
              <a:spcAft>
                <a:spcPts val="0"/>
              </a:spcAft>
              <a:buSzPts val="1600"/>
              <a:buChar char="🢝"/>
              <a:defRPr sz="1600"/>
            </a:lvl3pPr>
            <a:lvl4pPr marL="1828800" lvl="3" indent="-330200" algn="l">
              <a:lnSpc>
                <a:spcPct val="90000"/>
              </a:lnSpc>
              <a:spcBef>
                <a:spcPts val="400"/>
              </a:spcBef>
              <a:spcAft>
                <a:spcPts val="0"/>
              </a:spcAft>
              <a:buSzPts val="1600"/>
              <a:buChar char="🢝"/>
              <a:defRPr sz="1600"/>
            </a:lvl4pPr>
            <a:lvl5pPr marL="2286000" lvl="4" indent="-330200" algn="l">
              <a:lnSpc>
                <a:spcPct val="90000"/>
              </a:lnSpc>
              <a:spcBef>
                <a:spcPts val="400"/>
              </a:spcBef>
              <a:spcAft>
                <a:spcPts val="0"/>
              </a:spcAft>
              <a:buSzPts val="1600"/>
              <a:buChar char="🢝"/>
              <a:defRPr sz="1600"/>
            </a:lvl5pPr>
            <a:lvl6pPr marL="2743200" lvl="5" indent="-330200" algn="l">
              <a:lnSpc>
                <a:spcPct val="90000"/>
              </a:lnSpc>
              <a:spcBef>
                <a:spcPts val="400"/>
              </a:spcBef>
              <a:spcAft>
                <a:spcPts val="0"/>
              </a:spcAft>
              <a:buSzPts val="1600"/>
              <a:buChar char="🢝"/>
              <a:defRPr sz="1600"/>
            </a:lvl6pPr>
            <a:lvl7pPr marL="3200400" lvl="6" indent="-330200" algn="l">
              <a:lnSpc>
                <a:spcPct val="90000"/>
              </a:lnSpc>
              <a:spcBef>
                <a:spcPts val="400"/>
              </a:spcBef>
              <a:spcAft>
                <a:spcPts val="0"/>
              </a:spcAft>
              <a:buSzPts val="1600"/>
              <a:buChar char="🢝"/>
              <a:defRPr sz="1600"/>
            </a:lvl7pPr>
            <a:lvl8pPr marL="3657600" lvl="7" indent="-330200" algn="l">
              <a:lnSpc>
                <a:spcPct val="90000"/>
              </a:lnSpc>
              <a:spcBef>
                <a:spcPts val="400"/>
              </a:spcBef>
              <a:spcAft>
                <a:spcPts val="0"/>
              </a:spcAft>
              <a:buSzPts val="1600"/>
              <a:buChar char="🢝"/>
              <a:defRPr sz="1600"/>
            </a:lvl8pPr>
            <a:lvl9pPr marL="4114800" lvl="8" indent="-330200" algn="l">
              <a:lnSpc>
                <a:spcPct val="90000"/>
              </a:lnSpc>
              <a:spcBef>
                <a:spcPts val="400"/>
              </a:spcBef>
              <a:spcAft>
                <a:spcPts val="400"/>
              </a:spcAft>
              <a:buSzPts val="1600"/>
              <a:buChar char="🢝"/>
              <a:defRPr sz="1600"/>
            </a:lvl9pPr>
          </a:lstStyle>
          <a:p>
            <a:endParaRPr/>
          </a:p>
        </p:txBody>
      </p:sp>
      <p:sp>
        <p:nvSpPr>
          <p:cNvPr id="30" name="Google Shape;30;p5"/>
          <p:cNvSpPr txBox="1">
            <a:spLocks noGrp="1"/>
          </p:cNvSpPr>
          <p:nvPr>
            <p:ph type="body" idx="2"/>
          </p:nvPr>
        </p:nvSpPr>
        <p:spPr>
          <a:xfrm>
            <a:off x="1024128" y="2257506"/>
            <a:ext cx="4389120" cy="3762294"/>
          </a:xfrm>
          <a:prstGeom prst="rect">
            <a:avLst/>
          </a:prstGeom>
          <a:noFill/>
          <a:ln>
            <a:noFill/>
          </a:ln>
        </p:spPr>
        <p:txBody>
          <a:bodyPr spcFirstLastPara="1" wrap="square" lIns="91425" tIns="45700" rIns="91425" bIns="45700" anchor="t" anchorCtr="0">
            <a:noAutofit/>
          </a:bodyPr>
          <a:lstStyle>
            <a:lvl1pPr marL="457200" lvl="0" indent="-228600" algn="l">
              <a:lnSpc>
                <a:spcPct val="108000"/>
              </a:lnSpc>
              <a:spcBef>
                <a:spcPts val="600"/>
              </a:spcBef>
              <a:spcAft>
                <a:spcPts val="0"/>
              </a:spcAft>
              <a:buSzPts val="1600"/>
              <a:buNone/>
              <a:defRPr sz="1600"/>
            </a:lvl1pPr>
            <a:lvl2pPr marL="914400" lvl="1" indent="-228600" algn="l">
              <a:lnSpc>
                <a:spcPct val="90000"/>
              </a:lnSpc>
              <a:spcBef>
                <a:spcPts val="200"/>
              </a:spcBef>
              <a:spcAft>
                <a:spcPts val="0"/>
              </a:spcAft>
              <a:buSzPts val="1200"/>
              <a:buNone/>
              <a:defRPr sz="1200"/>
            </a:lvl2pPr>
            <a:lvl3pPr marL="1371600" lvl="2" indent="-228600" algn="l">
              <a:lnSpc>
                <a:spcPct val="90000"/>
              </a:lnSpc>
              <a:spcBef>
                <a:spcPts val="400"/>
              </a:spcBef>
              <a:spcAft>
                <a:spcPts val="0"/>
              </a:spcAft>
              <a:buSzPts val="1000"/>
              <a:buNone/>
              <a:defRPr sz="1000"/>
            </a:lvl3pPr>
            <a:lvl4pPr marL="1828800" lvl="3" indent="-228600" algn="l">
              <a:lnSpc>
                <a:spcPct val="90000"/>
              </a:lnSpc>
              <a:spcBef>
                <a:spcPts val="400"/>
              </a:spcBef>
              <a:spcAft>
                <a:spcPts val="0"/>
              </a:spcAft>
              <a:buSzPts val="900"/>
              <a:buNone/>
              <a:defRPr sz="900"/>
            </a:lvl4pPr>
            <a:lvl5pPr marL="2286000" lvl="4" indent="-228600" algn="l">
              <a:lnSpc>
                <a:spcPct val="90000"/>
              </a:lnSpc>
              <a:spcBef>
                <a:spcPts val="400"/>
              </a:spcBef>
              <a:spcAft>
                <a:spcPts val="0"/>
              </a:spcAft>
              <a:buSzPts val="900"/>
              <a:buNone/>
              <a:defRPr sz="900"/>
            </a:lvl5pPr>
            <a:lvl6pPr marL="2743200" lvl="5" indent="-228600" algn="l">
              <a:lnSpc>
                <a:spcPct val="90000"/>
              </a:lnSpc>
              <a:spcBef>
                <a:spcPts val="400"/>
              </a:spcBef>
              <a:spcAft>
                <a:spcPts val="0"/>
              </a:spcAft>
              <a:buSzPts val="900"/>
              <a:buNone/>
              <a:defRPr sz="900"/>
            </a:lvl6pPr>
            <a:lvl7pPr marL="3200400" lvl="6" indent="-228600" algn="l">
              <a:lnSpc>
                <a:spcPct val="90000"/>
              </a:lnSpc>
              <a:spcBef>
                <a:spcPts val="400"/>
              </a:spcBef>
              <a:spcAft>
                <a:spcPts val="0"/>
              </a:spcAft>
              <a:buSzPts val="900"/>
              <a:buNone/>
              <a:defRPr sz="900"/>
            </a:lvl7pPr>
            <a:lvl8pPr marL="3657600" lvl="7" indent="-228600" algn="l">
              <a:lnSpc>
                <a:spcPct val="90000"/>
              </a:lnSpc>
              <a:spcBef>
                <a:spcPts val="400"/>
              </a:spcBef>
              <a:spcAft>
                <a:spcPts val="0"/>
              </a:spcAft>
              <a:buSzPts val="900"/>
              <a:buNone/>
              <a:defRPr sz="900"/>
            </a:lvl8pPr>
            <a:lvl9pPr marL="4114800" lvl="8" indent="-228600" algn="l">
              <a:lnSpc>
                <a:spcPct val="90000"/>
              </a:lnSpc>
              <a:spcBef>
                <a:spcPts val="400"/>
              </a:spcBef>
              <a:spcAft>
                <a:spcPts val="400"/>
              </a:spcAft>
              <a:buSzPts val="900"/>
              <a:buNone/>
              <a:defRPr sz="900"/>
            </a:lvl9pPr>
          </a:lstStyle>
          <a:p>
            <a:endParaRPr/>
          </a:p>
        </p:txBody>
      </p:sp>
      <p:sp>
        <p:nvSpPr>
          <p:cNvPr id="31" name="Google Shape;31;p5"/>
          <p:cNvSpPr txBox="1">
            <a:spLocks noGrp="1"/>
          </p:cNvSpPr>
          <p:nvPr>
            <p:ph type="dt" idx="10"/>
          </p:nvPr>
        </p:nvSpPr>
        <p:spPr>
          <a:xfrm>
            <a:off x="1024129" y="6470704"/>
            <a:ext cx="2154143"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ftr" idx="11"/>
          </p:nvPr>
        </p:nvSpPr>
        <p:spPr>
          <a:xfrm>
            <a:off x="4842932" y="6470704"/>
            <a:ext cx="5901459"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5"/>
          <p:cNvSpPr txBox="1">
            <a:spLocks noGrp="1"/>
          </p:cNvSpPr>
          <p:nvPr>
            <p:ph type="sldNum" idx="12"/>
          </p:nvPr>
        </p:nvSpPr>
        <p:spPr>
          <a:xfrm>
            <a:off x="10837333" y="6470704"/>
            <a:ext cx="973667"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4"/>
        <p:cNvGrpSpPr/>
        <p:nvPr/>
      </p:nvGrpSpPr>
      <p:grpSpPr>
        <a:xfrm>
          <a:off x="0" y="0"/>
          <a:ext cx="0" cy="0"/>
          <a:chOff x="0" y="0"/>
          <a:chExt cx="0" cy="0"/>
        </a:xfrm>
      </p:grpSpPr>
      <p:sp>
        <p:nvSpPr>
          <p:cNvPr id="35" name="Google Shape;35;p6"/>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Autofit/>
          </a:bodyPr>
          <a:lstStyle>
            <a:lvl1pPr lvl="0" algn="l">
              <a:lnSpc>
                <a:spcPct val="80000"/>
              </a:lnSpc>
              <a:spcBef>
                <a:spcPts val="0"/>
              </a:spcBef>
              <a:spcAft>
                <a:spcPts val="0"/>
              </a:spcAft>
              <a:buClr>
                <a:srgbClr val="0C0C0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6"/>
          <p:cNvSpPr txBox="1">
            <a:spLocks noGrp="1"/>
          </p:cNvSpPr>
          <p:nvPr>
            <p:ph type="body" idx="1"/>
          </p:nvPr>
        </p:nvSpPr>
        <p:spPr>
          <a:xfrm>
            <a:off x="1024127" y="2286000"/>
            <a:ext cx="4754880" cy="4023360"/>
          </a:xfrm>
          <a:prstGeom prst="rect">
            <a:avLst/>
          </a:prstGeom>
          <a:noFill/>
          <a:ln>
            <a:noFill/>
          </a:ln>
        </p:spPr>
        <p:txBody>
          <a:bodyPr spcFirstLastPara="1" wrap="square" lIns="45700" tIns="45700" rIns="45700" bIns="45700" anchor="t" anchorCtr="0">
            <a:no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7" name="Google Shape;37;p6"/>
          <p:cNvSpPr txBox="1">
            <a:spLocks noGrp="1"/>
          </p:cNvSpPr>
          <p:nvPr>
            <p:ph type="body" idx="2"/>
          </p:nvPr>
        </p:nvSpPr>
        <p:spPr>
          <a:xfrm>
            <a:off x="5989320" y="2286000"/>
            <a:ext cx="4754880" cy="4023360"/>
          </a:xfrm>
          <a:prstGeom prst="rect">
            <a:avLst/>
          </a:prstGeom>
          <a:noFill/>
          <a:ln>
            <a:noFill/>
          </a:ln>
        </p:spPr>
        <p:txBody>
          <a:bodyPr spcFirstLastPara="1" wrap="square" lIns="45700" tIns="45700" rIns="45700" bIns="45700" anchor="t" anchorCtr="0">
            <a:no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8" name="Google Shape;38;p6"/>
          <p:cNvSpPr txBox="1">
            <a:spLocks noGrp="1"/>
          </p:cNvSpPr>
          <p:nvPr>
            <p:ph type="dt" idx="10"/>
          </p:nvPr>
        </p:nvSpPr>
        <p:spPr>
          <a:xfrm>
            <a:off x="1024129" y="6470704"/>
            <a:ext cx="2154143"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ftr" idx="11"/>
          </p:nvPr>
        </p:nvSpPr>
        <p:spPr>
          <a:xfrm>
            <a:off x="4842932" y="6470704"/>
            <a:ext cx="5901459"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6"/>
          <p:cNvSpPr txBox="1">
            <a:spLocks noGrp="1"/>
          </p:cNvSpPr>
          <p:nvPr>
            <p:ph type="sldNum" idx="12"/>
          </p:nvPr>
        </p:nvSpPr>
        <p:spPr>
          <a:xfrm>
            <a:off x="10837333" y="6470704"/>
            <a:ext cx="973667"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41"/>
        <p:cNvGrpSpPr/>
        <p:nvPr/>
      </p:nvGrpSpPr>
      <p:grpSpPr>
        <a:xfrm>
          <a:off x="0" y="0"/>
          <a:ext cx="0" cy="0"/>
          <a:chOff x="0" y="0"/>
          <a:chExt cx="0" cy="0"/>
        </a:xfrm>
      </p:grpSpPr>
      <p:sp>
        <p:nvSpPr>
          <p:cNvPr id="42" name="Google Shape;42;p7"/>
          <p:cNvSpPr/>
          <p:nvPr/>
        </p:nvSpPr>
        <p:spPr>
          <a:xfrm>
            <a:off x="0" y="0"/>
            <a:ext cx="12192000" cy="4572001"/>
          </a:xfrm>
          <a:prstGeom prst="rect">
            <a:avLst/>
          </a:prstGeom>
          <a:solidFill>
            <a:srgbClr val="148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7"/>
          <p:cNvSpPr/>
          <p:nvPr/>
        </p:nvSpPr>
        <p:spPr>
          <a:xfrm>
            <a:off x="-1" y="0"/>
            <a:ext cx="12192000" cy="4572001"/>
          </a:xfrm>
          <a:custGeom>
            <a:avLst/>
            <a:gdLst/>
            <a:ahLst/>
            <a:cxnLst/>
            <a:rect l="l" t="t" r="r" b="b"/>
            <a:pathLst>
              <a:path w="12192000" h="4572001" extrusionOk="0">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7"/>
          <p:cNvSpPr txBox="1">
            <a:spLocks noGrp="1"/>
          </p:cNvSpPr>
          <p:nvPr>
            <p:ph type="ctrTitle"/>
          </p:nvPr>
        </p:nvSpPr>
        <p:spPr>
          <a:xfrm>
            <a:off x="457200" y="4960137"/>
            <a:ext cx="7772400" cy="1463040"/>
          </a:xfrm>
          <a:prstGeom prst="rect">
            <a:avLst/>
          </a:prstGeom>
          <a:noFill/>
          <a:ln>
            <a:noFill/>
          </a:ln>
        </p:spPr>
        <p:txBody>
          <a:bodyPr spcFirstLastPara="1" wrap="square" lIns="91425" tIns="45700" rIns="91425" bIns="45700" anchor="ctr" anchorCtr="0">
            <a:noAutofit/>
          </a:bodyPr>
          <a:lstStyle>
            <a:lvl1pPr lvl="0" algn="r">
              <a:lnSpc>
                <a:spcPct val="80000"/>
              </a:lnSpc>
              <a:spcBef>
                <a:spcPts val="0"/>
              </a:spcBef>
              <a:spcAft>
                <a:spcPts val="0"/>
              </a:spcAft>
              <a:buClr>
                <a:srgbClr val="0C0C0C"/>
              </a:buClr>
              <a:buSzPts val="5000"/>
              <a:buFont typeface="Twentieth Century"/>
              <a:buNone/>
              <a:defRPr sz="5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7"/>
          <p:cNvSpPr txBox="1">
            <a:spLocks noGrp="1"/>
          </p:cNvSpPr>
          <p:nvPr>
            <p:ph type="subTitle" idx="1"/>
          </p:nvPr>
        </p:nvSpPr>
        <p:spPr>
          <a:xfrm>
            <a:off x="8610600" y="4960137"/>
            <a:ext cx="3200400" cy="1463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800"/>
              <a:buNone/>
              <a:defRPr sz="1800">
                <a:solidFill>
                  <a:srgbClr val="0C0C0C"/>
                </a:solidFill>
              </a:defRPr>
            </a:lvl1pPr>
            <a:lvl2pPr lvl="1" algn="ctr">
              <a:lnSpc>
                <a:spcPct val="90000"/>
              </a:lnSpc>
              <a:spcBef>
                <a:spcPts val="200"/>
              </a:spcBef>
              <a:spcAft>
                <a:spcPts val="0"/>
              </a:spcAft>
              <a:buSzPts val="1800"/>
              <a:buNone/>
              <a:defRPr sz="1800"/>
            </a:lvl2pPr>
            <a:lvl3pPr lvl="2" algn="ctr">
              <a:lnSpc>
                <a:spcPct val="90000"/>
              </a:lnSpc>
              <a:spcBef>
                <a:spcPts val="400"/>
              </a:spcBef>
              <a:spcAft>
                <a:spcPts val="0"/>
              </a:spcAft>
              <a:buSzPts val="1800"/>
              <a:buNone/>
              <a:defRPr sz="1800"/>
            </a:lvl3pPr>
            <a:lvl4pPr lvl="3" algn="ctr">
              <a:lnSpc>
                <a:spcPct val="90000"/>
              </a:lnSpc>
              <a:spcBef>
                <a:spcPts val="400"/>
              </a:spcBef>
              <a:spcAft>
                <a:spcPts val="0"/>
              </a:spcAft>
              <a:buSzPts val="1800"/>
              <a:buNone/>
              <a:defRPr sz="1800"/>
            </a:lvl4pPr>
            <a:lvl5pPr lvl="4" algn="ctr">
              <a:lnSpc>
                <a:spcPct val="90000"/>
              </a:lnSpc>
              <a:spcBef>
                <a:spcPts val="400"/>
              </a:spcBef>
              <a:spcAft>
                <a:spcPts val="0"/>
              </a:spcAft>
              <a:buSzPts val="1800"/>
              <a:buNone/>
              <a:defRPr sz="1800"/>
            </a:lvl5pPr>
            <a:lvl6pPr lvl="5" algn="ctr">
              <a:lnSpc>
                <a:spcPct val="90000"/>
              </a:lnSpc>
              <a:spcBef>
                <a:spcPts val="400"/>
              </a:spcBef>
              <a:spcAft>
                <a:spcPts val="0"/>
              </a:spcAft>
              <a:buSzPts val="1800"/>
              <a:buNone/>
              <a:defRPr sz="1800"/>
            </a:lvl6pPr>
            <a:lvl7pPr lvl="6" algn="ctr">
              <a:lnSpc>
                <a:spcPct val="90000"/>
              </a:lnSpc>
              <a:spcBef>
                <a:spcPts val="400"/>
              </a:spcBef>
              <a:spcAft>
                <a:spcPts val="0"/>
              </a:spcAft>
              <a:buSzPts val="1800"/>
              <a:buNone/>
              <a:defRPr sz="1800"/>
            </a:lvl7pPr>
            <a:lvl8pPr lvl="7" algn="ctr">
              <a:lnSpc>
                <a:spcPct val="90000"/>
              </a:lnSpc>
              <a:spcBef>
                <a:spcPts val="400"/>
              </a:spcBef>
              <a:spcAft>
                <a:spcPts val="0"/>
              </a:spcAft>
              <a:buSzPts val="1800"/>
              <a:buNone/>
              <a:defRPr sz="1800"/>
            </a:lvl8pPr>
            <a:lvl9pPr lvl="8" algn="ctr">
              <a:lnSpc>
                <a:spcPct val="90000"/>
              </a:lnSpc>
              <a:spcBef>
                <a:spcPts val="400"/>
              </a:spcBef>
              <a:spcAft>
                <a:spcPts val="400"/>
              </a:spcAft>
              <a:buSzPts val="1800"/>
              <a:buNone/>
              <a:defRPr sz="1800"/>
            </a:lvl9pPr>
          </a:lstStyle>
          <a:p>
            <a:endParaRPr/>
          </a:p>
        </p:txBody>
      </p:sp>
      <p:sp>
        <p:nvSpPr>
          <p:cNvPr id="46" name="Google Shape;46;p7"/>
          <p:cNvSpPr txBox="1">
            <a:spLocks noGrp="1"/>
          </p:cNvSpPr>
          <p:nvPr>
            <p:ph type="dt" idx="10"/>
          </p:nvPr>
        </p:nvSpPr>
        <p:spPr>
          <a:xfrm>
            <a:off x="1024129" y="6470704"/>
            <a:ext cx="2154143"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842932" y="6470704"/>
            <a:ext cx="5901459"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10837333" y="6470704"/>
            <a:ext cx="973667"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cxnSp>
        <p:nvCxnSpPr>
          <p:cNvPr id="49" name="Google Shape;49;p7"/>
          <p:cNvCxnSpPr/>
          <p:nvPr/>
        </p:nvCxnSpPr>
        <p:spPr>
          <a:xfrm rot="10800000">
            <a:off x="8386843" y="5264106"/>
            <a:ext cx="0" cy="914400"/>
          </a:xfrm>
          <a:prstGeom prst="straightConnector1">
            <a:avLst/>
          </a:prstGeom>
          <a:noFill/>
          <a:ln w="19050" cap="flat" cmpd="sng">
            <a:solidFill>
              <a:srgbClr val="1482AB"/>
            </a:solidFill>
            <a:prstDash val="solid"/>
            <a:round/>
            <a:headEnd type="none" w="sm" len="sm"/>
            <a:tailEnd type="none" w="sm" len="sm"/>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50"/>
        <p:cNvGrpSpPr/>
        <p:nvPr/>
      </p:nvGrpSpPr>
      <p:grpSpPr>
        <a:xfrm>
          <a:off x="0" y="0"/>
          <a:ext cx="0" cy="0"/>
          <a:chOff x="0" y="0"/>
          <a:chExt cx="0" cy="0"/>
        </a:xfrm>
      </p:grpSpPr>
      <p:sp>
        <p:nvSpPr>
          <p:cNvPr id="51" name="Google Shape;51;p8"/>
          <p:cNvSpPr/>
          <p:nvPr/>
        </p:nvSpPr>
        <p:spPr>
          <a:xfrm>
            <a:off x="0" y="0"/>
            <a:ext cx="12192000" cy="4572001"/>
          </a:xfrm>
          <a:prstGeom prst="rect">
            <a:avLst/>
          </a:prstGeom>
          <a:solidFill>
            <a:srgbClr val="1D9A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8"/>
          <p:cNvSpPr/>
          <p:nvPr/>
        </p:nvSpPr>
        <p:spPr>
          <a:xfrm>
            <a:off x="-1" y="0"/>
            <a:ext cx="12192000" cy="4572001"/>
          </a:xfrm>
          <a:custGeom>
            <a:avLst/>
            <a:gdLst/>
            <a:ahLst/>
            <a:cxnLst/>
            <a:rect l="l" t="t" r="r" b="b"/>
            <a:pathLst>
              <a:path w="12192000" h="4572001" extrusionOk="0">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8"/>
          <p:cNvSpPr txBox="1">
            <a:spLocks noGrp="1"/>
          </p:cNvSpPr>
          <p:nvPr>
            <p:ph type="title"/>
          </p:nvPr>
        </p:nvSpPr>
        <p:spPr>
          <a:xfrm>
            <a:off x="457200" y="4960137"/>
            <a:ext cx="7772400" cy="1463040"/>
          </a:xfrm>
          <a:prstGeom prst="rect">
            <a:avLst/>
          </a:prstGeom>
          <a:noFill/>
          <a:ln>
            <a:noFill/>
          </a:ln>
        </p:spPr>
        <p:txBody>
          <a:bodyPr spcFirstLastPara="1" wrap="square" lIns="91425" tIns="45700" rIns="91425" bIns="45700" anchor="ctr" anchorCtr="0">
            <a:noAutofit/>
          </a:bodyPr>
          <a:lstStyle>
            <a:lvl1pPr lvl="0" algn="r">
              <a:lnSpc>
                <a:spcPct val="80000"/>
              </a:lnSpc>
              <a:spcBef>
                <a:spcPts val="0"/>
              </a:spcBef>
              <a:spcAft>
                <a:spcPts val="0"/>
              </a:spcAft>
              <a:buClr>
                <a:srgbClr val="0C0C0C"/>
              </a:buClr>
              <a:buSzPts val="5000"/>
              <a:buFont typeface="Twentieth Century"/>
              <a:buNone/>
              <a:defRPr sz="50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8"/>
          <p:cNvSpPr txBox="1">
            <a:spLocks noGrp="1"/>
          </p:cNvSpPr>
          <p:nvPr>
            <p:ph type="body" idx="1"/>
          </p:nvPr>
        </p:nvSpPr>
        <p:spPr>
          <a:xfrm>
            <a:off x="8610600" y="4960137"/>
            <a:ext cx="3200400" cy="1463040"/>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0"/>
              </a:spcBef>
              <a:spcAft>
                <a:spcPts val="0"/>
              </a:spcAft>
              <a:buSzPts val="1800"/>
              <a:buNone/>
              <a:defRPr sz="1800">
                <a:solidFill>
                  <a:srgbClr val="0C0C0C"/>
                </a:solidFill>
              </a:defRPr>
            </a:lvl1pPr>
            <a:lvl2pPr marL="914400" lvl="1" indent="-228600" algn="l">
              <a:lnSpc>
                <a:spcPct val="90000"/>
              </a:lnSpc>
              <a:spcBef>
                <a:spcPts val="200"/>
              </a:spcBef>
              <a:spcAft>
                <a:spcPts val="0"/>
              </a:spcAft>
              <a:buSzPts val="1800"/>
              <a:buNone/>
              <a:defRPr sz="1800">
                <a:solidFill>
                  <a:srgbClr val="888888"/>
                </a:solidFill>
              </a:defRPr>
            </a:lvl2pPr>
            <a:lvl3pPr marL="1371600" lvl="2" indent="-228600" algn="l">
              <a:lnSpc>
                <a:spcPct val="90000"/>
              </a:lnSpc>
              <a:spcBef>
                <a:spcPts val="400"/>
              </a:spcBef>
              <a:spcAft>
                <a:spcPts val="0"/>
              </a:spcAft>
              <a:buSzPts val="1600"/>
              <a:buNone/>
              <a:defRPr sz="1600">
                <a:solidFill>
                  <a:srgbClr val="888888"/>
                </a:solidFill>
              </a:defRPr>
            </a:lvl3pPr>
            <a:lvl4pPr marL="1828800" lvl="3" indent="-228600" algn="l">
              <a:lnSpc>
                <a:spcPct val="90000"/>
              </a:lnSpc>
              <a:spcBef>
                <a:spcPts val="400"/>
              </a:spcBef>
              <a:spcAft>
                <a:spcPts val="0"/>
              </a:spcAft>
              <a:buSzPts val="1400"/>
              <a:buNone/>
              <a:defRPr sz="1400">
                <a:solidFill>
                  <a:srgbClr val="888888"/>
                </a:solidFill>
              </a:defRPr>
            </a:lvl4pPr>
            <a:lvl5pPr marL="2286000" lvl="4" indent="-228600" algn="l">
              <a:lnSpc>
                <a:spcPct val="90000"/>
              </a:lnSpc>
              <a:spcBef>
                <a:spcPts val="400"/>
              </a:spcBef>
              <a:spcAft>
                <a:spcPts val="0"/>
              </a:spcAft>
              <a:buSzPts val="1400"/>
              <a:buNone/>
              <a:defRPr sz="1400">
                <a:solidFill>
                  <a:srgbClr val="888888"/>
                </a:solidFill>
              </a:defRPr>
            </a:lvl5pPr>
            <a:lvl6pPr marL="2743200" lvl="5" indent="-228600" algn="l">
              <a:lnSpc>
                <a:spcPct val="90000"/>
              </a:lnSpc>
              <a:spcBef>
                <a:spcPts val="400"/>
              </a:spcBef>
              <a:spcAft>
                <a:spcPts val="0"/>
              </a:spcAft>
              <a:buSzPts val="1400"/>
              <a:buNone/>
              <a:defRPr sz="1400">
                <a:solidFill>
                  <a:srgbClr val="888888"/>
                </a:solidFill>
              </a:defRPr>
            </a:lvl6pPr>
            <a:lvl7pPr marL="3200400" lvl="6" indent="-228600" algn="l">
              <a:lnSpc>
                <a:spcPct val="90000"/>
              </a:lnSpc>
              <a:spcBef>
                <a:spcPts val="400"/>
              </a:spcBef>
              <a:spcAft>
                <a:spcPts val="0"/>
              </a:spcAft>
              <a:buSzPts val="1400"/>
              <a:buNone/>
              <a:defRPr sz="1400">
                <a:solidFill>
                  <a:srgbClr val="888888"/>
                </a:solidFill>
              </a:defRPr>
            </a:lvl7pPr>
            <a:lvl8pPr marL="3657600" lvl="7" indent="-228600" algn="l">
              <a:lnSpc>
                <a:spcPct val="90000"/>
              </a:lnSpc>
              <a:spcBef>
                <a:spcPts val="400"/>
              </a:spcBef>
              <a:spcAft>
                <a:spcPts val="0"/>
              </a:spcAft>
              <a:buSzPts val="1400"/>
              <a:buNone/>
              <a:defRPr sz="1400">
                <a:solidFill>
                  <a:srgbClr val="888888"/>
                </a:solidFill>
              </a:defRPr>
            </a:lvl8pPr>
            <a:lvl9pPr marL="4114800" lvl="8" indent="-228600" algn="l">
              <a:lnSpc>
                <a:spcPct val="90000"/>
              </a:lnSpc>
              <a:spcBef>
                <a:spcPts val="400"/>
              </a:spcBef>
              <a:spcAft>
                <a:spcPts val="400"/>
              </a:spcAft>
              <a:buSzPts val="1400"/>
              <a:buNone/>
              <a:defRPr sz="1400">
                <a:solidFill>
                  <a:srgbClr val="888888"/>
                </a:solidFill>
              </a:defRPr>
            </a:lvl9pPr>
          </a:lstStyle>
          <a:p>
            <a:endParaRPr/>
          </a:p>
        </p:txBody>
      </p:sp>
      <p:sp>
        <p:nvSpPr>
          <p:cNvPr id="55" name="Google Shape;55;p8"/>
          <p:cNvSpPr txBox="1">
            <a:spLocks noGrp="1"/>
          </p:cNvSpPr>
          <p:nvPr>
            <p:ph type="dt" idx="10"/>
          </p:nvPr>
        </p:nvSpPr>
        <p:spPr>
          <a:xfrm>
            <a:off x="1024129" y="6470704"/>
            <a:ext cx="2154143"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4842932" y="6470704"/>
            <a:ext cx="5901459"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10837333" y="6470704"/>
            <a:ext cx="973667"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cxnSp>
        <p:nvCxnSpPr>
          <p:cNvPr id="58" name="Google Shape;58;p8"/>
          <p:cNvCxnSpPr/>
          <p:nvPr/>
        </p:nvCxnSpPr>
        <p:spPr>
          <a:xfrm rot="10800000">
            <a:off x="8386843" y="5264106"/>
            <a:ext cx="0" cy="914400"/>
          </a:xfrm>
          <a:prstGeom prst="straightConnector1">
            <a:avLst/>
          </a:prstGeom>
          <a:noFill/>
          <a:ln w="19050" cap="flat" cmpd="sng">
            <a:solidFill>
              <a:srgbClr val="1482AB"/>
            </a:solidFill>
            <a:prstDash val="solid"/>
            <a:round/>
            <a:headEnd type="none" w="sm" len="sm"/>
            <a:tailEnd type="none" w="sm" len="sm"/>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9"/>
        <p:cNvGrpSpPr/>
        <p:nvPr/>
      </p:nvGrpSpPr>
      <p:grpSpPr>
        <a:xfrm>
          <a:off x="0" y="0"/>
          <a:ext cx="0" cy="0"/>
          <a:chOff x="0" y="0"/>
          <a:chExt cx="0" cy="0"/>
        </a:xfrm>
      </p:grpSpPr>
      <p:sp>
        <p:nvSpPr>
          <p:cNvPr id="60" name="Google Shape;60;p9"/>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Autofit/>
          </a:bodyPr>
          <a:lstStyle>
            <a:lvl1pPr lvl="0" algn="l">
              <a:lnSpc>
                <a:spcPct val="80000"/>
              </a:lnSpc>
              <a:spcBef>
                <a:spcPts val="0"/>
              </a:spcBef>
              <a:spcAft>
                <a:spcPts val="0"/>
              </a:spcAft>
              <a:buClr>
                <a:srgbClr val="0C0C0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9"/>
          <p:cNvSpPr txBox="1">
            <a:spLocks noGrp="1"/>
          </p:cNvSpPr>
          <p:nvPr>
            <p:ph type="body" idx="1"/>
          </p:nvPr>
        </p:nvSpPr>
        <p:spPr>
          <a:xfrm>
            <a:off x="1024128" y="2179636"/>
            <a:ext cx="4754880" cy="822960"/>
          </a:xfrm>
          <a:prstGeom prst="rect">
            <a:avLst/>
          </a:prstGeom>
          <a:noFill/>
          <a:ln>
            <a:noFill/>
          </a:ln>
        </p:spPr>
        <p:txBody>
          <a:bodyPr spcFirstLastPara="1" wrap="square" lIns="137150" tIns="45700" rIns="137150" bIns="45700" anchor="ctr" anchorCtr="0">
            <a:noAutofit/>
          </a:bodyPr>
          <a:lstStyle>
            <a:lvl1pPr marL="457200" lvl="0" indent="-228600" algn="l">
              <a:lnSpc>
                <a:spcPct val="90000"/>
              </a:lnSpc>
              <a:spcBef>
                <a:spcPts val="0"/>
              </a:spcBef>
              <a:spcAft>
                <a:spcPts val="0"/>
              </a:spcAft>
              <a:buSzPts val="2300"/>
              <a:buNone/>
              <a:defRPr sz="2300" b="0" cap="none">
                <a:solidFill>
                  <a:schemeClr val="accent1"/>
                </a:solidFill>
                <a:latin typeface="Twentieth Century"/>
                <a:ea typeface="Twentieth Century"/>
                <a:cs typeface="Twentieth Century"/>
                <a:sym typeface="Twentieth Century"/>
              </a:defRPr>
            </a:lvl1pPr>
            <a:lvl2pPr marL="914400" lvl="1" indent="-228600" algn="l">
              <a:lnSpc>
                <a:spcPct val="90000"/>
              </a:lnSpc>
              <a:spcBef>
                <a:spcPts val="200"/>
              </a:spcBef>
              <a:spcAft>
                <a:spcPts val="0"/>
              </a:spcAft>
              <a:buSzPts val="2000"/>
              <a:buNone/>
              <a:defRPr sz="2000" b="1"/>
            </a:lvl2pPr>
            <a:lvl3pPr marL="1371600" lvl="2" indent="-228600" algn="l">
              <a:lnSpc>
                <a:spcPct val="90000"/>
              </a:lnSpc>
              <a:spcBef>
                <a:spcPts val="400"/>
              </a:spcBef>
              <a:spcAft>
                <a:spcPts val="0"/>
              </a:spcAft>
              <a:buSzPts val="1800"/>
              <a:buNone/>
              <a:defRPr sz="1800" b="1"/>
            </a:lvl3pPr>
            <a:lvl4pPr marL="1828800" lvl="3" indent="-228600" algn="l">
              <a:lnSpc>
                <a:spcPct val="90000"/>
              </a:lnSpc>
              <a:spcBef>
                <a:spcPts val="400"/>
              </a:spcBef>
              <a:spcAft>
                <a:spcPts val="0"/>
              </a:spcAft>
              <a:buSzPts val="1600"/>
              <a:buNone/>
              <a:defRPr sz="1600" b="1"/>
            </a:lvl4pPr>
            <a:lvl5pPr marL="2286000" lvl="4" indent="-228600" algn="l">
              <a:lnSpc>
                <a:spcPct val="90000"/>
              </a:lnSpc>
              <a:spcBef>
                <a:spcPts val="400"/>
              </a:spcBef>
              <a:spcAft>
                <a:spcPts val="0"/>
              </a:spcAft>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62" name="Google Shape;62;p9"/>
          <p:cNvSpPr txBox="1">
            <a:spLocks noGrp="1"/>
          </p:cNvSpPr>
          <p:nvPr>
            <p:ph type="body" idx="2"/>
          </p:nvPr>
        </p:nvSpPr>
        <p:spPr>
          <a:xfrm>
            <a:off x="1024128" y="2967788"/>
            <a:ext cx="4754880" cy="3341572"/>
          </a:xfrm>
          <a:prstGeom prst="rect">
            <a:avLst/>
          </a:prstGeom>
          <a:noFill/>
          <a:ln>
            <a:noFill/>
          </a:ln>
        </p:spPr>
        <p:txBody>
          <a:bodyPr spcFirstLastPara="1" wrap="square" lIns="45700" tIns="45700" rIns="45700" bIns="45700" anchor="t" anchorCtr="0">
            <a:no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63" name="Google Shape;63;p9"/>
          <p:cNvSpPr txBox="1">
            <a:spLocks noGrp="1"/>
          </p:cNvSpPr>
          <p:nvPr>
            <p:ph type="body" idx="3"/>
          </p:nvPr>
        </p:nvSpPr>
        <p:spPr>
          <a:xfrm>
            <a:off x="5990888" y="2179636"/>
            <a:ext cx="4754880" cy="822960"/>
          </a:xfrm>
          <a:prstGeom prst="rect">
            <a:avLst/>
          </a:prstGeom>
          <a:noFill/>
          <a:ln>
            <a:noFill/>
          </a:ln>
        </p:spPr>
        <p:txBody>
          <a:bodyPr spcFirstLastPara="1" wrap="square" lIns="137150" tIns="45700" rIns="137150" bIns="45700" anchor="ctr" anchorCtr="0">
            <a:noAutofit/>
          </a:bodyPr>
          <a:lstStyle>
            <a:lvl1pPr marL="457200" lvl="0" indent="-228600" algn="l">
              <a:lnSpc>
                <a:spcPct val="90000"/>
              </a:lnSpc>
              <a:spcBef>
                <a:spcPts val="0"/>
              </a:spcBef>
              <a:spcAft>
                <a:spcPts val="0"/>
              </a:spcAft>
              <a:buSzPts val="2300"/>
              <a:buNone/>
              <a:defRPr sz="2300" b="0" cap="none">
                <a:solidFill>
                  <a:schemeClr val="accent1"/>
                </a:solidFill>
                <a:latin typeface="Twentieth Century"/>
                <a:ea typeface="Twentieth Century"/>
                <a:cs typeface="Twentieth Century"/>
                <a:sym typeface="Twentieth Century"/>
              </a:defRPr>
            </a:lvl1pPr>
            <a:lvl2pPr marL="914400" lvl="1" indent="-228600" algn="l">
              <a:lnSpc>
                <a:spcPct val="90000"/>
              </a:lnSpc>
              <a:spcBef>
                <a:spcPts val="200"/>
              </a:spcBef>
              <a:spcAft>
                <a:spcPts val="0"/>
              </a:spcAft>
              <a:buSzPts val="2000"/>
              <a:buNone/>
              <a:defRPr sz="2000" b="1"/>
            </a:lvl2pPr>
            <a:lvl3pPr marL="1371600" lvl="2" indent="-228600" algn="l">
              <a:lnSpc>
                <a:spcPct val="90000"/>
              </a:lnSpc>
              <a:spcBef>
                <a:spcPts val="400"/>
              </a:spcBef>
              <a:spcAft>
                <a:spcPts val="0"/>
              </a:spcAft>
              <a:buSzPts val="1800"/>
              <a:buNone/>
              <a:defRPr sz="1800" b="1"/>
            </a:lvl3pPr>
            <a:lvl4pPr marL="1828800" lvl="3" indent="-228600" algn="l">
              <a:lnSpc>
                <a:spcPct val="90000"/>
              </a:lnSpc>
              <a:spcBef>
                <a:spcPts val="400"/>
              </a:spcBef>
              <a:spcAft>
                <a:spcPts val="0"/>
              </a:spcAft>
              <a:buSzPts val="1600"/>
              <a:buNone/>
              <a:defRPr sz="1600" b="1"/>
            </a:lvl4pPr>
            <a:lvl5pPr marL="2286000" lvl="4" indent="-228600" algn="l">
              <a:lnSpc>
                <a:spcPct val="90000"/>
              </a:lnSpc>
              <a:spcBef>
                <a:spcPts val="400"/>
              </a:spcBef>
              <a:spcAft>
                <a:spcPts val="0"/>
              </a:spcAft>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64" name="Google Shape;64;p9"/>
          <p:cNvSpPr txBox="1">
            <a:spLocks noGrp="1"/>
          </p:cNvSpPr>
          <p:nvPr>
            <p:ph type="body" idx="4"/>
          </p:nvPr>
        </p:nvSpPr>
        <p:spPr>
          <a:xfrm>
            <a:off x="5990888" y="2967788"/>
            <a:ext cx="4754880" cy="3341572"/>
          </a:xfrm>
          <a:prstGeom prst="rect">
            <a:avLst/>
          </a:prstGeom>
          <a:noFill/>
          <a:ln>
            <a:noFill/>
          </a:ln>
        </p:spPr>
        <p:txBody>
          <a:bodyPr spcFirstLastPara="1" wrap="square" lIns="45700" tIns="45700" rIns="45700" bIns="45700" anchor="t" anchorCtr="0">
            <a:no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65" name="Google Shape;65;p9"/>
          <p:cNvSpPr txBox="1">
            <a:spLocks noGrp="1"/>
          </p:cNvSpPr>
          <p:nvPr>
            <p:ph type="dt" idx="10"/>
          </p:nvPr>
        </p:nvSpPr>
        <p:spPr>
          <a:xfrm>
            <a:off x="1024129" y="6470704"/>
            <a:ext cx="2154143"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9"/>
          <p:cNvSpPr txBox="1">
            <a:spLocks noGrp="1"/>
          </p:cNvSpPr>
          <p:nvPr>
            <p:ph type="ftr" idx="11"/>
          </p:nvPr>
        </p:nvSpPr>
        <p:spPr>
          <a:xfrm>
            <a:off x="4842932" y="6470704"/>
            <a:ext cx="5901459"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9"/>
          <p:cNvSpPr txBox="1">
            <a:spLocks noGrp="1"/>
          </p:cNvSpPr>
          <p:nvPr>
            <p:ph type="sldNum" idx="12"/>
          </p:nvPr>
        </p:nvSpPr>
        <p:spPr>
          <a:xfrm>
            <a:off x="10837333" y="6470704"/>
            <a:ext cx="973667"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68"/>
        <p:cNvGrpSpPr/>
        <p:nvPr/>
      </p:nvGrpSpPr>
      <p:grpSpPr>
        <a:xfrm>
          <a:off x="0" y="0"/>
          <a:ext cx="0" cy="0"/>
          <a:chOff x="0" y="0"/>
          <a:chExt cx="0" cy="0"/>
        </a:xfrm>
      </p:grpSpPr>
      <p:sp>
        <p:nvSpPr>
          <p:cNvPr id="69" name="Google Shape;69;p10"/>
          <p:cNvSpPr txBox="1">
            <a:spLocks noGrp="1"/>
          </p:cNvSpPr>
          <p:nvPr>
            <p:ph type="title"/>
          </p:nvPr>
        </p:nvSpPr>
        <p:spPr>
          <a:xfrm>
            <a:off x="457200" y="4960138"/>
            <a:ext cx="7772400" cy="1463040"/>
          </a:xfrm>
          <a:prstGeom prst="rect">
            <a:avLst/>
          </a:prstGeom>
          <a:noFill/>
          <a:ln>
            <a:noFill/>
          </a:ln>
        </p:spPr>
        <p:txBody>
          <a:bodyPr spcFirstLastPara="1" wrap="square" lIns="91425" tIns="45700" rIns="91425" bIns="45700" anchor="ctr" anchorCtr="0">
            <a:noAutofit/>
          </a:bodyPr>
          <a:lstStyle>
            <a:lvl1pPr lvl="0" algn="r">
              <a:lnSpc>
                <a:spcPct val="80000"/>
              </a:lnSpc>
              <a:spcBef>
                <a:spcPts val="0"/>
              </a:spcBef>
              <a:spcAft>
                <a:spcPts val="0"/>
              </a:spcAft>
              <a:buClr>
                <a:srgbClr val="0C0C0C"/>
              </a:buClr>
              <a:buSzPts val="5000"/>
              <a:buFont typeface="Twentieth Century"/>
              <a:buNone/>
              <a:defRPr sz="5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0"/>
          <p:cNvSpPr>
            <a:spLocks noGrp="1"/>
          </p:cNvSpPr>
          <p:nvPr>
            <p:ph type="pic" idx="2"/>
          </p:nvPr>
        </p:nvSpPr>
        <p:spPr>
          <a:xfrm>
            <a:off x="0" y="-1"/>
            <a:ext cx="12188952" cy="4572000"/>
          </a:xfrm>
          <a:prstGeom prst="rect">
            <a:avLst/>
          </a:prstGeom>
          <a:solidFill>
            <a:srgbClr val="76CEEF"/>
          </a:solidFill>
          <a:ln>
            <a:noFill/>
          </a:ln>
        </p:spPr>
        <p:txBody>
          <a:bodyPr spcFirstLastPara="1" wrap="square" lIns="457200" tIns="365750" rIns="45700" bIns="45700" anchor="t" anchorCtr="0">
            <a:noAutofit/>
          </a:bodyPr>
          <a:lstStyle>
            <a:lvl1pPr marR="0" lvl="0" algn="l" rtl="0">
              <a:lnSpc>
                <a:spcPct val="90000"/>
              </a:lnSpc>
              <a:spcBef>
                <a:spcPts val="1200"/>
              </a:spcBef>
              <a:spcAft>
                <a:spcPts val="0"/>
              </a:spcAft>
              <a:buClr>
                <a:schemeClr val="accent1"/>
              </a:buClr>
              <a:buSzPts val="3200"/>
              <a:buFont typeface="Twentieth Century"/>
              <a:buNone/>
              <a:defRPr sz="3200" b="0" i="0" u="none" strike="noStrike" cap="none">
                <a:solidFill>
                  <a:schemeClr val="dk1"/>
                </a:solidFill>
                <a:latin typeface="Twentieth Century"/>
                <a:ea typeface="Twentieth Century"/>
                <a:cs typeface="Twentieth Century"/>
                <a:sym typeface="Twentieth Century"/>
              </a:defRPr>
            </a:lvl1pPr>
            <a:lvl2pPr marR="0" lvl="1" algn="l" rtl="0">
              <a:lnSpc>
                <a:spcPct val="90000"/>
              </a:lnSpc>
              <a:spcBef>
                <a:spcPts val="200"/>
              </a:spcBef>
              <a:spcAft>
                <a:spcPts val="0"/>
              </a:spcAft>
              <a:buClr>
                <a:schemeClr val="accent1"/>
              </a:buClr>
              <a:buSzPts val="2800"/>
              <a:buFont typeface="Noto Sans Symbols"/>
              <a:buNone/>
              <a:defRPr sz="2800" b="0" i="0" u="none" strike="noStrike" cap="none">
                <a:solidFill>
                  <a:schemeClr val="dk1"/>
                </a:solidFill>
                <a:latin typeface="Twentieth Century"/>
                <a:ea typeface="Twentieth Century"/>
                <a:cs typeface="Twentieth Century"/>
                <a:sym typeface="Twentieth Century"/>
              </a:defRPr>
            </a:lvl2pPr>
            <a:lvl3pPr marR="0" lvl="2" algn="l" rtl="0">
              <a:lnSpc>
                <a:spcPct val="90000"/>
              </a:lnSpc>
              <a:spcBef>
                <a:spcPts val="400"/>
              </a:spcBef>
              <a:spcAft>
                <a:spcPts val="0"/>
              </a:spcAft>
              <a:buClr>
                <a:schemeClr val="accent1"/>
              </a:buClr>
              <a:buSzPts val="2400"/>
              <a:buFont typeface="Noto Sans Symbols"/>
              <a:buNone/>
              <a:defRPr sz="2400" b="0" i="0" u="none" strike="noStrike" cap="none">
                <a:solidFill>
                  <a:schemeClr val="dk1"/>
                </a:solidFill>
                <a:latin typeface="Twentieth Century"/>
                <a:ea typeface="Twentieth Century"/>
                <a:cs typeface="Twentieth Century"/>
                <a:sym typeface="Twentieth Century"/>
              </a:defRPr>
            </a:lvl3pPr>
            <a:lvl4pPr marR="0" lvl="3" algn="l" rtl="0">
              <a:lnSpc>
                <a:spcPct val="90000"/>
              </a:lnSpc>
              <a:spcBef>
                <a:spcPts val="400"/>
              </a:spcBef>
              <a:spcAft>
                <a:spcPts val="0"/>
              </a:spcAft>
              <a:buClr>
                <a:schemeClr val="accent1"/>
              </a:buClr>
              <a:buSzPts val="2000"/>
              <a:buFont typeface="Noto Sans Symbols"/>
              <a:buNone/>
              <a:defRPr sz="2000" b="0" i="0" u="none" strike="noStrike" cap="none">
                <a:solidFill>
                  <a:schemeClr val="dk1"/>
                </a:solidFill>
                <a:latin typeface="Twentieth Century"/>
                <a:ea typeface="Twentieth Century"/>
                <a:cs typeface="Twentieth Century"/>
                <a:sym typeface="Twentieth Century"/>
              </a:defRPr>
            </a:lvl4pPr>
            <a:lvl5pPr marR="0" lvl="4" algn="l" rtl="0">
              <a:lnSpc>
                <a:spcPct val="90000"/>
              </a:lnSpc>
              <a:spcBef>
                <a:spcPts val="400"/>
              </a:spcBef>
              <a:spcAft>
                <a:spcPts val="0"/>
              </a:spcAft>
              <a:buClr>
                <a:schemeClr val="accent1"/>
              </a:buClr>
              <a:buSzPts val="2000"/>
              <a:buFont typeface="Noto Sans Symbols"/>
              <a:buNone/>
              <a:defRPr sz="2000" b="0" i="0" u="none" strike="noStrike" cap="none">
                <a:solidFill>
                  <a:schemeClr val="dk1"/>
                </a:solidFill>
                <a:latin typeface="Twentieth Century"/>
                <a:ea typeface="Twentieth Century"/>
                <a:cs typeface="Twentieth Century"/>
                <a:sym typeface="Twentieth Century"/>
              </a:defRPr>
            </a:lvl5pPr>
            <a:lvl6pPr marR="0" lvl="5" algn="l" rtl="0">
              <a:lnSpc>
                <a:spcPct val="90000"/>
              </a:lnSpc>
              <a:spcBef>
                <a:spcPts val="400"/>
              </a:spcBef>
              <a:spcAft>
                <a:spcPts val="0"/>
              </a:spcAft>
              <a:buClr>
                <a:schemeClr val="accent1"/>
              </a:buClr>
              <a:buSzPts val="2000"/>
              <a:buFont typeface="Noto Sans Symbols"/>
              <a:buNone/>
              <a:defRPr sz="2000" b="0" i="0" u="none" strike="noStrike" cap="none">
                <a:solidFill>
                  <a:schemeClr val="dk1"/>
                </a:solidFill>
                <a:latin typeface="Twentieth Century"/>
                <a:ea typeface="Twentieth Century"/>
                <a:cs typeface="Twentieth Century"/>
                <a:sym typeface="Twentieth Century"/>
              </a:defRPr>
            </a:lvl6pPr>
            <a:lvl7pPr marR="0" lvl="6" algn="l" rtl="0">
              <a:lnSpc>
                <a:spcPct val="90000"/>
              </a:lnSpc>
              <a:spcBef>
                <a:spcPts val="400"/>
              </a:spcBef>
              <a:spcAft>
                <a:spcPts val="0"/>
              </a:spcAft>
              <a:buClr>
                <a:schemeClr val="accent1"/>
              </a:buClr>
              <a:buSzPts val="2000"/>
              <a:buFont typeface="Noto Sans Symbols"/>
              <a:buNone/>
              <a:defRPr sz="2000" b="0" i="0" u="none" strike="noStrike" cap="none">
                <a:solidFill>
                  <a:schemeClr val="dk1"/>
                </a:solidFill>
                <a:latin typeface="Twentieth Century"/>
                <a:ea typeface="Twentieth Century"/>
                <a:cs typeface="Twentieth Century"/>
                <a:sym typeface="Twentieth Century"/>
              </a:defRPr>
            </a:lvl7pPr>
            <a:lvl8pPr marR="0" lvl="7" algn="l" rtl="0">
              <a:lnSpc>
                <a:spcPct val="90000"/>
              </a:lnSpc>
              <a:spcBef>
                <a:spcPts val="400"/>
              </a:spcBef>
              <a:spcAft>
                <a:spcPts val="0"/>
              </a:spcAft>
              <a:buClr>
                <a:schemeClr val="accent1"/>
              </a:buClr>
              <a:buSzPts val="2000"/>
              <a:buFont typeface="Noto Sans Symbols"/>
              <a:buNone/>
              <a:defRPr sz="2000" b="0" i="0" u="none" strike="noStrike" cap="none">
                <a:solidFill>
                  <a:schemeClr val="dk1"/>
                </a:solidFill>
                <a:latin typeface="Twentieth Century"/>
                <a:ea typeface="Twentieth Century"/>
                <a:cs typeface="Twentieth Century"/>
                <a:sym typeface="Twentieth Century"/>
              </a:defRPr>
            </a:lvl8pPr>
            <a:lvl9pPr marR="0" lvl="8" algn="l" rtl="0">
              <a:lnSpc>
                <a:spcPct val="90000"/>
              </a:lnSpc>
              <a:spcBef>
                <a:spcPts val="400"/>
              </a:spcBef>
              <a:spcAft>
                <a:spcPts val="400"/>
              </a:spcAft>
              <a:buClr>
                <a:schemeClr val="accent1"/>
              </a:buClr>
              <a:buSzPts val="2000"/>
              <a:buFont typeface="Noto Sans Symbols"/>
              <a:buNone/>
              <a:defRPr sz="20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71" name="Google Shape;71;p10"/>
          <p:cNvSpPr txBox="1">
            <a:spLocks noGrp="1"/>
          </p:cNvSpPr>
          <p:nvPr>
            <p:ph type="body" idx="1"/>
          </p:nvPr>
        </p:nvSpPr>
        <p:spPr>
          <a:xfrm>
            <a:off x="8610600" y="4960138"/>
            <a:ext cx="3200400" cy="1463040"/>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0"/>
              </a:spcBef>
              <a:spcAft>
                <a:spcPts val="0"/>
              </a:spcAft>
              <a:buSzPts val="1800"/>
              <a:buNone/>
              <a:defRPr sz="1800">
                <a:solidFill>
                  <a:srgbClr val="0C0C0C"/>
                </a:solidFill>
              </a:defRPr>
            </a:lvl1pPr>
            <a:lvl2pPr marL="914400" lvl="1" indent="-228600" algn="l">
              <a:lnSpc>
                <a:spcPct val="90000"/>
              </a:lnSpc>
              <a:spcBef>
                <a:spcPts val="200"/>
              </a:spcBef>
              <a:spcAft>
                <a:spcPts val="0"/>
              </a:spcAft>
              <a:buSzPts val="1400"/>
              <a:buNone/>
              <a:defRPr sz="1400"/>
            </a:lvl2pPr>
            <a:lvl3pPr marL="1371600" lvl="2" indent="-228600" algn="l">
              <a:lnSpc>
                <a:spcPct val="90000"/>
              </a:lnSpc>
              <a:spcBef>
                <a:spcPts val="400"/>
              </a:spcBef>
              <a:spcAft>
                <a:spcPts val="0"/>
              </a:spcAft>
              <a:buSzPts val="1200"/>
              <a:buNone/>
              <a:defRPr sz="1200"/>
            </a:lvl3pPr>
            <a:lvl4pPr marL="1828800" lvl="3" indent="-228600" algn="l">
              <a:lnSpc>
                <a:spcPct val="90000"/>
              </a:lnSpc>
              <a:spcBef>
                <a:spcPts val="400"/>
              </a:spcBef>
              <a:spcAft>
                <a:spcPts val="0"/>
              </a:spcAft>
              <a:buSzPts val="1000"/>
              <a:buNone/>
              <a:defRPr sz="1000"/>
            </a:lvl4pPr>
            <a:lvl5pPr marL="2286000" lvl="4" indent="-228600" algn="l">
              <a:lnSpc>
                <a:spcPct val="90000"/>
              </a:lnSpc>
              <a:spcBef>
                <a:spcPts val="400"/>
              </a:spcBef>
              <a:spcAft>
                <a:spcPts val="0"/>
              </a:spcAft>
              <a:buSzPts val="1000"/>
              <a:buNone/>
              <a:defRPr sz="1000"/>
            </a:lvl5pPr>
            <a:lvl6pPr marL="2743200" lvl="5" indent="-228600" algn="l">
              <a:lnSpc>
                <a:spcPct val="90000"/>
              </a:lnSpc>
              <a:spcBef>
                <a:spcPts val="400"/>
              </a:spcBef>
              <a:spcAft>
                <a:spcPts val="0"/>
              </a:spcAft>
              <a:buSzPts val="1000"/>
              <a:buNone/>
              <a:defRPr sz="1000"/>
            </a:lvl6pPr>
            <a:lvl7pPr marL="3200400" lvl="6" indent="-228600" algn="l">
              <a:lnSpc>
                <a:spcPct val="90000"/>
              </a:lnSpc>
              <a:spcBef>
                <a:spcPts val="400"/>
              </a:spcBef>
              <a:spcAft>
                <a:spcPts val="0"/>
              </a:spcAft>
              <a:buSzPts val="1000"/>
              <a:buNone/>
              <a:defRPr sz="1000"/>
            </a:lvl7pPr>
            <a:lvl8pPr marL="3657600" lvl="7" indent="-228600" algn="l">
              <a:lnSpc>
                <a:spcPct val="90000"/>
              </a:lnSpc>
              <a:spcBef>
                <a:spcPts val="400"/>
              </a:spcBef>
              <a:spcAft>
                <a:spcPts val="0"/>
              </a:spcAft>
              <a:buSzPts val="1000"/>
              <a:buNone/>
              <a:defRPr sz="1000"/>
            </a:lvl8pPr>
            <a:lvl9pPr marL="4114800" lvl="8" indent="-228600" algn="l">
              <a:lnSpc>
                <a:spcPct val="90000"/>
              </a:lnSpc>
              <a:spcBef>
                <a:spcPts val="400"/>
              </a:spcBef>
              <a:spcAft>
                <a:spcPts val="400"/>
              </a:spcAft>
              <a:buSzPts val="1000"/>
              <a:buNone/>
              <a:defRPr sz="1000"/>
            </a:lvl9pPr>
          </a:lstStyle>
          <a:p>
            <a:endParaRPr/>
          </a:p>
        </p:txBody>
      </p:sp>
      <p:sp>
        <p:nvSpPr>
          <p:cNvPr id="72" name="Google Shape;72;p10"/>
          <p:cNvSpPr txBox="1">
            <a:spLocks noGrp="1"/>
          </p:cNvSpPr>
          <p:nvPr>
            <p:ph type="dt" idx="10"/>
          </p:nvPr>
        </p:nvSpPr>
        <p:spPr>
          <a:xfrm>
            <a:off x="1024129" y="6470704"/>
            <a:ext cx="2154143"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0"/>
          <p:cNvSpPr txBox="1">
            <a:spLocks noGrp="1"/>
          </p:cNvSpPr>
          <p:nvPr>
            <p:ph type="ftr" idx="11"/>
          </p:nvPr>
        </p:nvSpPr>
        <p:spPr>
          <a:xfrm>
            <a:off x="4842932" y="6470704"/>
            <a:ext cx="5901459"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10"/>
          <p:cNvSpPr txBox="1">
            <a:spLocks noGrp="1"/>
          </p:cNvSpPr>
          <p:nvPr>
            <p:ph type="sldNum" idx="12"/>
          </p:nvPr>
        </p:nvSpPr>
        <p:spPr>
          <a:xfrm>
            <a:off x="10837333" y="6470704"/>
            <a:ext cx="973667"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cxnSp>
        <p:nvCxnSpPr>
          <p:cNvPr id="75" name="Google Shape;75;p10"/>
          <p:cNvCxnSpPr/>
          <p:nvPr/>
        </p:nvCxnSpPr>
        <p:spPr>
          <a:xfrm rot="10800000">
            <a:off x="8386843" y="5264106"/>
            <a:ext cx="0" cy="914400"/>
          </a:xfrm>
          <a:prstGeom prst="straightConnector1">
            <a:avLst/>
          </a:prstGeom>
          <a:noFill/>
          <a:ln w="19050" cap="flat" cmpd="sng">
            <a:solidFill>
              <a:schemeClr val="accent1"/>
            </a:solidFill>
            <a:prstDash val="solid"/>
            <a:round/>
            <a:headEnd type="none" w="sm" len="sm"/>
            <a:tailEnd type="none" w="sm" len="sm"/>
          </a:ln>
        </p:spPr>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Autofit/>
          </a:bodyPr>
          <a:lstStyle>
            <a:lvl1pPr marR="0" lvl="0" algn="l" rtl="0">
              <a:lnSpc>
                <a:spcPct val="80000"/>
              </a:lnSpc>
              <a:spcBef>
                <a:spcPts val="0"/>
              </a:spcBef>
              <a:spcAft>
                <a:spcPts val="0"/>
              </a:spcAft>
              <a:buClr>
                <a:srgbClr val="0C0C0C"/>
              </a:buClr>
              <a:buSzPts val="5000"/>
              <a:buFont typeface="Twentieth Century"/>
              <a:buNone/>
              <a:defRPr sz="5000" b="0" i="0" u="none" strike="noStrike" cap="none">
                <a:solidFill>
                  <a:srgbClr val="0C0C0C"/>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1024128" y="2286000"/>
            <a:ext cx="9720073" cy="4023360"/>
          </a:xfrm>
          <a:prstGeom prst="rect">
            <a:avLst/>
          </a:prstGeom>
          <a:noFill/>
          <a:ln>
            <a:noFill/>
          </a:ln>
        </p:spPr>
        <p:txBody>
          <a:bodyPr spcFirstLastPara="1" wrap="square" lIns="45700" tIns="45700" rIns="45700" bIns="45700" anchor="t" anchorCtr="0">
            <a:noAutofit/>
          </a:bodyPr>
          <a:lstStyle>
            <a:lvl1pPr marL="457200" marR="0" lvl="0" indent="-368300" algn="l" rtl="0">
              <a:lnSpc>
                <a:spcPct val="90000"/>
              </a:lnSpc>
              <a:spcBef>
                <a:spcPts val="1200"/>
              </a:spcBef>
              <a:spcAft>
                <a:spcPts val="0"/>
              </a:spcAft>
              <a:buClr>
                <a:schemeClr val="accent1"/>
              </a:buClr>
              <a:buSzPts val="2200"/>
              <a:buFont typeface="Twentieth Century"/>
              <a:buChar char=" "/>
              <a:defRPr sz="2200" b="0" i="0" u="none" strike="noStrike" cap="none">
                <a:solidFill>
                  <a:schemeClr val="dk1"/>
                </a:solidFill>
                <a:latin typeface="Twentieth Century"/>
                <a:ea typeface="Twentieth Century"/>
                <a:cs typeface="Twentieth Century"/>
                <a:sym typeface="Twentieth Century"/>
              </a:defRPr>
            </a:lvl1pPr>
            <a:lvl2pPr marL="914400" marR="0" lvl="1" indent="-342900" algn="l" rtl="0">
              <a:lnSpc>
                <a:spcPct val="90000"/>
              </a:lnSpc>
              <a:spcBef>
                <a:spcPts val="200"/>
              </a:spcBef>
              <a:spcAft>
                <a:spcPts val="0"/>
              </a:spcAft>
              <a:buClr>
                <a:schemeClr val="accent1"/>
              </a:buClr>
              <a:buSzPts val="1800"/>
              <a:buFont typeface="Noto Sans Symbols"/>
              <a:buChar char="🢝"/>
              <a:defRPr sz="1800" b="0" i="0" u="none" strike="noStrike" cap="none">
                <a:solidFill>
                  <a:schemeClr val="dk1"/>
                </a:solidFill>
                <a:latin typeface="Twentieth Century"/>
                <a:ea typeface="Twentieth Century"/>
                <a:cs typeface="Twentieth Century"/>
                <a:sym typeface="Twentieth Century"/>
              </a:defRPr>
            </a:lvl2pPr>
            <a:lvl3pPr marL="1371600" marR="0" lvl="2" indent="-317500" algn="l" rtl="0">
              <a:lnSpc>
                <a:spcPct val="90000"/>
              </a:lnSpc>
              <a:spcBef>
                <a:spcPts val="400"/>
              </a:spcBef>
              <a:spcAft>
                <a:spcPts val="0"/>
              </a:spcAft>
              <a:buClr>
                <a:schemeClr val="accent1"/>
              </a:buClr>
              <a:buSzPts val="1400"/>
              <a:buFont typeface="Noto Sans Symbols"/>
              <a:buChar char="🢝"/>
              <a:defRPr sz="1400" b="0" i="0" u="none" strike="noStrike" cap="none">
                <a:solidFill>
                  <a:schemeClr val="dk1"/>
                </a:solidFill>
                <a:latin typeface="Twentieth Century"/>
                <a:ea typeface="Twentieth Century"/>
                <a:cs typeface="Twentieth Century"/>
                <a:sym typeface="Twentieth Century"/>
              </a:defRPr>
            </a:lvl3pPr>
            <a:lvl4pPr marL="1828800" marR="0" lvl="3" indent="-317500" algn="l" rtl="0">
              <a:lnSpc>
                <a:spcPct val="90000"/>
              </a:lnSpc>
              <a:spcBef>
                <a:spcPts val="400"/>
              </a:spcBef>
              <a:spcAft>
                <a:spcPts val="0"/>
              </a:spcAft>
              <a:buClr>
                <a:schemeClr val="accent1"/>
              </a:buClr>
              <a:buSzPts val="1400"/>
              <a:buFont typeface="Noto Sans Symbols"/>
              <a:buChar char="🢝"/>
              <a:defRPr sz="1400" b="0" i="0" u="none" strike="noStrike" cap="none">
                <a:solidFill>
                  <a:schemeClr val="dk1"/>
                </a:solidFill>
                <a:latin typeface="Twentieth Century"/>
                <a:ea typeface="Twentieth Century"/>
                <a:cs typeface="Twentieth Century"/>
                <a:sym typeface="Twentieth Century"/>
              </a:defRPr>
            </a:lvl4pPr>
            <a:lvl5pPr marL="2286000" marR="0" lvl="4" indent="-317500" algn="l" rtl="0">
              <a:lnSpc>
                <a:spcPct val="90000"/>
              </a:lnSpc>
              <a:spcBef>
                <a:spcPts val="400"/>
              </a:spcBef>
              <a:spcAft>
                <a:spcPts val="0"/>
              </a:spcAft>
              <a:buClr>
                <a:schemeClr val="accent1"/>
              </a:buClr>
              <a:buSzPts val="1400"/>
              <a:buFont typeface="Noto Sans Symbols"/>
              <a:buChar char="🢝"/>
              <a:defRPr sz="1400" b="0" i="0" u="none" strike="noStrike" cap="none">
                <a:solidFill>
                  <a:schemeClr val="dk1"/>
                </a:solidFill>
                <a:latin typeface="Twentieth Century"/>
                <a:ea typeface="Twentieth Century"/>
                <a:cs typeface="Twentieth Century"/>
                <a:sym typeface="Twentieth Century"/>
              </a:defRPr>
            </a:lvl5pPr>
            <a:lvl6pPr marL="2743200" marR="0" lvl="5" indent="-317500" algn="l" rtl="0">
              <a:lnSpc>
                <a:spcPct val="90000"/>
              </a:lnSpc>
              <a:spcBef>
                <a:spcPts val="400"/>
              </a:spcBef>
              <a:spcAft>
                <a:spcPts val="0"/>
              </a:spcAft>
              <a:buClr>
                <a:schemeClr val="accent1"/>
              </a:buClr>
              <a:buSzPts val="1400"/>
              <a:buFont typeface="Noto Sans Symbols"/>
              <a:buChar char="🢝"/>
              <a:defRPr sz="1400" b="0" i="0" u="none" strike="noStrike" cap="none">
                <a:solidFill>
                  <a:schemeClr val="dk1"/>
                </a:solidFill>
                <a:latin typeface="Twentieth Century"/>
                <a:ea typeface="Twentieth Century"/>
                <a:cs typeface="Twentieth Century"/>
                <a:sym typeface="Twentieth Century"/>
              </a:defRPr>
            </a:lvl6pPr>
            <a:lvl7pPr marL="3200400" marR="0" lvl="6" indent="-317500" algn="l" rtl="0">
              <a:lnSpc>
                <a:spcPct val="90000"/>
              </a:lnSpc>
              <a:spcBef>
                <a:spcPts val="400"/>
              </a:spcBef>
              <a:spcAft>
                <a:spcPts val="0"/>
              </a:spcAft>
              <a:buClr>
                <a:schemeClr val="accent1"/>
              </a:buClr>
              <a:buSzPts val="1400"/>
              <a:buFont typeface="Noto Sans Symbols"/>
              <a:buChar char="🢝"/>
              <a:defRPr sz="1400" b="0" i="0" u="none" strike="noStrike" cap="none">
                <a:solidFill>
                  <a:schemeClr val="dk1"/>
                </a:solidFill>
                <a:latin typeface="Twentieth Century"/>
                <a:ea typeface="Twentieth Century"/>
                <a:cs typeface="Twentieth Century"/>
                <a:sym typeface="Twentieth Century"/>
              </a:defRPr>
            </a:lvl7pPr>
            <a:lvl8pPr marL="3657600" marR="0" lvl="7" indent="-317500" algn="l" rtl="0">
              <a:lnSpc>
                <a:spcPct val="90000"/>
              </a:lnSpc>
              <a:spcBef>
                <a:spcPts val="400"/>
              </a:spcBef>
              <a:spcAft>
                <a:spcPts val="0"/>
              </a:spcAft>
              <a:buClr>
                <a:schemeClr val="accent1"/>
              </a:buClr>
              <a:buSzPts val="1400"/>
              <a:buFont typeface="Noto Sans Symbols"/>
              <a:buChar char="🢝"/>
              <a:defRPr sz="1400" b="0" i="0" u="none" strike="noStrike" cap="none">
                <a:solidFill>
                  <a:schemeClr val="dk1"/>
                </a:solidFill>
                <a:latin typeface="Twentieth Century"/>
                <a:ea typeface="Twentieth Century"/>
                <a:cs typeface="Twentieth Century"/>
                <a:sym typeface="Twentieth Century"/>
              </a:defRPr>
            </a:lvl8pPr>
            <a:lvl9pPr marL="4114800" marR="0" lvl="8" indent="-317500" algn="l" rtl="0">
              <a:lnSpc>
                <a:spcPct val="90000"/>
              </a:lnSpc>
              <a:spcBef>
                <a:spcPts val="400"/>
              </a:spcBef>
              <a:spcAft>
                <a:spcPts val="400"/>
              </a:spcAft>
              <a:buClr>
                <a:schemeClr val="accent1"/>
              </a:buClr>
              <a:buSzPts val="1400"/>
              <a:buFont typeface="Noto Sans Symbols"/>
              <a:buChar char="🢝"/>
              <a:defRPr sz="14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8" name="Google Shape;8;p1"/>
          <p:cNvSpPr txBox="1">
            <a:spLocks noGrp="1"/>
          </p:cNvSpPr>
          <p:nvPr>
            <p:ph type="dt" idx="10"/>
          </p:nvPr>
        </p:nvSpPr>
        <p:spPr>
          <a:xfrm>
            <a:off x="1024129" y="6470704"/>
            <a:ext cx="2154143" cy="27432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00" b="0" i="0" u="none" strike="noStrike" cap="none">
                <a:solidFill>
                  <a:srgbClr val="0C0C0C"/>
                </a:solidFill>
                <a:latin typeface="Twentieth Century"/>
                <a:ea typeface="Twentieth Century"/>
                <a:cs typeface="Twentieth Century"/>
                <a:sym typeface="Twentieth Century"/>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9" name="Google Shape;9;p1"/>
          <p:cNvSpPr txBox="1">
            <a:spLocks noGrp="1"/>
          </p:cNvSpPr>
          <p:nvPr>
            <p:ph type="ftr" idx="11"/>
          </p:nvPr>
        </p:nvSpPr>
        <p:spPr>
          <a:xfrm>
            <a:off x="4842932" y="6470704"/>
            <a:ext cx="5901459" cy="27432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00" b="0" i="0" u="none" strike="noStrike" cap="none">
                <a:solidFill>
                  <a:srgbClr val="0C0C0C"/>
                </a:solidFill>
                <a:latin typeface="Twentieth Century"/>
                <a:ea typeface="Twentieth Century"/>
                <a:cs typeface="Twentieth Century"/>
                <a:sym typeface="Twentieth Century"/>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10" name="Google Shape;10;p1"/>
          <p:cNvSpPr txBox="1">
            <a:spLocks noGrp="1"/>
          </p:cNvSpPr>
          <p:nvPr>
            <p:ph type="sldNum" idx="12"/>
          </p:nvPr>
        </p:nvSpPr>
        <p:spPr>
          <a:xfrm>
            <a:off x="10837333" y="6470704"/>
            <a:ext cx="973667" cy="27432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000" b="0" i="0" u="none" strike="noStrike" cap="none">
                <a:solidFill>
                  <a:srgbClr val="0C0C0C"/>
                </a:solidFill>
                <a:latin typeface="Twentieth Century"/>
                <a:ea typeface="Twentieth Century"/>
                <a:cs typeface="Twentieth Century"/>
                <a:sym typeface="Twentieth Century"/>
              </a:defRPr>
            </a:lvl1pPr>
            <a:lvl2pPr marL="0" marR="0" lvl="1" indent="0" algn="l" rtl="0">
              <a:spcBef>
                <a:spcPts val="0"/>
              </a:spcBef>
              <a:buNone/>
              <a:defRPr sz="1000" b="0" i="0" u="none" strike="noStrike" cap="none">
                <a:solidFill>
                  <a:srgbClr val="0C0C0C"/>
                </a:solidFill>
                <a:latin typeface="Twentieth Century"/>
                <a:ea typeface="Twentieth Century"/>
                <a:cs typeface="Twentieth Century"/>
                <a:sym typeface="Twentieth Century"/>
              </a:defRPr>
            </a:lvl2pPr>
            <a:lvl3pPr marL="0" marR="0" lvl="2" indent="0" algn="l" rtl="0">
              <a:spcBef>
                <a:spcPts val="0"/>
              </a:spcBef>
              <a:buNone/>
              <a:defRPr sz="1000" b="0" i="0" u="none" strike="noStrike" cap="none">
                <a:solidFill>
                  <a:srgbClr val="0C0C0C"/>
                </a:solidFill>
                <a:latin typeface="Twentieth Century"/>
                <a:ea typeface="Twentieth Century"/>
                <a:cs typeface="Twentieth Century"/>
                <a:sym typeface="Twentieth Century"/>
              </a:defRPr>
            </a:lvl3pPr>
            <a:lvl4pPr marL="0" marR="0" lvl="3" indent="0" algn="l" rtl="0">
              <a:spcBef>
                <a:spcPts val="0"/>
              </a:spcBef>
              <a:buNone/>
              <a:defRPr sz="1000" b="0" i="0" u="none" strike="noStrike" cap="none">
                <a:solidFill>
                  <a:srgbClr val="0C0C0C"/>
                </a:solidFill>
                <a:latin typeface="Twentieth Century"/>
                <a:ea typeface="Twentieth Century"/>
                <a:cs typeface="Twentieth Century"/>
                <a:sym typeface="Twentieth Century"/>
              </a:defRPr>
            </a:lvl4pPr>
            <a:lvl5pPr marL="0" marR="0" lvl="4" indent="0" algn="l" rtl="0">
              <a:spcBef>
                <a:spcPts val="0"/>
              </a:spcBef>
              <a:buNone/>
              <a:defRPr sz="1000" b="0" i="0" u="none" strike="noStrike" cap="none">
                <a:solidFill>
                  <a:srgbClr val="0C0C0C"/>
                </a:solidFill>
                <a:latin typeface="Twentieth Century"/>
                <a:ea typeface="Twentieth Century"/>
                <a:cs typeface="Twentieth Century"/>
                <a:sym typeface="Twentieth Century"/>
              </a:defRPr>
            </a:lvl5pPr>
            <a:lvl6pPr marL="0" marR="0" lvl="5" indent="0" algn="l" rtl="0">
              <a:spcBef>
                <a:spcPts val="0"/>
              </a:spcBef>
              <a:buNone/>
              <a:defRPr sz="1000" b="0" i="0" u="none" strike="noStrike" cap="none">
                <a:solidFill>
                  <a:srgbClr val="0C0C0C"/>
                </a:solidFill>
                <a:latin typeface="Twentieth Century"/>
                <a:ea typeface="Twentieth Century"/>
                <a:cs typeface="Twentieth Century"/>
                <a:sym typeface="Twentieth Century"/>
              </a:defRPr>
            </a:lvl6pPr>
            <a:lvl7pPr marL="0" marR="0" lvl="6" indent="0" algn="l" rtl="0">
              <a:spcBef>
                <a:spcPts val="0"/>
              </a:spcBef>
              <a:buNone/>
              <a:defRPr sz="1000" b="0" i="0" u="none" strike="noStrike" cap="none">
                <a:solidFill>
                  <a:srgbClr val="0C0C0C"/>
                </a:solidFill>
                <a:latin typeface="Twentieth Century"/>
                <a:ea typeface="Twentieth Century"/>
                <a:cs typeface="Twentieth Century"/>
                <a:sym typeface="Twentieth Century"/>
              </a:defRPr>
            </a:lvl7pPr>
            <a:lvl8pPr marL="0" marR="0" lvl="7" indent="0" algn="l" rtl="0">
              <a:spcBef>
                <a:spcPts val="0"/>
              </a:spcBef>
              <a:buNone/>
              <a:defRPr sz="1000" b="0" i="0" u="none" strike="noStrike" cap="none">
                <a:solidFill>
                  <a:srgbClr val="0C0C0C"/>
                </a:solidFill>
                <a:latin typeface="Twentieth Century"/>
                <a:ea typeface="Twentieth Century"/>
                <a:cs typeface="Twentieth Century"/>
                <a:sym typeface="Twentieth Century"/>
              </a:defRPr>
            </a:lvl8pPr>
            <a:lvl9pPr marL="0" marR="0" lvl="8" indent="0" algn="l" rtl="0">
              <a:spcBef>
                <a:spcPts val="0"/>
              </a:spcBef>
              <a:buNone/>
              <a:defRPr sz="1000" b="0" i="0" u="none" strike="noStrike" cap="none">
                <a:solidFill>
                  <a:srgbClr val="0C0C0C"/>
                </a:solidFill>
                <a:latin typeface="Twentieth Century"/>
                <a:ea typeface="Twentieth Century"/>
                <a:cs typeface="Twentieth Century"/>
                <a:sym typeface="Twentieth Century"/>
              </a:defRPr>
            </a:lvl9pPr>
          </a:lstStyle>
          <a:p>
            <a:pPr marL="0" lvl="0" indent="0" algn="l" rtl="0">
              <a:spcBef>
                <a:spcPts val="0"/>
              </a:spcBef>
              <a:spcAft>
                <a:spcPts val="0"/>
              </a:spcAft>
              <a:buNone/>
            </a:pPr>
            <a:fld id="{00000000-1234-1234-1234-123412341234}" type="slidenum">
              <a:rPr lang="en-US"/>
              <a:t>‹#›</a:t>
            </a:fld>
            <a:endParaRPr/>
          </a:p>
        </p:txBody>
      </p:sp>
      <p:cxnSp>
        <p:nvCxnSpPr>
          <p:cNvPr id="11" name="Google Shape;11;p1"/>
          <p:cNvCxnSpPr/>
          <p:nvPr/>
        </p:nvCxnSpPr>
        <p:spPr>
          <a:xfrm rot="10800000">
            <a:off x="762000" y="826324"/>
            <a:ext cx="0" cy="914400"/>
          </a:xfrm>
          <a:prstGeom prst="straightConnector1">
            <a:avLst/>
          </a:prstGeom>
          <a:noFill/>
          <a:ln w="19050" cap="flat" cmpd="sng">
            <a:solidFill>
              <a:schemeClr val="accent1"/>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7.jpg"/><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youtube.com/watch?v=eaCHH5D74Fs"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27.jpg"/></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29.jpg"/></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31.jpg"/></Relationships>
</file>

<file path=ppt/slides/_rels/slide2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33.jpg"/></Relationships>
</file>

<file path=ppt/slides/_rels/slide2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35.jpg"/></Relationships>
</file>

<file path=ppt/slides/_rels/slide2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37.jpg"/></Relationships>
</file>

<file path=ppt/slides/_rels/slide2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39.jpg"/></Relationships>
</file>

<file path=ppt/slides/_rels/slide2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need.org" TargetMode="External"/><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www.youtube.com/watch?v=d2J2qdOrW44"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2"/>
        <p:cNvGrpSpPr/>
        <p:nvPr/>
      </p:nvGrpSpPr>
      <p:grpSpPr>
        <a:xfrm>
          <a:off x="0" y="0"/>
          <a:ext cx="0" cy="0"/>
          <a:chOff x="0" y="0"/>
          <a:chExt cx="0" cy="0"/>
        </a:xfrm>
      </p:grpSpPr>
      <p:sp>
        <p:nvSpPr>
          <p:cNvPr id="93" name="Google Shape;93;p13"/>
          <p:cNvSpPr/>
          <p:nvPr/>
        </p:nvSpPr>
        <p:spPr>
          <a:xfrm>
            <a:off x="0" y="0"/>
            <a:ext cx="12188952" cy="685754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wentieth Century"/>
              <a:ea typeface="Twentieth Century"/>
              <a:cs typeface="Twentieth Century"/>
              <a:sym typeface="Twentieth Century"/>
            </a:endParaRPr>
          </a:p>
        </p:txBody>
      </p:sp>
      <p:sp>
        <p:nvSpPr>
          <p:cNvPr id="94" name="Google Shape;94;p13"/>
          <p:cNvSpPr/>
          <p:nvPr/>
        </p:nvSpPr>
        <p:spPr>
          <a:xfrm>
            <a:off x="0" y="4572457"/>
            <a:ext cx="12188952" cy="2285543"/>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wentieth Century"/>
              <a:ea typeface="Twentieth Century"/>
              <a:cs typeface="Twentieth Century"/>
              <a:sym typeface="Twentieth Century"/>
            </a:endParaRPr>
          </a:p>
        </p:txBody>
      </p:sp>
      <p:sp>
        <p:nvSpPr>
          <p:cNvPr id="95" name="Google Shape;95;p13"/>
          <p:cNvSpPr txBox="1">
            <a:spLocks noGrp="1"/>
          </p:cNvSpPr>
          <p:nvPr>
            <p:ph type="title"/>
          </p:nvPr>
        </p:nvSpPr>
        <p:spPr>
          <a:xfrm>
            <a:off x="1024128" y="4971088"/>
            <a:ext cx="9720072" cy="1499616"/>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rgbClr val="FFFFFF"/>
              </a:buClr>
              <a:buSzPts val="5000"/>
              <a:buFont typeface="Twentieth Century"/>
              <a:buNone/>
            </a:pPr>
            <a:r>
              <a:rPr lang="en-US">
                <a:solidFill>
                  <a:srgbClr val="FFFFFF"/>
                </a:solidFill>
              </a:rPr>
              <a:t>CRITICAL CONSCIOUSNESS</a:t>
            </a:r>
            <a:endParaRPr/>
          </a:p>
        </p:txBody>
      </p:sp>
      <p:cxnSp>
        <p:nvCxnSpPr>
          <p:cNvPr id="96" name="Google Shape;96;p13"/>
          <p:cNvCxnSpPr/>
          <p:nvPr/>
        </p:nvCxnSpPr>
        <p:spPr>
          <a:xfrm rot="10800000">
            <a:off x="762000" y="5242273"/>
            <a:ext cx="0" cy="914400"/>
          </a:xfrm>
          <a:prstGeom prst="straightConnector1">
            <a:avLst/>
          </a:prstGeom>
          <a:noFill/>
          <a:ln w="19050" cap="flat" cmpd="sng">
            <a:solidFill>
              <a:srgbClr val="FFFFFF">
                <a:alpha val="80000"/>
              </a:srgbClr>
            </a:solidFill>
            <a:prstDash val="solid"/>
            <a:round/>
            <a:headEnd type="none" w="sm" len="sm"/>
            <a:tailEnd type="none" w="sm" len="sm"/>
          </a:ln>
        </p:spPr>
      </p:cxnSp>
      <p:grpSp>
        <p:nvGrpSpPr>
          <p:cNvPr id="97" name="Google Shape;97;p13"/>
          <p:cNvGrpSpPr/>
          <p:nvPr/>
        </p:nvGrpSpPr>
        <p:grpSpPr>
          <a:xfrm>
            <a:off x="806280" y="643158"/>
            <a:ext cx="10569914" cy="3354688"/>
            <a:chOff x="163342" y="220"/>
            <a:chExt cx="10569914" cy="3354688"/>
          </a:xfrm>
        </p:grpSpPr>
        <p:sp>
          <p:nvSpPr>
            <p:cNvPr id="98" name="Google Shape;98;p13"/>
            <p:cNvSpPr/>
            <p:nvPr/>
          </p:nvSpPr>
          <p:spPr>
            <a:xfrm>
              <a:off x="163342" y="220"/>
              <a:ext cx="4529963" cy="2876526"/>
            </a:xfrm>
            <a:prstGeom prst="roundRect">
              <a:avLst>
                <a:gd name="adj" fmla="val 10000"/>
              </a:avLst>
            </a:prstGeom>
            <a:solidFill>
              <a:srgbClr val="19ACE4"/>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3"/>
            <p:cNvSpPr/>
            <p:nvPr/>
          </p:nvSpPr>
          <p:spPr>
            <a:xfrm>
              <a:off x="666671" y="478382"/>
              <a:ext cx="4529963" cy="2876526"/>
            </a:xfrm>
            <a:prstGeom prst="roundRect">
              <a:avLst>
                <a:gd name="adj" fmla="val 10000"/>
              </a:avLst>
            </a:prstGeom>
            <a:solidFill>
              <a:schemeClr val="lt1">
                <a:alpha val="89803"/>
              </a:schemeClr>
            </a:solidFill>
            <a:ln w="15875" cap="flat" cmpd="sng">
              <a:solidFill>
                <a:srgbClr val="19AC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3"/>
            <p:cNvSpPr txBox="1"/>
            <p:nvPr/>
          </p:nvSpPr>
          <p:spPr>
            <a:xfrm>
              <a:off x="750922" y="562633"/>
              <a:ext cx="4361461" cy="2708024"/>
            </a:xfrm>
            <a:prstGeom prst="rect">
              <a:avLst/>
            </a:prstGeom>
            <a:noFill/>
            <a:ln>
              <a:noFill/>
            </a:ln>
          </p:spPr>
          <p:txBody>
            <a:bodyPr spcFirstLastPara="1" wrap="square" lIns="114300" tIns="114300" rIns="114300" bIns="114300" anchor="ctr" anchorCtr="0">
              <a:noAutofit/>
            </a:bodyPr>
            <a:lstStyle/>
            <a:p>
              <a:pPr marL="0" marR="0" lvl="0" indent="0" algn="ctr" rtl="0">
                <a:lnSpc>
                  <a:spcPct val="90000"/>
                </a:lnSpc>
                <a:spcBef>
                  <a:spcPts val="0"/>
                </a:spcBef>
                <a:spcAft>
                  <a:spcPts val="0"/>
                </a:spcAft>
                <a:buNone/>
              </a:pPr>
              <a:r>
                <a:rPr lang="en-US" sz="3000" b="0" i="0" u="none" strike="noStrike" cap="none">
                  <a:solidFill>
                    <a:schemeClr val="dk1"/>
                  </a:solidFill>
                  <a:latin typeface="Twentieth Century"/>
                  <a:ea typeface="Twentieth Century"/>
                  <a:cs typeface="Twentieth Century"/>
                  <a:sym typeface="Twentieth Century"/>
                </a:rPr>
                <a:t>The curriculum and planned learning experiences provide opportunities for the inclusion of issues important to the classroom, school, and community</a:t>
              </a:r>
              <a:endParaRPr/>
            </a:p>
          </p:txBody>
        </p:sp>
        <p:sp>
          <p:nvSpPr>
            <p:cNvPr id="101" name="Google Shape;101;p13"/>
            <p:cNvSpPr/>
            <p:nvPr/>
          </p:nvSpPr>
          <p:spPr>
            <a:xfrm>
              <a:off x="5699964" y="220"/>
              <a:ext cx="4529963" cy="2876526"/>
            </a:xfrm>
            <a:prstGeom prst="roundRect">
              <a:avLst>
                <a:gd name="adj" fmla="val 10000"/>
              </a:avLst>
            </a:prstGeom>
            <a:solidFill>
              <a:srgbClr val="19ACE4"/>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3"/>
            <p:cNvSpPr/>
            <p:nvPr/>
          </p:nvSpPr>
          <p:spPr>
            <a:xfrm>
              <a:off x="6203293" y="478382"/>
              <a:ext cx="4529963" cy="2876526"/>
            </a:xfrm>
            <a:prstGeom prst="roundRect">
              <a:avLst>
                <a:gd name="adj" fmla="val 10000"/>
              </a:avLst>
            </a:prstGeom>
            <a:solidFill>
              <a:schemeClr val="lt1">
                <a:alpha val="89803"/>
              </a:schemeClr>
            </a:solidFill>
            <a:ln w="15875" cap="flat" cmpd="sng">
              <a:solidFill>
                <a:srgbClr val="19AC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3"/>
            <p:cNvSpPr txBox="1"/>
            <p:nvPr/>
          </p:nvSpPr>
          <p:spPr>
            <a:xfrm>
              <a:off x="6287544" y="562633"/>
              <a:ext cx="4361461" cy="2708024"/>
            </a:xfrm>
            <a:prstGeom prst="rect">
              <a:avLst/>
            </a:prstGeom>
            <a:noFill/>
            <a:ln>
              <a:noFill/>
            </a:ln>
          </p:spPr>
          <p:txBody>
            <a:bodyPr spcFirstLastPara="1" wrap="square" lIns="114300" tIns="114300" rIns="114300" bIns="114300" anchor="ctr" anchorCtr="0">
              <a:noAutofit/>
            </a:bodyPr>
            <a:lstStyle/>
            <a:p>
              <a:pPr marL="0" marR="0" lvl="0" indent="0" algn="ctr" rtl="0">
                <a:lnSpc>
                  <a:spcPct val="90000"/>
                </a:lnSpc>
                <a:spcBef>
                  <a:spcPts val="0"/>
                </a:spcBef>
                <a:spcAft>
                  <a:spcPts val="0"/>
                </a:spcAft>
                <a:buNone/>
              </a:pPr>
              <a:r>
                <a:rPr lang="en-US" sz="3000" b="0" i="0" u="none" strike="noStrike" cap="none">
                  <a:solidFill>
                    <a:schemeClr val="dk1"/>
                  </a:solidFill>
                  <a:latin typeface="Twentieth Century"/>
                  <a:ea typeface="Twentieth Century"/>
                  <a:cs typeface="Twentieth Century"/>
                  <a:sym typeface="Twentieth Century"/>
                </a:rPr>
                <a:t>The curriculum and planned learning experiences integrate and provide opportunities for the expression of diverse perspectives</a:t>
              </a: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2"/>
          <p:cNvSpPr txBox="1">
            <a:spLocks noGrp="1"/>
          </p:cNvSpPr>
          <p:nvPr>
            <p:ph type="title"/>
          </p:nvPr>
        </p:nvSpPr>
        <p:spPr>
          <a:xfrm>
            <a:off x="1024128" y="585216"/>
            <a:ext cx="9720000" cy="1499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800"/>
              <a:t>Students discuss how plastic bags are used as a convenience (for humans)</a:t>
            </a:r>
            <a:endParaRPr sz="4800"/>
          </a:p>
        </p:txBody>
      </p:sp>
      <p:pic>
        <p:nvPicPr>
          <p:cNvPr id="154" name="Google Shape;154;p22"/>
          <p:cNvPicPr preferRelativeResize="0"/>
          <p:nvPr/>
        </p:nvPicPr>
        <p:blipFill>
          <a:blip r:embed="rId3">
            <a:alphaModFix/>
          </a:blip>
          <a:stretch>
            <a:fillRect/>
          </a:stretch>
        </p:blipFill>
        <p:spPr>
          <a:xfrm>
            <a:off x="3242925" y="2308200"/>
            <a:ext cx="5032749" cy="435487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Google Shape;159;p23"/>
          <p:cNvPicPr preferRelativeResize="0"/>
          <p:nvPr/>
        </p:nvPicPr>
        <p:blipFill rotWithShape="1">
          <a:blip r:embed="rId3">
            <a:alphaModFix/>
          </a:blip>
          <a:srcRect/>
          <a:stretch/>
        </p:blipFill>
        <p:spPr>
          <a:xfrm>
            <a:off x="1555750" y="577850"/>
            <a:ext cx="9080500" cy="57023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4"/>
          <p:cNvSpPr txBox="1">
            <a:spLocks noGrp="1"/>
          </p:cNvSpPr>
          <p:nvPr>
            <p:ph type="title"/>
          </p:nvPr>
        </p:nvSpPr>
        <p:spPr>
          <a:xfrm>
            <a:off x="852678" y="471488"/>
            <a:ext cx="9720072" cy="2357437"/>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rgbClr val="0C0C0C"/>
              </a:buClr>
              <a:buSzPts val="4500"/>
              <a:buFont typeface="Twentieth Century"/>
              <a:buNone/>
            </a:pPr>
            <a:r>
              <a:rPr lang="en-US" sz="4500"/>
              <a:t>EACH DAY IN THE UNITED STATES, 500 MILLION STRAWS ARE DISPOSED OF. THAT IS ENOUGH TO FILL 46,400 SCHOOL BUSES.</a:t>
            </a:r>
            <a:br>
              <a:rPr lang="en-US" sz="4500"/>
            </a:br>
            <a:endParaRPr sz="4500"/>
          </a:p>
        </p:txBody>
      </p:sp>
      <p:pic>
        <p:nvPicPr>
          <p:cNvPr id="165" name="Google Shape;165;p24"/>
          <p:cNvPicPr preferRelativeResize="0"/>
          <p:nvPr/>
        </p:nvPicPr>
        <p:blipFill rotWithShape="1">
          <a:blip r:embed="rId3">
            <a:alphaModFix/>
          </a:blip>
          <a:srcRect/>
          <a:stretch/>
        </p:blipFill>
        <p:spPr>
          <a:xfrm>
            <a:off x="2834217" y="3231595"/>
            <a:ext cx="6184900" cy="33909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9"/>
        <p:cNvGrpSpPr/>
        <p:nvPr/>
      </p:nvGrpSpPr>
      <p:grpSpPr>
        <a:xfrm>
          <a:off x="0" y="0"/>
          <a:ext cx="0" cy="0"/>
          <a:chOff x="0" y="0"/>
          <a:chExt cx="0" cy="0"/>
        </a:xfrm>
      </p:grpSpPr>
      <p:sp>
        <p:nvSpPr>
          <p:cNvPr id="170" name="Google Shape;170;p25"/>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171" name="Google Shape;171;p25"/>
          <p:cNvSpPr/>
          <p:nvPr/>
        </p:nvSpPr>
        <p:spPr>
          <a:xfrm>
            <a:off x="0" y="-2"/>
            <a:ext cx="12192000" cy="685800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172" name="Google Shape;172;p25"/>
          <p:cNvSpPr/>
          <p:nvPr/>
        </p:nvSpPr>
        <p:spPr>
          <a:xfrm>
            <a:off x="452978" y="484632"/>
            <a:ext cx="4012684" cy="5885632"/>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173" name="Google Shape;173;p25"/>
          <p:cNvSpPr/>
          <p:nvPr/>
        </p:nvSpPr>
        <p:spPr>
          <a:xfrm>
            <a:off x="4654296" y="4150596"/>
            <a:ext cx="7038171" cy="221966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174" name="Google Shape;174;p25"/>
          <p:cNvSpPr txBox="1">
            <a:spLocks noGrp="1"/>
          </p:cNvSpPr>
          <p:nvPr>
            <p:ph type="title"/>
          </p:nvPr>
        </p:nvSpPr>
        <p:spPr>
          <a:xfrm>
            <a:off x="5441455" y="4391025"/>
            <a:ext cx="5928956" cy="1738808"/>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rgbClr val="FFFFFF"/>
              </a:buClr>
              <a:buSzPts val="3870"/>
              <a:buFont typeface="Twentieth Century"/>
              <a:buNone/>
            </a:pPr>
            <a:br>
              <a:rPr lang="en-US" sz="3870">
                <a:solidFill>
                  <a:srgbClr val="FFFFFF"/>
                </a:solidFill>
              </a:rPr>
            </a:br>
            <a:r>
              <a:rPr lang="en-US" sz="3870">
                <a:solidFill>
                  <a:srgbClr val="FFFFFF"/>
                </a:solidFill>
              </a:rPr>
              <a:t>CRITICAL CONSCIOUSNESS</a:t>
            </a:r>
            <a:br>
              <a:rPr lang="en-US" sz="3870">
                <a:solidFill>
                  <a:srgbClr val="FFFFFF"/>
                </a:solidFill>
              </a:rPr>
            </a:br>
            <a:endParaRPr sz="3870">
              <a:solidFill>
                <a:srgbClr val="FFFFFF"/>
              </a:solidFill>
            </a:endParaRPr>
          </a:p>
        </p:txBody>
      </p:sp>
      <p:sp>
        <p:nvSpPr>
          <p:cNvPr id="175" name="Google Shape;175;p25"/>
          <p:cNvSpPr txBox="1">
            <a:spLocks noGrp="1"/>
          </p:cNvSpPr>
          <p:nvPr>
            <p:ph type="body" idx="1"/>
          </p:nvPr>
        </p:nvSpPr>
        <p:spPr>
          <a:xfrm>
            <a:off x="818357" y="804997"/>
            <a:ext cx="3310909" cy="5324835"/>
          </a:xfrm>
          <a:prstGeom prst="rect">
            <a:avLst/>
          </a:prstGeom>
          <a:noFill/>
          <a:ln>
            <a:noFill/>
          </a:ln>
        </p:spPr>
        <p:txBody>
          <a:bodyPr spcFirstLastPara="1" wrap="square" lIns="45700" tIns="45700" rIns="45700" bIns="45700" anchor="ctr" anchorCtr="0">
            <a:noAutofit/>
          </a:bodyPr>
          <a:lstStyle/>
          <a:p>
            <a:pPr marL="91440" lvl="0" indent="0" algn="l" rtl="0">
              <a:lnSpc>
                <a:spcPct val="90000"/>
              </a:lnSpc>
              <a:spcBef>
                <a:spcPts val="0"/>
              </a:spcBef>
              <a:spcAft>
                <a:spcPts val="0"/>
              </a:spcAft>
              <a:buSzPts val="1500"/>
              <a:buNone/>
            </a:pPr>
            <a:endParaRPr sz="1500">
              <a:solidFill>
                <a:srgbClr val="0C0C0C"/>
              </a:solidFill>
            </a:endParaRPr>
          </a:p>
          <a:p>
            <a:pPr marL="91440" lvl="0" indent="0" algn="l" rtl="0">
              <a:lnSpc>
                <a:spcPct val="90000"/>
              </a:lnSpc>
              <a:spcBef>
                <a:spcPts val="1400"/>
              </a:spcBef>
              <a:spcAft>
                <a:spcPts val="0"/>
              </a:spcAft>
              <a:buSzPts val="1500"/>
              <a:buNone/>
            </a:pPr>
            <a:endParaRPr sz="1500">
              <a:solidFill>
                <a:srgbClr val="0C0C0C"/>
              </a:solidFill>
            </a:endParaRPr>
          </a:p>
          <a:p>
            <a:pPr marL="91440" lvl="0" indent="0" algn="l" rtl="0">
              <a:lnSpc>
                <a:spcPct val="90000"/>
              </a:lnSpc>
              <a:spcBef>
                <a:spcPts val="1400"/>
              </a:spcBef>
              <a:spcAft>
                <a:spcPts val="0"/>
              </a:spcAft>
              <a:buSzPts val="1500"/>
              <a:buNone/>
            </a:pPr>
            <a:endParaRPr sz="1500">
              <a:solidFill>
                <a:srgbClr val="0C0C0C"/>
              </a:solidFill>
            </a:endParaRPr>
          </a:p>
          <a:p>
            <a:pPr marL="91440" lvl="0" indent="0" algn="l" rtl="0">
              <a:lnSpc>
                <a:spcPct val="90000"/>
              </a:lnSpc>
              <a:spcBef>
                <a:spcPts val="1400"/>
              </a:spcBef>
              <a:spcAft>
                <a:spcPts val="0"/>
              </a:spcAft>
              <a:buSzPts val="1500"/>
              <a:buNone/>
            </a:pPr>
            <a:endParaRPr sz="1500">
              <a:solidFill>
                <a:srgbClr val="0C0C0C"/>
              </a:solidFill>
            </a:endParaRPr>
          </a:p>
          <a:p>
            <a:pPr marL="91440" lvl="0" indent="0" algn="l" rtl="0">
              <a:lnSpc>
                <a:spcPct val="90000"/>
              </a:lnSpc>
              <a:spcBef>
                <a:spcPts val="1400"/>
              </a:spcBef>
              <a:spcAft>
                <a:spcPts val="0"/>
              </a:spcAft>
              <a:buSzPts val="2000"/>
              <a:buNone/>
            </a:pPr>
            <a:endParaRPr sz="2000">
              <a:solidFill>
                <a:srgbClr val="0C0C0C"/>
              </a:solidFill>
            </a:endParaRPr>
          </a:p>
          <a:p>
            <a:pPr marL="91440" lvl="0" indent="0" algn="l" rtl="0">
              <a:lnSpc>
                <a:spcPct val="90000"/>
              </a:lnSpc>
              <a:spcBef>
                <a:spcPts val="1400"/>
              </a:spcBef>
              <a:spcAft>
                <a:spcPts val="0"/>
              </a:spcAft>
              <a:buSzPts val="2000"/>
              <a:buNone/>
            </a:pPr>
            <a:endParaRPr sz="2000">
              <a:solidFill>
                <a:srgbClr val="0C0C0C"/>
              </a:solidFill>
            </a:endParaRPr>
          </a:p>
          <a:p>
            <a:pPr marL="91440" lvl="0" indent="0" algn="l" rtl="0">
              <a:lnSpc>
                <a:spcPct val="90000"/>
              </a:lnSpc>
              <a:spcBef>
                <a:spcPts val="1400"/>
              </a:spcBef>
              <a:spcAft>
                <a:spcPts val="0"/>
              </a:spcAft>
              <a:buSzPts val="2000"/>
              <a:buNone/>
            </a:pPr>
            <a:endParaRPr sz="2000">
              <a:solidFill>
                <a:srgbClr val="0C0C0C"/>
              </a:solidFill>
            </a:endParaRPr>
          </a:p>
          <a:p>
            <a:pPr marL="91440" lvl="0" indent="0" algn="l" rtl="0">
              <a:lnSpc>
                <a:spcPct val="90000"/>
              </a:lnSpc>
              <a:spcBef>
                <a:spcPts val="1400"/>
              </a:spcBef>
              <a:spcAft>
                <a:spcPts val="0"/>
              </a:spcAft>
              <a:buSzPts val="2000"/>
              <a:buNone/>
            </a:pPr>
            <a:endParaRPr sz="2000">
              <a:solidFill>
                <a:srgbClr val="0C0C0C"/>
              </a:solidFill>
            </a:endParaRPr>
          </a:p>
          <a:p>
            <a:pPr marL="91440" lvl="0" indent="-127000" algn="l" rtl="0">
              <a:lnSpc>
                <a:spcPct val="90000"/>
              </a:lnSpc>
              <a:spcBef>
                <a:spcPts val="1400"/>
              </a:spcBef>
              <a:spcAft>
                <a:spcPts val="0"/>
              </a:spcAft>
              <a:buSzPts val="2000"/>
              <a:buChar char=" "/>
            </a:pPr>
            <a:r>
              <a:rPr lang="en-US" sz="2000">
                <a:solidFill>
                  <a:srgbClr val="0C0C0C"/>
                </a:solidFill>
              </a:rPr>
              <a:t>Students at Tates Creek Elementary were very disturbed by images of ocean life being destroyed by plastic pollution. The students did research on the effects of plastic and other pollutants in our oceans. They made posters in order to educate the public about the millions of plastic straws being dumped into our oceans on a daily basis</a:t>
            </a:r>
            <a:endParaRPr/>
          </a:p>
          <a:p>
            <a:pPr marL="91440" lvl="0" indent="-127000" algn="l" rtl="0">
              <a:lnSpc>
                <a:spcPct val="90000"/>
              </a:lnSpc>
              <a:spcBef>
                <a:spcPts val="1400"/>
              </a:spcBef>
              <a:spcAft>
                <a:spcPts val="0"/>
              </a:spcAft>
              <a:buSzPts val="2000"/>
              <a:buChar char=" "/>
            </a:pPr>
            <a:r>
              <a:rPr lang="en-US" sz="2000">
                <a:solidFill>
                  <a:srgbClr val="0C0C0C"/>
                </a:solidFill>
              </a:rPr>
              <a:t>Cafeteria monitors reported hearing the children implore others to not use straws and save the fish!</a:t>
            </a:r>
            <a:endParaRPr sz="2000"/>
          </a:p>
          <a:p>
            <a:pPr marL="91440" lvl="0" indent="0" algn="l" rtl="0">
              <a:lnSpc>
                <a:spcPct val="90000"/>
              </a:lnSpc>
              <a:spcBef>
                <a:spcPts val="1400"/>
              </a:spcBef>
              <a:spcAft>
                <a:spcPts val="0"/>
              </a:spcAft>
              <a:buSzPts val="1500"/>
              <a:buNone/>
            </a:pPr>
            <a:endParaRPr sz="1500">
              <a:solidFill>
                <a:srgbClr val="0C0C0C"/>
              </a:solidFill>
            </a:endParaRPr>
          </a:p>
          <a:p>
            <a:pPr marL="91440" lvl="0" indent="0" algn="l" rtl="0">
              <a:lnSpc>
                <a:spcPct val="90000"/>
              </a:lnSpc>
              <a:spcBef>
                <a:spcPts val="1400"/>
              </a:spcBef>
              <a:spcAft>
                <a:spcPts val="0"/>
              </a:spcAft>
              <a:buSzPts val="1500"/>
              <a:buNone/>
            </a:pPr>
            <a:endParaRPr sz="1500">
              <a:solidFill>
                <a:srgbClr val="0C0C0C"/>
              </a:solidFill>
            </a:endParaRPr>
          </a:p>
          <a:p>
            <a:pPr marL="91440" lvl="0" indent="0" algn="l" rtl="0">
              <a:lnSpc>
                <a:spcPct val="90000"/>
              </a:lnSpc>
              <a:spcBef>
                <a:spcPts val="1400"/>
              </a:spcBef>
              <a:spcAft>
                <a:spcPts val="0"/>
              </a:spcAft>
              <a:buSzPts val="1500"/>
              <a:buNone/>
            </a:pPr>
            <a:endParaRPr sz="1500">
              <a:solidFill>
                <a:srgbClr val="0C0C0C"/>
              </a:solidFill>
            </a:endParaRPr>
          </a:p>
          <a:p>
            <a:pPr marL="91440" lvl="0" indent="0" algn="l" rtl="0">
              <a:lnSpc>
                <a:spcPct val="90000"/>
              </a:lnSpc>
              <a:spcBef>
                <a:spcPts val="1400"/>
              </a:spcBef>
              <a:spcAft>
                <a:spcPts val="0"/>
              </a:spcAft>
              <a:buSzPts val="1500"/>
              <a:buNone/>
            </a:pPr>
            <a:endParaRPr sz="1500">
              <a:solidFill>
                <a:srgbClr val="0C0C0C"/>
              </a:solidFill>
            </a:endParaRPr>
          </a:p>
          <a:p>
            <a:pPr marL="91440" lvl="0" indent="0" algn="l" rtl="0">
              <a:lnSpc>
                <a:spcPct val="90000"/>
              </a:lnSpc>
              <a:spcBef>
                <a:spcPts val="1400"/>
              </a:spcBef>
              <a:spcAft>
                <a:spcPts val="0"/>
              </a:spcAft>
              <a:buSzPts val="1500"/>
              <a:buNone/>
            </a:pPr>
            <a:endParaRPr sz="1500">
              <a:solidFill>
                <a:srgbClr val="0C0C0C"/>
              </a:solidFill>
            </a:endParaRPr>
          </a:p>
          <a:p>
            <a:pPr marL="91440" lvl="0" indent="0" algn="l" rtl="0">
              <a:lnSpc>
                <a:spcPct val="90000"/>
              </a:lnSpc>
              <a:spcBef>
                <a:spcPts val="1400"/>
              </a:spcBef>
              <a:spcAft>
                <a:spcPts val="0"/>
              </a:spcAft>
              <a:buSzPts val="1500"/>
              <a:buNone/>
            </a:pPr>
            <a:endParaRPr sz="1500">
              <a:solidFill>
                <a:srgbClr val="0C0C0C"/>
              </a:solidFill>
            </a:endParaRPr>
          </a:p>
          <a:p>
            <a:pPr marL="91440" lvl="0" indent="0" algn="l" rtl="0">
              <a:lnSpc>
                <a:spcPct val="90000"/>
              </a:lnSpc>
              <a:spcBef>
                <a:spcPts val="1400"/>
              </a:spcBef>
              <a:spcAft>
                <a:spcPts val="0"/>
              </a:spcAft>
              <a:buSzPts val="1500"/>
              <a:buNone/>
            </a:pPr>
            <a:endParaRPr sz="1500">
              <a:solidFill>
                <a:srgbClr val="0C0C0C"/>
              </a:solidFill>
            </a:endParaRPr>
          </a:p>
          <a:p>
            <a:pPr marL="91440" lvl="0" indent="0" algn="l" rtl="0">
              <a:lnSpc>
                <a:spcPct val="90000"/>
              </a:lnSpc>
              <a:spcBef>
                <a:spcPts val="1400"/>
              </a:spcBef>
              <a:spcAft>
                <a:spcPts val="0"/>
              </a:spcAft>
              <a:buSzPts val="1500"/>
              <a:buNone/>
            </a:pPr>
            <a:endParaRPr sz="1500">
              <a:solidFill>
                <a:srgbClr val="0C0C0C"/>
              </a:solidFill>
            </a:endParaRPr>
          </a:p>
          <a:p>
            <a:pPr marL="91440" lvl="0" indent="0" algn="l" rtl="0">
              <a:lnSpc>
                <a:spcPct val="90000"/>
              </a:lnSpc>
              <a:spcBef>
                <a:spcPts val="1400"/>
              </a:spcBef>
              <a:spcAft>
                <a:spcPts val="0"/>
              </a:spcAft>
              <a:buSzPts val="1500"/>
              <a:buNone/>
            </a:pPr>
            <a:endParaRPr sz="1500">
              <a:solidFill>
                <a:srgbClr val="0C0C0C"/>
              </a:solidFill>
            </a:endParaRPr>
          </a:p>
          <a:p>
            <a:pPr marL="91440" lvl="0" indent="0" algn="l" rtl="0">
              <a:lnSpc>
                <a:spcPct val="90000"/>
              </a:lnSpc>
              <a:spcBef>
                <a:spcPts val="1400"/>
              </a:spcBef>
              <a:spcAft>
                <a:spcPts val="0"/>
              </a:spcAft>
              <a:buSzPts val="1500"/>
              <a:buNone/>
            </a:pPr>
            <a:endParaRPr sz="1500">
              <a:solidFill>
                <a:srgbClr val="0C0C0C"/>
              </a:solidFill>
            </a:endParaRPr>
          </a:p>
        </p:txBody>
      </p:sp>
      <p:pic>
        <p:nvPicPr>
          <p:cNvPr id="176" name="Google Shape;176;p25" descr="A close up of text on a white background&#10;&#10;Description generated with very high confidence"/>
          <p:cNvPicPr preferRelativeResize="0"/>
          <p:nvPr/>
        </p:nvPicPr>
        <p:blipFill rotWithShape="1">
          <a:blip r:embed="rId3">
            <a:alphaModFix/>
          </a:blip>
          <a:srcRect/>
          <a:stretch/>
        </p:blipFill>
        <p:spPr>
          <a:xfrm>
            <a:off x="4654296" y="821556"/>
            <a:ext cx="2239623" cy="2986164"/>
          </a:xfrm>
          <a:prstGeom prst="rect">
            <a:avLst/>
          </a:prstGeom>
          <a:noFill/>
          <a:ln>
            <a:noFill/>
          </a:ln>
        </p:spPr>
      </p:pic>
      <p:pic>
        <p:nvPicPr>
          <p:cNvPr id="177" name="Google Shape;177;p25" descr="A close up of text on a white background&#10;&#10;Description generated with very high confidence"/>
          <p:cNvPicPr preferRelativeResize="0"/>
          <p:nvPr/>
        </p:nvPicPr>
        <p:blipFill rotWithShape="1">
          <a:blip r:embed="rId4">
            <a:alphaModFix/>
          </a:blip>
          <a:srcRect/>
          <a:stretch/>
        </p:blipFill>
        <p:spPr>
          <a:xfrm rot="5400000">
            <a:off x="6680299" y="1194827"/>
            <a:ext cx="2986164" cy="2239623"/>
          </a:xfrm>
          <a:prstGeom prst="rect">
            <a:avLst/>
          </a:prstGeom>
          <a:noFill/>
          <a:ln>
            <a:noFill/>
          </a:ln>
        </p:spPr>
      </p:pic>
      <p:pic>
        <p:nvPicPr>
          <p:cNvPr id="178" name="Google Shape;178;p25" descr="A close up of text on a white background&#10;&#10;Description generated with high confidence"/>
          <p:cNvPicPr preferRelativeResize="0"/>
          <p:nvPr/>
        </p:nvPicPr>
        <p:blipFill rotWithShape="1">
          <a:blip r:embed="rId5">
            <a:alphaModFix/>
          </a:blip>
          <a:srcRect/>
          <a:stretch/>
        </p:blipFill>
        <p:spPr>
          <a:xfrm rot="5400000">
            <a:off x="9079573" y="1194827"/>
            <a:ext cx="2986164" cy="2239623"/>
          </a:xfrm>
          <a:prstGeom prst="rect">
            <a:avLst/>
          </a:prstGeom>
          <a:noFill/>
          <a:ln>
            <a:noFill/>
          </a:ln>
        </p:spPr>
      </p:pic>
      <p:cxnSp>
        <p:nvCxnSpPr>
          <p:cNvPr id="179" name="Google Shape;179;p25"/>
          <p:cNvCxnSpPr/>
          <p:nvPr/>
        </p:nvCxnSpPr>
        <p:spPr>
          <a:xfrm rot="10800000">
            <a:off x="5179326" y="4803229"/>
            <a:ext cx="0" cy="914400"/>
          </a:xfrm>
          <a:prstGeom prst="straightConnector1">
            <a:avLst/>
          </a:prstGeom>
          <a:noFill/>
          <a:ln w="19050" cap="flat" cmpd="sng">
            <a:solidFill>
              <a:schemeClr val="lt1">
                <a:alpha val="80000"/>
              </a:schemeClr>
            </a:solidFill>
            <a:prstDash val="solid"/>
            <a:round/>
            <a:headEnd type="none" w="sm" len="sm"/>
            <a:tailEnd type="none" w="sm" len="sm"/>
          </a:ln>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p26"/>
          <p:cNvPicPr preferRelativeResize="0"/>
          <p:nvPr/>
        </p:nvPicPr>
        <p:blipFill rotWithShape="1">
          <a:blip r:embed="rId3">
            <a:alphaModFix/>
          </a:blip>
          <a:srcRect/>
          <a:stretch/>
        </p:blipFill>
        <p:spPr>
          <a:xfrm>
            <a:off x="3877235" y="-1"/>
            <a:ext cx="5165165" cy="753533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89" name="Google Shape;189;p27"/>
          <p:cNvPicPr preferRelativeResize="0"/>
          <p:nvPr/>
        </p:nvPicPr>
        <p:blipFill rotWithShape="1">
          <a:blip r:embed="rId3">
            <a:alphaModFix/>
          </a:blip>
          <a:srcRect/>
          <a:stretch/>
        </p:blipFill>
        <p:spPr>
          <a:xfrm>
            <a:off x="1123950" y="1892300"/>
            <a:ext cx="9944100" cy="30734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p28"/>
          <p:cNvPicPr preferRelativeResize="0"/>
          <p:nvPr/>
        </p:nvPicPr>
        <p:blipFill rotWithShape="1">
          <a:blip r:embed="rId3">
            <a:alphaModFix/>
          </a:blip>
          <a:srcRect/>
          <a:stretch/>
        </p:blipFill>
        <p:spPr>
          <a:xfrm>
            <a:off x="2099733" y="512315"/>
            <a:ext cx="7247468" cy="528958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Google Shape;199;p29"/>
          <p:cNvPicPr preferRelativeResize="0"/>
          <p:nvPr/>
        </p:nvPicPr>
        <p:blipFill rotWithShape="1">
          <a:blip r:embed="rId3">
            <a:alphaModFix/>
          </a:blip>
          <a:srcRect/>
          <a:stretch/>
        </p:blipFill>
        <p:spPr>
          <a:xfrm>
            <a:off x="0" y="528440"/>
            <a:ext cx="12192000" cy="580111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0"/>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Autofit/>
          </a:bodyPr>
          <a:lstStyle/>
          <a:p>
            <a:pPr marL="0" lvl="0" indent="0" algn="ctr" rtl="0">
              <a:lnSpc>
                <a:spcPct val="80000"/>
              </a:lnSpc>
              <a:spcBef>
                <a:spcPts val="0"/>
              </a:spcBef>
              <a:spcAft>
                <a:spcPts val="0"/>
              </a:spcAft>
              <a:buClr>
                <a:srgbClr val="0C0C0C"/>
              </a:buClr>
              <a:buSzPts val="5940"/>
              <a:buFont typeface="Twentieth Century"/>
              <a:buNone/>
            </a:pPr>
            <a:r>
              <a:rPr lang="en-US" sz="5940"/>
              <a:t>LISTEN RESPECTFULLY TO OPPOSING ARGUMENTS!</a:t>
            </a:r>
            <a:endParaRPr/>
          </a:p>
        </p:txBody>
      </p:sp>
      <p:pic>
        <p:nvPicPr>
          <p:cNvPr id="205" name="Google Shape;205;p30"/>
          <p:cNvPicPr preferRelativeResize="0">
            <a:picLocks noGrp="1"/>
          </p:cNvPicPr>
          <p:nvPr>
            <p:ph type="body" idx="1"/>
          </p:nvPr>
        </p:nvPicPr>
        <p:blipFill rotWithShape="1">
          <a:blip r:embed="rId3">
            <a:alphaModFix/>
          </a:blip>
          <a:srcRect/>
          <a:stretch/>
        </p:blipFill>
        <p:spPr>
          <a:xfrm>
            <a:off x="2766018" y="2286000"/>
            <a:ext cx="6236102" cy="40227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Google Shape;210;p31"/>
          <p:cNvPicPr preferRelativeResize="0"/>
          <p:nvPr/>
        </p:nvPicPr>
        <p:blipFill rotWithShape="1">
          <a:blip r:embed="rId3">
            <a:alphaModFix/>
          </a:blip>
          <a:srcRect/>
          <a:stretch/>
        </p:blipFill>
        <p:spPr>
          <a:xfrm>
            <a:off x="203200" y="0"/>
            <a:ext cx="10733013" cy="6858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Google Shape;108;p14" title="the graduate   one word plastics">
            <a:hlinkClick r:id="rId3"/>
          </p:cNvPr>
          <p:cNvPicPr preferRelativeResize="0"/>
          <p:nvPr/>
        </p:nvPicPr>
        <p:blipFill>
          <a:blip r:embed="rId4">
            <a:alphaModFix/>
          </a:blip>
          <a:stretch>
            <a:fillRect/>
          </a:stretch>
        </p:blipFill>
        <p:spPr>
          <a:xfrm>
            <a:off x="2066250" y="244525"/>
            <a:ext cx="7946075" cy="59595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4"/>
        <p:cNvGrpSpPr/>
        <p:nvPr/>
      </p:nvGrpSpPr>
      <p:grpSpPr>
        <a:xfrm>
          <a:off x="0" y="0"/>
          <a:ext cx="0" cy="0"/>
          <a:chOff x="0" y="0"/>
          <a:chExt cx="0" cy="0"/>
        </a:xfrm>
      </p:grpSpPr>
      <p:sp>
        <p:nvSpPr>
          <p:cNvPr id="215" name="Google Shape;215;p32"/>
          <p:cNvSpPr/>
          <p:nvPr/>
        </p:nvSpPr>
        <p:spPr>
          <a:xfrm>
            <a:off x="0" y="0"/>
            <a:ext cx="12192000" cy="4572001"/>
          </a:xfrm>
          <a:prstGeom prst="rect">
            <a:avLst/>
          </a:prstGeom>
          <a:solidFill>
            <a:srgbClr val="148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2"/>
          <p:cNvSpPr/>
          <p:nvPr/>
        </p:nvSpPr>
        <p:spPr>
          <a:xfrm>
            <a:off x="-1" y="0"/>
            <a:ext cx="12192000" cy="4572001"/>
          </a:xfrm>
          <a:custGeom>
            <a:avLst/>
            <a:gdLst/>
            <a:ahLst/>
            <a:cxnLst/>
            <a:rect l="l" t="t" r="r" b="b"/>
            <a:pathLst>
              <a:path w="12192000" h="4572001" extrusionOk="0">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17" name="Google Shape;217;p32"/>
          <p:cNvCxnSpPr/>
          <p:nvPr/>
        </p:nvCxnSpPr>
        <p:spPr>
          <a:xfrm rot="10800000">
            <a:off x="8386843" y="5264106"/>
            <a:ext cx="0" cy="914400"/>
          </a:xfrm>
          <a:prstGeom prst="straightConnector1">
            <a:avLst/>
          </a:prstGeom>
          <a:noFill/>
          <a:ln w="19050" cap="flat" cmpd="sng">
            <a:solidFill>
              <a:srgbClr val="1482AB"/>
            </a:solidFill>
            <a:prstDash val="solid"/>
            <a:round/>
            <a:headEnd type="none" w="sm" len="sm"/>
            <a:tailEnd type="none" w="sm" len="sm"/>
          </a:ln>
        </p:spPr>
      </p:cxnSp>
      <p:sp>
        <p:nvSpPr>
          <p:cNvPr id="218" name="Google Shape;218;p32"/>
          <p:cNvSpPr/>
          <p:nvPr/>
        </p:nvSpPr>
        <p:spPr>
          <a:xfrm>
            <a:off x="3274" y="0"/>
            <a:ext cx="12188726" cy="685897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219" name="Google Shape;219;p32"/>
          <p:cNvSpPr txBox="1">
            <a:spLocks noGrp="1"/>
          </p:cNvSpPr>
          <p:nvPr>
            <p:ph type="title"/>
          </p:nvPr>
        </p:nvSpPr>
        <p:spPr>
          <a:xfrm>
            <a:off x="212650" y="685900"/>
            <a:ext cx="4234800" cy="3794100"/>
          </a:xfrm>
          <a:prstGeom prst="rect">
            <a:avLst/>
          </a:prstGeom>
          <a:noFill/>
          <a:ln>
            <a:noFill/>
          </a:ln>
        </p:spPr>
        <p:txBody>
          <a:bodyPr spcFirstLastPara="1" wrap="square" lIns="91425" tIns="45700" rIns="91425" bIns="45700" anchor="b" anchorCtr="0">
            <a:noAutofit/>
          </a:bodyPr>
          <a:lstStyle/>
          <a:p>
            <a:pPr marL="0" lvl="0" indent="0" algn="r" rtl="0">
              <a:lnSpc>
                <a:spcPct val="80000"/>
              </a:lnSpc>
              <a:spcBef>
                <a:spcPts val="0"/>
              </a:spcBef>
              <a:spcAft>
                <a:spcPts val="0"/>
              </a:spcAft>
              <a:buClr>
                <a:srgbClr val="0C0C0C"/>
              </a:buClr>
              <a:buSzPts val="4000"/>
              <a:buFont typeface="Twentieth Century"/>
              <a:buNone/>
            </a:pPr>
            <a:r>
              <a:rPr lang="en-US" cap="none">
                <a:solidFill>
                  <a:srgbClr val="0C0C0C"/>
                </a:solidFill>
                <a:latin typeface="Twentieth Century"/>
                <a:ea typeface="Twentieth Century"/>
                <a:cs typeface="Twentieth Century"/>
                <a:sym typeface="Twentieth Century"/>
              </a:rPr>
              <a:t>CRITICAL CONSCIOUSNESS</a:t>
            </a:r>
            <a:endParaRPr/>
          </a:p>
        </p:txBody>
      </p:sp>
      <p:sp>
        <p:nvSpPr>
          <p:cNvPr id="220" name="Google Shape;220;p32"/>
          <p:cNvSpPr txBox="1">
            <a:spLocks noGrp="1"/>
          </p:cNvSpPr>
          <p:nvPr>
            <p:ph type="body" idx="2"/>
          </p:nvPr>
        </p:nvSpPr>
        <p:spPr>
          <a:xfrm>
            <a:off x="118980" y="4657506"/>
            <a:ext cx="4328406" cy="1503144"/>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2800"/>
              <a:buNone/>
            </a:pPr>
            <a:r>
              <a:rPr lang="en-US" sz="2800">
                <a:solidFill>
                  <a:srgbClr val="0C0C0C"/>
                </a:solidFill>
              </a:rPr>
              <a:t>On the Table discussion on school &amp; community safety</a:t>
            </a:r>
            <a:endParaRPr/>
          </a:p>
        </p:txBody>
      </p:sp>
      <p:cxnSp>
        <p:nvCxnSpPr>
          <p:cNvPr id="221" name="Google Shape;221;p32"/>
          <p:cNvCxnSpPr/>
          <p:nvPr/>
        </p:nvCxnSpPr>
        <p:spPr>
          <a:xfrm>
            <a:off x="1175557" y="4593863"/>
            <a:ext cx="2926080" cy="0"/>
          </a:xfrm>
          <a:prstGeom prst="straightConnector1">
            <a:avLst/>
          </a:prstGeom>
          <a:noFill/>
          <a:ln w="9525" cap="flat" cmpd="sng">
            <a:solidFill>
              <a:srgbClr val="A976BE"/>
            </a:solidFill>
            <a:prstDash val="solid"/>
            <a:round/>
            <a:headEnd type="none" w="sm" len="sm"/>
            <a:tailEnd type="none" w="sm" len="sm"/>
          </a:ln>
        </p:spPr>
      </p:cxnSp>
      <p:pic>
        <p:nvPicPr>
          <p:cNvPr id="222" name="Google Shape;222;p32" descr="A picture containing text, whiteboard&#10;&#10;Description generated with very high confidence"/>
          <p:cNvPicPr preferRelativeResize="0">
            <a:picLocks noGrp="1"/>
          </p:cNvPicPr>
          <p:nvPr>
            <p:ph type="body" idx="1"/>
          </p:nvPr>
        </p:nvPicPr>
        <p:blipFill rotWithShape="1">
          <a:blip r:embed="rId3">
            <a:alphaModFix/>
          </a:blip>
          <a:srcRect t="13138" r="-2" b="18588"/>
          <a:stretch/>
        </p:blipFill>
        <p:spPr>
          <a:xfrm>
            <a:off x="4658258" y="975"/>
            <a:ext cx="7533742" cy="6858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3"/>
          <p:cNvSpPr txBox="1">
            <a:spLocks noGrp="1"/>
          </p:cNvSpPr>
          <p:nvPr>
            <p:ph type="title"/>
          </p:nvPr>
        </p:nvSpPr>
        <p:spPr>
          <a:xfrm>
            <a:off x="1024128" y="585216"/>
            <a:ext cx="9720000" cy="1499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228" name="Google Shape;228;p33"/>
          <p:cNvSpPr txBox="1">
            <a:spLocks noGrp="1"/>
          </p:cNvSpPr>
          <p:nvPr>
            <p:ph type="body" idx="1"/>
          </p:nvPr>
        </p:nvSpPr>
        <p:spPr>
          <a:xfrm>
            <a:off x="1024128" y="2286000"/>
            <a:ext cx="9720000" cy="4023300"/>
          </a:xfrm>
          <a:prstGeom prst="rect">
            <a:avLst/>
          </a:prstGeom>
        </p:spPr>
        <p:txBody>
          <a:bodyPr spcFirstLastPara="1" wrap="square" lIns="45700" tIns="45700" rIns="45700" bIns="45700" anchor="t" anchorCtr="0">
            <a:noAutofit/>
          </a:bodyPr>
          <a:lstStyle/>
          <a:p>
            <a:pPr marL="0" lvl="0" indent="0" algn="l" rtl="0">
              <a:spcBef>
                <a:spcPts val="1200"/>
              </a:spcBef>
              <a:spcAft>
                <a:spcPts val="200"/>
              </a:spcAft>
              <a:buNone/>
            </a:pPr>
            <a:endParaRPr/>
          </a:p>
        </p:txBody>
      </p:sp>
      <p:pic>
        <p:nvPicPr>
          <p:cNvPr id="229" name="Google Shape;229;p33"/>
          <p:cNvPicPr preferRelativeResize="0"/>
          <p:nvPr/>
        </p:nvPicPr>
        <p:blipFill>
          <a:blip r:embed="rId3">
            <a:alphaModFix/>
          </a:blip>
          <a:stretch>
            <a:fillRect/>
          </a:stretch>
        </p:blipFill>
        <p:spPr>
          <a:xfrm>
            <a:off x="247650" y="104775"/>
            <a:ext cx="11696700" cy="66484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34"/>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Autofit/>
          </a:bodyPr>
          <a:lstStyle/>
          <a:p>
            <a:pPr marL="0" lvl="0" indent="0" algn="ctr" rtl="0">
              <a:lnSpc>
                <a:spcPct val="80000"/>
              </a:lnSpc>
              <a:spcBef>
                <a:spcPts val="0"/>
              </a:spcBef>
              <a:spcAft>
                <a:spcPts val="0"/>
              </a:spcAft>
              <a:buClr>
                <a:srgbClr val="0C0C0C"/>
              </a:buClr>
              <a:buSzPts val="4000"/>
              <a:buFont typeface="Arial Rounded"/>
              <a:buNone/>
            </a:pPr>
            <a:r>
              <a:rPr lang="en-US" sz="4000" b="1">
                <a:latin typeface="Arial Rounded"/>
                <a:ea typeface="Arial Rounded"/>
                <a:cs typeface="Arial Rounded"/>
                <a:sym typeface="Arial Rounded"/>
              </a:rPr>
              <a:t>PLANTING TREES WITH THE URBAN    FOREST INITIATIVE</a:t>
            </a:r>
            <a:endParaRPr sz="4000" b="1">
              <a:latin typeface="Arial Rounded"/>
              <a:ea typeface="Arial Rounded"/>
              <a:cs typeface="Arial Rounded"/>
              <a:sym typeface="Arial Rounded"/>
            </a:endParaRPr>
          </a:p>
        </p:txBody>
      </p:sp>
      <p:pic>
        <p:nvPicPr>
          <p:cNvPr id="235" name="Google Shape;235;p34" descr="IMG-2771.JPG"/>
          <p:cNvPicPr preferRelativeResize="0">
            <a:picLocks noGrp="1"/>
          </p:cNvPicPr>
          <p:nvPr>
            <p:ph type="body" idx="1"/>
          </p:nvPr>
        </p:nvPicPr>
        <p:blipFill rotWithShape="1">
          <a:blip r:embed="rId3">
            <a:alphaModFix/>
          </a:blip>
          <a:srcRect l="5678" r="5677"/>
          <a:stretch/>
        </p:blipFill>
        <p:spPr>
          <a:xfrm>
            <a:off x="1024127" y="2286000"/>
            <a:ext cx="4754880" cy="4023360"/>
          </a:xfrm>
          <a:prstGeom prst="rect">
            <a:avLst/>
          </a:prstGeom>
          <a:noFill/>
          <a:ln>
            <a:noFill/>
          </a:ln>
        </p:spPr>
      </p:pic>
      <p:pic>
        <p:nvPicPr>
          <p:cNvPr id="236" name="Google Shape;236;p34" descr="IMG-2760.JPG"/>
          <p:cNvPicPr preferRelativeResize="0">
            <a:picLocks noGrp="1"/>
          </p:cNvPicPr>
          <p:nvPr>
            <p:ph type="body" idx="2"/>
          </p:nvPr>
        </p:nvPicPr>
        <p:blipFill rotWithShape="1">
          <a:blip r:embed="rId4">
            <a:alphaModFix/>
          </a:blip>
          <a:srcRect l="5678" r="5677"/>
          <a:stretch/>
        </p:blipFill>
        <p:spPr>
          <a:xfrm>
            <a:off x="5989320" y="2286000"/>
            <a:ext cx="4754880" cy="402336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5"/>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Autofit/>
          </a:bodyPr>
          <a:lstStyle/>
          <a:p>
            <a:pPr marL="0" lvl="0" indent="0" algn="ctr" rtl="0">
              <a:lnSpc>
                <a:spcPct val="80000"/>
              </a:lnSpc>
              <a:spcBef>
                <a:spcPts val="0"/>
              </a:spcBef>
              <a:spcAft>
                <a:spcPts val="0"/>
              </a:spcAft>
              <a:buClr>
                <a:srgbClr val="0C0C0C"/>
              </a:buClr>
              <a:buSzPts val="4000"/>
              <a:buFont typeface="Twentieth Century"/>
              <a:buNone/>
            </a:pPr>
            <a:r>
              <a:rPr lang="en-US" sz="4000"/>
              <a:t>TWO RECYCLING BINS/RECYCLING CARDBOARD</a:t>
            </a:r>
            <a:endParaRPr sz="4000"/>
          </a:p>
        </p:txBody>
      </p:sp>
      <p:pic>
        <p:nvPicPr>
          <p:cNvPr id="242" name="Google Shape;242;p35" descr="IMG-2881.JPG"/>
          <p:cNvPicPr preferRelativeResize="0">
            <a:picLocks noGrp="1"/>
          </p:cNvPicPr>
          <p:nvPr>
            <p:ph type="body" idx="1"/>
          </p:nvPr>
        </p:nvPicPr>
        <p:blipFill rotWithShape="1">
          <a:blip r:embed="rId3">
            <a:alphaModFix/>
          </a:blip>
          <a:srcRect l="5678" r="5677"/>
          <a:stretch/>
        </p:blipFill>
        <p:spPr>
          <a:xfrm>
            <a:off x="1024127" y="2286000"/>
            <a:ext cx="4754880" cy="4023360"/>
          </a:xfrm>
          <a:prstGeom prst="rect">
            <a:avLst/>
          </a:prstGeom>
          <a:noFill/>
          <a:ln>
            <a:noFill/>
          </a:ln>
        </p:spPr>
      </p:pic>
      <p:pic>
        <p:nvPicPr>
          <p:cNvPr id="243" name="Google Shape;243;p35" descr="IMG-0034.JPG"/>
          <p:cNvPicPr preferRelativeResize="0">
            <a:picLocks noGrp="1"/>
          </p:cNvPicPr>
          <p:nvPr>
            <p:ph type="body" idx="2"/>
          </p:nvPr>
        </p:nvPicPr>
        <p:blipFill rotWithShape="1">
          <a:blip r:embed="rId4">
            <a:alphaModFix/>
          </a:blip>
          <a:srcRect l="5678" r="5677"/>
          <a:stretch/>
        </p:blipFill>
        <p:spPr>
          <a:xfrm>
            <a:off x="5989320" y="2286000"/>
            <a:ext cx="4754880" cy="402336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36"/>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Autofit/>
          </a:bodyPr>
          <a:lstStyle/>
          <a:p>
            <a:pPr marL="0" lvl="0" indent="0" algn="ctr" rtl="0">
              <a:lnSpc>
                <a:spcPct val="80000"/>
              </a:lnSpc>
              <a:spcBef>
                <a:spcPts val="0"/>
              </a:spcBef>
              <a:spcAft>
                <a:spcPts val="0"/>
              </a:spcAft>
              <a:buClr>
                <a:srgbClr val="0C0C0C"/>
              </a:buClr>
              <a:buSzPts val="4000"/>
              <a:buFont typeface="Twentieth Century"/>
              <a:buNone/>
            </a:pPr>
            <a:r>
              <a:rPr lang="en-US" sz="4000"/>
              <a:t>FIELD TRIP TO THE MRF</a:t>
            </a:r>
            <a:endParaRPr sz="4000"/>
          </a:p>
        </p:txBody>
      </p:sp>
      <p:pic>
        <p:nvPicPr>
          <p:cNvPr id="249" name="Google Shape;249;p36" descr="IMG-2874.JPG"/>
          <p:cNvPicPr preferRelativeResize="0">
            <a:picLocks noGrp="1"/>
          </p:cNvPicPr>
          <p:nvPr>
            <p:ph type="body" idx="1"/>
          </p:nvPr>
        </p:nvPicPr>
        <p:blipFill rotWithShape="1">
          <a:blip r:embed="rId3">
            <a:alphaModFix/>
          </a:blip>
          <a:srcRect l="5678" r="5677"/>
          <a:stretch/>
        </p:blipFill>
        <p:spPr>
          <a:xfrm>
            <a:off x="1024127" y="2286000"/>
            <a:ext cx="4754880" cy="4023360"/>
          </a:xfrm>
          <a:prstGeom prst="rect">
            <a:avLst/>
          </a:prstGeom>
          <a:noFill/>
          <a:ln>
            <a:noFill/>
          </a:ln>
        </p:spPr>
      </p:pic>
      <p:pic>
        <p:nvPicPr>
          <p:cNvPr id="250" name="Google Shape;250;p36" descr="IMG-2867.JPG"/>
          <p:cNvPicPr preferRelativeResize="0">
            <a:picLocks noGrp="1"/>
          </p:cNvPicPr>
          <p:nvPr>
            <p:ph type="body" idx="2"/>
          </p:nvPr>
        </p:nvPicPr>
        <p:blipFill rotWithShape="1">
          <a:blip r:embed="rId4">
            <a:alphaModFix/>
          </a:blip>
          <a:srcRect l="5678" r="5677"/>
          <a:stretch/>
        </p:blipFill>
        <p:spPr>
          <a:xfrm>
            <a:off x="5989320" y="2286000"/>
            <a:ext cx="4754880" cy="402336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7"/>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rgbClr val="0C0C0C"/>
              </a:buClr>
              <a:buSzPts val="4000"/>
              <a:buFont typeface="Twentieth Century"/>
              <a:buNone/>
            </a:pPr>
            <a:r>
              <a:rPr lang="en-US" sz="4000"/>
              <a:t>PRESENTATIONS FOR CLASSROOMS</a:t>
            </a:r>
            <a:endParaRPr sz="4000"/>
          </a:p>
        </p:txBody>
      </p:sp>
      <p:pic>
        <p:nvPicPr>
          <p:cNvPr id="256" name="Google Shape;256;p37" descr="IMG-2825.JPG"/>
          <p:cNvPicPr preferRelativeResize="0">
            <a:picLocks noGrp="1"/>
          </p:cNvPicPr>
          <p:nvPr>
            <p:ph type="body" idx="1"/>
          </p:nvPr>
        </p:nvPicPr>
        <p:blipFill rotWithShape="1">
          <a:blip r:embed="rId3">
            <a:alphaModFix/>
          </a:blip>
          <a:srcRect l="5678" r="5677"/>
          <a:stretch/>
        </p:blipFill>
        <p:spPr>
          <a:xfrm>
            <a:off x="1024127" y="2286000"/>
            <a:ext cx="4754880" cy="4023360"/>
          </a:xfrm>
          <a:prstGeom prst="rect">
            <a:avLst/>
          </a:prstGeom>
          <a:noFill/>
          <a:ln>
            <a:noFill/>
          </a:ln>
        </p:spPr>
      </p:pic>
      <p:pic>
        <p:nvPicPr>
          <p:cNvPr id="257" name="Google Shape;257;p37" descr="IMG-2820.JPG"/>
          <p:cNvPicPr preferRelativeResize="0">
            <a:picLocks noGrp="1"/>
          </p:cNvPicPr>
          <p:nvPr>
            <p:ph type="body" idx="2"/>
          </p:nvPr>
        </p:nvPicPr>
        <p:blipFill rotWithShape="1">
          <a:blip r:embed="rId4">
            <a:alphaModFix/>
          </a:blip>
          <a:srcRect l="5678" r="5677"/>
          <a:stretch/>
        </p:blipFill>
        <p:spPr>
          <a:xfrm>
            <a:off x="5989320" y="2286000"/>
            <a:ext cx="4754880" cy="402336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38"/>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rgbClr val="0C0C0C"/>
              </a:buClr>
              <a:buSzPts val="3600"/>
              <a:buFont typeface="Twentieth Century"/>
              <a:buNone/>
            </a:pPr>
            <a:r>
              <a:rPr lang="en-US" sz="3600"/>
              <a:t>WATER BOTTLE REFILLING STATIONS/TEACHER ENVIRONMENTAL ACADEMY</a:t>
            </a:r>
            <a:endParaRPr sz="3600"/>
          </a:p>
        </p:txBody>
      </p:sp>
      <p:pic>
        <p:nvPicPr>
          <p:cNvPr id="263" name="Google Shape;263;p38" descr="IMG-2734.JPG"/>
          <p:cNvPicPr preferRelativeResize="0">
            <a:picLocks noGrp="1"/>
          </p:cNvPicPr>
          <p:nvPr>
            <p:ph type="body" idx="1"/>
          </p:nvPr>
        </p:nvPicPr>
        <p:blipFill rotWithShape="1">
          <a:blip r:embed="rId3">
            <a:alphaModFix/>
          </a:blip>
          <a:srcRect l="5678" r="5677"/>
          <a:stretch/>
        </p:blipFill>
        <p:spPr>
          <a:xfrm>
            <a:off x="1024127" y="2286000"/>
            <a:ext cx="4754880" cy="4023360"/>
          </a:xfrm>
          <a:prstGeom prst="rect">
            <a:avLst/>
          </a:prstGeom>
          <a:noFill/>
          <a:ln>
            <a:noFill/>
          </a:ln>
        </p:spPr>
      </p:pic>
      <p:pic>
        <p:nvPicPr>
          <p:cNvPr id="264" name="Google Shape;264;p38" descr="IMG-2733.JPG"/>
          <p:cNvPicPr preferRelativeResize="0">
            <a:picLocks noGrp="1"/>
          </p:cNvPicPr>
          <p:nvPr>
            <p:ph type="body" idx="2"/>
          </p:nvPr>
        </p:nvPicPr>
        <p:blipFill rotWithShape="1">
          <a:blip r:embed="rId4">
            <a:alphaModFix/>
          </a:blip>
          <a:srcRect l="5678" r="5677"/>
          <a:stretch/>
        </p:blipFill>
        <p:spPr>
          <a:xfrm>
            <a:off x="5989320" y="2286000"/>
            <a:ext cx="4754880" cy="402336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9"/>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Autofit/>
          </a:bodyPr>
          <a:lstStyle/>
          <a:p>
            <a:pPr marL="0" lvl="0" indent="0" algn="ctr" rtl="0">
              <a:lnSpc>
                <a:spcPct val="80000"/>
              </a:lnSpc>
              <a:spcBef>
                <a:spcPts val="0"/>
              </a:spcBef>
              <a:spcAft>
                <a:spcPts val="0"/>
              </a:spcAft>
              <a:buClr>
                <a:srgbClr val="0C0C0C"/>
              </a:buClr>
              <a:buSzPts val="4000"/>
              <a:buFont typeface="Twentieth Century"/>
              <a:buNone/>
            </a:pPr>
            <a:r>
              <a:rPr lang="en-US" sz="4000"/>
              <a:t>KENTUCKY ENERGY FOR YOUTH</a:t>
            </a:r>
            <a:endParaRPr sz="4000"/>
          </a:p>
        </p:txBody>
      </p:sp>
      <p:pic>
        <p:nvPicPr>
          <p:cNvPr id="270" name="Google Shape;270;p39" descr="IMG-0287.JPG"/>
          <p:cNvPicPr preferRelativeResize="0">
            <a:picLocks noGrp="1"/>
          </p:cNvPicPr>
          <p:nvPr>
            <p:ph type="body" idx="1"/>
          </p:nvPr>
        </p:nvPicPr>
        <p:blipFill rotWithShape="1">
          <a:blip r:embed="rId3">
            <a:alphaModFix/>
          </a:blip>
          <a:srcRect l="-2574" t="-3683" r="1165" b="1439"/>
          <a:stretch/>
        </p:blipFill>
        <p:spPr>
          <a:xfrm rot="10800000" flipH="1">
            <a:off x="1023937" y="2340823"/>
            <a:ext cx="4821489" cy="3967902"/>
          </a:xfrm>
          <a:prstGeom prst="rect">
            <a:avLst/>
          </a:prstGeom>
          <a:noFill/>
          <a:ln>
            <a:noFill/>
          </a:ln>
        </p:spPr>
      </p:pic>
      <p:pic>
        <p:nvPicPr>
          <p:cNvPr id="271" name="Google Shape;271;p39" descr="IMG-0311.JPG"/>
          <p:cNvPicPr preferRelativeResize="0">
            <a:picLocks noGrp="1"/>
          </p:cNvPicPr>
          <p:nvPr>
            <p:ph type="body" idx="2"/>
          </p:nvPr>
        </p:nvPicPr>
        <p:blipFill rotWithShape="1">
          <a:blip r:embed="rId4">
            <a:alphaModFix/>
          </a:blip>
          <a:srcRect l="5678" r="5677"/>
          <a:stretch/>
        </p:blipFill>
        <p:spPr>
          <a:xfrm>
            <a:off x="5989320" y="2286000"/>
            <a:ext cx="4754880" cy="402336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40"/>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Autofit/>
          </a:bodyPr>
          <a:lstStyle/>
          <a:p>
            <a:pPr marL="0" lvl="0" indent="0" algn="ctr" rtl="0">
              <a:lnSpc>
                <a:spcPct val="80000"/>
              </a:lnSpc>
              <a:spcBef>
                <a:spcPts val="0"/>
              </a:spcBef>
              <a:spcAft>
                <a:spcPts val="0"/>
              </a:spcAft>
              <a:buClr>
                <a:srgbClr val="0C0C0C"/>
              </a:buClr>
              <a:buSzPts val="3600"/>
              <a:buFont typeface="Twentieth Century"/>
              <a:buNone/>
            </a:pPr>
            <a:r>
              <a:rPr lang="en-US" sz="3600"/>
              <a:t>PARTNERSHIP WITH BLUEGRASS GREEN SOURCE/PLASTIC LID COLLECTION</a:t>
            </a:r>
            <a:endParaRPr sz="3600"/>
          </a:p>
        </p:txBody>
      </p:sp>
      <p:pic>
        <p:nvPicPr>
          <p:cNvPr id="277" name="Google Shape;277;p40" descr="IMG-0020.JPG"/>
          <p:cNvPicPr preferRelativeResize="0">
            <a:picLocks noGrp="1"/>
          </p:cNvPicPr>
          <p:nvPr>
            <p:ph type="body" idx="1"/>
          </p:nvPr>
        </p:nvPicPr>
        <p:blipFill rotWithShape="1">
          <a:blip r:embed="rId3">
            <a:alphaModFix/>
          </a:blip>
          <a:srcRect l="5678" r="5677"/>
          <a:stretch/>
        </p:blipFill>
        <p:spPr>
          <a:xfrm>
            <a:off x="1024127" y="2286000"/>
            <a:ext cx="4754880" cy="4023360"/>
          </a:xfrm>
          <a:prstGeom prst="rect">
            <a:avLst/>
          </a:prstGeom>
          <a:noFill/>
          <a:ln>
            <a:noFill/>
          </a:ln>
        </p:spPr>
      </p:pic>
      <p:pic>
        <p:nvPicPr>
          <p:cNvPr id="278" name="Google Shape;278;p40" descr="IMG-0109.JPG"/>
          <p:cNvPicPr preferRelativeResize="0">
            <a:picLocks noGrp="1"/>
          </p:cNvPicPr>
          <p:nvPr>
            <p:ph type="body" idx="2"/>
          </p:nvPr>
        </p:nvPicPr>
        <p:blipFill rotWithShape="1">
          <a:blip r:embed="rId4">
            <a:alphaModFix/>
          </a:blip>
          <a:srcRect l="5678" r="5677"/>
          <a:stretch/>
        </p:blipFill>
        <p:spPr>
          <a:xfrm>
            <a:off x="5989320" y="2286000"/>
            <a:ext cx="4754880" cy="402336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41"/>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Autofit/>
          </a:bodyPr>
          <a:lstStyle/>
          <a:p>
            <a:pPr marL="0" lvl="0" indent="0" algn="ctr" rtl="0">
              <a:lnSpc>
                <a:spcPct val="80000"/>
              </a:lnSpc>
              <a:spcBef>
                <a:spcPts val="0"/>
              </a:spcBef>
              <a:spcAft>
                <a:spcPts val="0"/>
              </a:spcAft>
              <a:buClr>
                <a:srgbClr val="0C0C0C"/>
              </a:buClr>
              <a:buSzPts val="4000"/>
              <a:buFont typeface="Twentieth Century"/>
              <a:buNone/>
            </a:pPr>
            <a:r>
              <a:rPr lang="en-US" sz="4000"/>
              <a:t>PLASTIC BAG COLLECTION AND LIDS</a:t>
            </a:r>
            <a:endParaRPr sz="4000"/>
          </a:p>
        </p:txBody>
      </p:sp>
      <p:pic>
        <p:nvPicPr>
          <p:cNvPr id="284" name="Google Shape;284;p41" descr="IMG-0110.JPG"/>
          <p:cNvPicPr preferRelativeResize="0">
            <a:picLocks noGrp="1"/>
          </p:cNvPicPr>
          <p:nvPr>
            <p:ph type="body" idx="1"/>
          </p:nvPr>
        </p:nvPicPr>
        <p:blipFill rotWithShape="1">
          <a:blip r:embed="rId3">
            <a:alphaModFix/>
          </a:blip>
          <a:srcRect t="22410" b="22409"/>
          <a:stretch/>
        </p:blipFill>
        <p:spPr>
          <a:xfrm>
            <a:off x="1024128" y="2286000"/>
            <a:ext cx="9720073" cy="402336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113" name="Google Shape;113;p15"/>
          <p:cNvPicPr preferRelativeResize="0"/>
          <p:nvPr/>
        </p:nvPicPr>
        <p:blipFill rotWithShape="1">
          <a:blip r:embed="rId3">
            <a:alphaModFix/>
          </a:blip>
          <a:srcRect/>
          <a:stretch/>
        </p:blipFill>
        <p:spPr>
          <a:xfrm>
            <a:off x="3392149" y="0"/>
            <a:ext cx="5407702" cy="68580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42"/>
          <p:cNvSpPr txBox="1">
            <a:spLocks noGrp="1"/>
          </p:cNvSpPr>
          <p:nvPr>
            <p:ph type="title"/>
          </p:nvPr>
        </p:nvSpPr>
        <p:spPr>
          <a:xfrm>
            <a:off x="1024128" y="585216"/>
            <a:ext cx="9720000" cy="1499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        Sustainability Resources</a:t>
            </a:r>
            <a:endParaRPr/>
          </a:p>
        </p:txBody>
      </p:sp>
      <p:sp>
        <p:nvSpPr>
          <p:cNvPr id="290" name="Google Shape;290;p42"/>
          <p:cNvSpPr txBox="1">
            <a:spLocks noGrp="1"/>
          </p:cNvSpPr>
          <p:nvPr>
            <p:ph type="body" idx="1"/>
          </p:nvPr>
        </p:nvSpPr>
        <p:spPr>
          <a:xfrm>
            <a:off x="1024128" y="2286000"/>
            <a:ext cx="9720000" cy="4023300"/>
          </a:xfrm>
          <a:prstGeom prst="rect">
            <a:avLst/>
          </a:prstGeom>
        </p:spPr>
        <p:txBody>
          <a:bodyPr spcFirstLastPara="1" wrap="square" lIns="45700" tIns="45700" rIns="45700"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600">
                <a:latin typeface="Arial"/>
                <a:ea typeface="Arial"/>
                <a:cs typeface="Arial"/>
                <a:sym typeface="Arial"/>
              </a:rPr>
              <a:t>*Bluegrass Greensource- You can check out classroom items. They have classroom sets of trash grabbers, micro scopes to look at water organisms, water testing kits, and on and on. </a:t>
            </a:r>
            <a:endParaRPr sz="16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600">
                <a:latin typeface="Arial"/>
                <a:ea typeface="Arial"/>
                <a:cs typeface="Arial"/>
                <a:sym typeface="Arial"/>
              </a:rPr>
              <a:t>*Teacher Environmental Academy by  Bluegrass Greensource SO INFORMATIVE </a:t>
            </a:r>
            <a:endParaRPr sz="16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600">
                <a:latin typeface="Arial"/>
                <a:ea typeface="Arial"/>
                <a:cs typeface="Arial"/>
                <a:sym typeface="Arial"/>
              </a:rPr>
              <a:t>*Novelis aluminum recycling in Berea- online lessons</a:t>
            </a:r>
            <a:endParaRPr sz="16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600">
                <a:latin typeface="Arial"/>
                <a:ea typeface="Arial"/>
                <a:cs typeface="Arial"/>
                <a:sym typeface="Arial"/>
              </a:rPr>
              <a:t>*</a:t>
            </a:r>
            <a:r>
              <a:rPr lang="en-US" sz="1600" u="sng">
                <a:solidFill>
                  <a:srgbClr val="0000FF"/>
                </a:solidFill>
                <a:latin typeface="Arial"/>
                <a:ea typeface="Arial"/>
                <a:cs typeface="Arial"/>
                <a:sym typeface="Arial"/>
                <a:hlinkClick r:id="rId3"/>
              </a:rPr>
              <a:t>NEED.org</a:t>
            </a:r>
            <a:r>
              <a:rPr lang="en-US" sz="1600">
                <a:latin typeface="Arial"/>
                <a:ea typeface="Arial"/>
                <a:cs typeface="Arial"/>
                <a:sym typeface="Arial"/>
              </a:rPr>
              <a:t> (National Energy Environmental Project). - all free downloadable materials- by grade levels, free teacher workshops- local, regional, state, national AWESOME </a:t>
            </a:r>
            <a:endParaRPr sz="1600">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16" descr="While on a research project in Costa Rica, Nathan J. Robinson removed a 10 cm (4 in) plastic straw that was entirely embedded into the nostril of an olive ridley sea turtle. Lamentably, this is a consequence of the world of single-use, non-biodegradable plastic that we currently live in.&#10;&#10;There is a solution and it lies in our own decisions. Please say no to all single-use plastic. Every plastic straw, plastic bag, or plastic bottle that ends up in the oceans could mean the difference between life or death for any number of marine animals.&#10;&#10;Video taken by: Christine Figgener." title="Removing a plastic straw from a sea turtle's nostril - Short Version">
            <a:hlinkClick r:id="rId3"/>
          </p:cNvPr>
          <p:cNvPicPr preferRelativeResize="0"/>
          <p:nvPr/>
        </p:nvPicPr>
        <p:blipFill>
          <a:blip r:embed="rId4">
            <a:alphaModFix/>
          </a:blip>
          <a:stretch>
            <a:fillRect/>
          </a:stretch>
        </p:blipFill>
        <p:spPr>
          <a:xfrm>
            <a:off x="4051000" y="1835875"/>
            <a:ext cx="4572000" cy="3429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3" name="Google Shape;123;p17"/>
          <p:cNvPicPr preferRelativeResize="0"/>
          <p:nvPr/>
        </p:nvPicPr>
        <p:blipFill>
          <a:blip r:embed="rId3">
            <a:alphaModFix/>
          </a:blip>
          <a:stretch>
            <a:fillRect/>
          </a:stretch>
        </p:blipFill>
        <p:spPr>
          <a:xfrm>
            <a:off x="152400" y="152400"/>
            <a:ext cx="9089554" cy="65532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28" name="Google Shape;128;p18"/>
          <p:cNvPicPr preferRelativeResize="0"/>
          <p:nvPr/>
        </p:nvPicPr>
        <p:blipFill>
          <a:blip r:embed="rId3">
            <a:alphaModFix/>
          </a:blip>
          <a:stretch>
            <a:fillRect/>
          </a:stretch>
        </p:blipFill>
        <p:spPr>
          <a:xfrm>
            <a:off x="2083975" y="152400"/>
            <a:ext cx="6813837" cy="655319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Google Shape;133;p19"/>
          <p:cNvPicPr preferRelativeResize="0"/>
          <p:nvPr/>
        </p:nvPicPr>
        <p:blipFill>
          <a:blip r:embed="rId3">
            <a:alphaModFix/>
          </a:blip>
          <a:stretch>
            <a:fillRect/>
          </a:stretch>
        </p:blipFill>
        <p:spPr>
          <a:xfrm>
            <a:off x="2126500" y="223300"/>
            <a:ext cx="7591000" cy="65531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138" name="Google Shape;138;p20"/>
          <p:cNvPicPr preferRelativeResize="0"/>
          <p:nvPr/>
        </p:nvPicPr>
        <p:blipFill rotWithShape="1">
          <a:blip r:embed="rId3">
            <a:alphaModFix/>
          </a:blip>
          <a:srcRect/>
          <a:stretch/>
        </p:blipFill>
        <p:spPr>
          <a:xfrm>
            <a:off x="2923864" y="987424"/>
            <a:ext cx="2633973" cy="2633973"/>
          </a:xfrm>
          <a:prstGeom prst="rect">
            <a:avLst/>
          </a:prstGeom>
          <a:noFill/>
          <a:ln>
            <a:noFill/>
          </a:ln>
        </p:spPr>
      </p:pic>
      <p:sp>
        <p:nvSpPr>
          <p:cNvPr id="139" name="Google Shape;139;p20"/>
          <p:cNvSpPr txBox="1"/>
          <p:nvPr/>
        </p:nvSpPr>
        <p:spPr>
          <a:xfrm>
            <a:off x="3606800" y="2455333"/>
            <a:ext cx="646331"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a:solidFill>
                  <a:schemeClr val="dk1"/>
                </a:solidFill>
                <a:latin typeface="Twentieth Century"/>
                <a:ea typeface="Twentieth Century"/>
                <a:cs typeface="Twentieth Century"/>
                <a:sym typeface="Twentieth Century"/>
              </a:rPr>
              <a:t>	</a:t>
            </a:r>
            <a:endParaRPr/>
          </a:p>
        </p:txBody>
      </p:sp>
      <p:pic>
        <p:nvPicPr>
          <p:cNvPr id="140" name="Google Shape;140;p20"/>
          <p:cNvPicPr preferRelativeResize="0"/>
          <p:nvPr/>
        </p:nvPicPr>
        <p:blipFill rotWithShape="1">
          <a:blip r:embed="rId4">
            <a:alphaModFix/>
          </a:blip>
          <a:srcRect/>
          <a:stretch/>
        </p:blipFill>
        <p:spPr>
          <a:xfrm>
            <a:off x="7224931" y="419594"/>
            <a:ext cx="3069166" cy="3069166"/>
          </a:xfrm>
          <a:prstGeom prst="rect">
            <a:avLst/>
          </a:prstGeom>
          <a:noFill/>
          <a:ln>
            <a:noFill/>
          </a:ln>
        </p:spPr>
      </p:pic>
      <p:pic>
        <p:nvPicPr>
          <p:cNvPr id="141" name="Google Shape;141;p20"/>
          <p:cNvPicPr preferRelativeResize="0"/>
          <p:nvPr/>
        </p:nvPicPr>
        <p:blipFill rotWithShape="1">
          <a:blip r:embed="rId5">
            <a:alphaModFix/>
          </a:blip>
          <a:srcRect/>
          <a:stretch/>
        </p:blipFill>
        <p:spPr>
          <a:xfrm>
            <a:off x="7224931" y="3944763"/>
            <a:ext cx="2767010" cy="2755942"/>
          </a:xfrm>
          <a:prstGeom prst="rect">
            <a:avLst/>
          </a:prstGeom>
          <a:noFill/>
          <a:ln>
            <a:noFill/>
          </a:ln>
        </p:spPr>
      </p:pic>
      <p:pic>
        <p:nvPicPr>
          <p:cNvPr id="142" name="Google Shape;142;p20"/>
          <p:cNvPicPr preferRelativeResize="0"/>
          <p:nvPr/>
        </p:nvPicPr>
        <p:blipFill rotWithShape="1">
          <a:blip r:embed="rId6">
            <a:alphaModFix/>
          </a:blip>
          <a:srcRect/>
          <a:stretch/>
        </p:blipFill>
        <p:spPr>
          <a:xfrm>
            <a:off x="3371320" y="3944763"/>
            <a:ext cx="2186517" cy="277776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1"/>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rgbClr val="0C0C0C"/>
              </a:buClr>
              <a:buSzPts val="2880"/>
              <a:buFont typeface="Twentieth Century"/>
              <a:buNone/>
            </a:pPr>
            <a:r>
              <a:rPr lang="en-US" sz="2880"/>
              <a:t>MILO CRESS, A 9 YEAR OLD FROM COLORADO STARTED A STRAW FREE MOVEMENT.</a:t>
            </a:r>
            <a:br>
              <a:rPr lang="en-US" sz="2880"/>
            </a:br>
            <a:br>
              <a:rPr lang="en-US" sz="2880"/>
            </a:br>
            <a:br>
              <a:rPr lang="en-US" sz="2880"/>
            </a:br>
            <a:r>
              <a:rPr lang="en-US" sz="4500" b="1"/>
              <a:t>“HERE’S THE THING: THIS PLANET’S NOT A PLACE THAT KIDS WILL INHERIT AT SOME POINT, FAR OFF IN THE DISTANT FUTURE. WE LIVE HERE RIGHT NOW, AND WE SHARE THIS PLANET ALREADY.”</a:t>
            </a:r>
            <a:br>
              <a:rPr lang="en-US" sz="2880"/>
            </a:br>
            <a:r>
              <a:rPr lang="en-US" sz="4500" b="1"/>
              <a:t>- MILO CRESS</a:t>
            </a:r>
            <a:endParaRPr sz="2880"/>
          </a:p>
        </p:txBody>
      </p:sp>
      <p:pic>
        <p:nvPicPr>
          <p:cNvPr id="148" name="Google Shape;148;p21"/>
          <p:cNvPicPr preferRelativeResize="0"/>
          <p:nvPr/>
        </p:nvPicPr>
        <p:blipFill rotWithShape="1">
          <a:blip r:embed="rId3">
            <a:alphaModFix/>
          </a:blip>
          <a:srcRect/>
          <a:stretch/>
        </p:blipFill>
        <p:spPr>
          <a:xfrm>
            <a:off x="7146400" y="2923824"/>
            <a:ext cx="2815950" cy="3758500"/>
          </a:xfrm>
          <a:prstGeom prst="rect">
            <a:avLst/>
          </a:prstGeom>
          <a:noFill/>
          <a:ln>
            <a:noFill/>
          </a:ln>
        </p:spPr>
      </p:pic>
    </p:spTree>
  </p:cSld>
  <p:clrMapOvr>
    <a:masterClrMapping/>
  </p:clrMapOvr>
</p:sld>
</file>

<file path=ppt/theme/theme1.xml><?xml version="1.0" encoding="utf-8"?>
<a:theme xmlns:a="http://schemas.openxmlformats.org/drawingml/2006/main" name="Integral">
  <a:themeElements>
    <a:clrScheme name="Integral">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325</Words>
  <Application>Microsoft Office PowerPoint</Application>
  <PresentationFormat>Widescreen</PresentationFormat>
  <Paragraphs>43</Paragraphs>
  <Slides>30</Slides>
  <Notes>30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Arial Rounded</vt:lpstr>
      <vt:lpstr>Noto Sans Symbols</vt:lpstr>
      <vt:lpstr>Twentieth Century</vt:lpstr>
      <vt:lpstr>Integral</vt:lpstr>
      <vt:lpstr>CRITICAL CONSCIOUSNESS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MILO CRESS, A 9 YEAR OLD FROM COLORADO STARTED A STRAW FREE MOVEMENT.   “HERE’S THE THING: THIS PLANET’S NOT A PLACE THAT KIDS WILL INHERIT AT SOME POINT, FAR OFF IN THE DISTANT FUTURE. WE LIVE HERE RIGHT NOW, AND WE SHARE THIS PLANET ALREADY.” - MILO CRESS</vt:lpstr>
      <vt:lpstr>Students discuss how plastic bags are used as a convenience (for humans)</vt:lpstr>
      <vt:lpstr>PowerPoint Presentation</vt:lpstr>
      <vt:lpstr>EACH DAY IN THE UNITED STATES, 500 MILLION STRAWS ARE DISPOSED OF. THAT IS ENOUGH TO FILL 46,400 SCHOOL BUSES. </vt:lpstr>
      <vt:lpstr> CRITICAL CONSCIOUSNESS </vt:lpstr>
      <vt:lpstr>PowerPoint Presentation</vt:lpstr>
      <vt:lpstr>PowerPoint Presentation</vt:lpstr>
      <vt:lpstr>PowerPoint Presentation</vt:lpstr>
      <vt:lpstr>PowerPoint Presentation</vt:lpstr>
      <vt:lpstr>LISTEN RESPECTFULLY TO OPPOSING ARGUMENTS!</vt:lpstr>
      <vt:lpstr>PowerPoint Presentation</vt:lpstr>
      <vt:lpstr>CRITICAL CONSCIOUSNESS</vt:lpstr>
      <vt:lpstr>PowerPoint Presentation</vt:lpstr>
      <vt:lpstr>PLANTING TREES WITH THE URBAN    FOREST INITIATIVE</vt:lpstr>
      <vt:lpstr>TWO RECYCLING BINS/RECYCLING CARDBOARD</vt:lpstr>
      <vt:lpstr>FIELD TRIP TO THE MRF</vt:lpstr>
      <vt:lpstr>PRESENTATIONS FOR CLASSROOMS</vt:lpstr>
      <vt:lpstr>WATER BOTTLE REFILLING STATIONS/TEACHER ENVIRONMENTAL ACADEMY</vt:lpstr>
      <vt:lpstr>KENTUCKY ENERGY FOR YOUTH</vt:lpstr>
      <vt:lpstr>PARTNERSHIP WITH BLUEGRASS GREEN SOURCE/PLASTIC LID COLLECTION</vt:lpstr>
      <vt:lpstr>PLASTIC BAG COLLECTION AND LIDS</vt:lpstr>
      <vt:lpstr>        Sustainability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CRITICAL CONSCIOUSNESS</dc:title>
  <cp:lastModifiedBy>Davis, Jo</cp:lastModifiedBy>
  <cp:revision>1</cp:revision>
  <dcterms:modified xsi:type="dcterms:W3CDTF">2019-07-26T15:13:27Z</dcterms:modified>
</cp:coreProperties>
</file>