
<file path=[Content_Types].xml><?xml version="1.0" encoding="utf-8"?>
<Types xmlns="http://schemas.openxmlformats.org/package/2006/content-types">
  <Default Extension="jpeg" ContentType="image/jpeg"/>
  <Default Extension="jpg" ContentType="image/jpeg"/>
  <Default Extension="jpg&amp;ehk=VYp6SqdQ3dkuHhH7veWa3Q&amp;r=0&amp;pid=OfficeInsert"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47"/>
  </p:notesMasterIdLst>
  <p:sldIdLst>
    <p:sldId id="377" r:id="rId6"/>
    <p:sldId id="257" r:id="rId7"/>
    <p:sldId id="297" r:id="rId8"/>
    <p:sldId id="298" r:id="rId9"/>
    <p:sldId id="299" r:id="rId10"/>
    <p:sldId id="309" r:id="rId11"/>
    <p:sldId id="373" r:id="rId12"/>
    <p:sldId id="289" r:id="rId13"/>
    <p:sldId id="374" r:id="rId14"/>
    <p:sldId id="290" r:id="rId15"/>
    <p:sldId id="260" r:id="rId16"/>
    <p:sldId id="263" r:id="rId17"/>
    <p:sldId id="375" r:id="rId18"/>
    <p:sldId id="264" r:id="rId19"/>
    <p:sldId id="265" r:id="rId20"/>
    <p:sldId id="266"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67" r:id="rId42"/>
    <p:sldId id="376" r:id="rId43"/>
    <p:sldId id="332" r:id="rId44"/>
    <p:sldId id="349" r:id="rId45"/>
    <p:sldId id="348"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54" autoAdjust="0"/>
    <p:restoredTop sz="94700"/>
  </p:normalViewPr>
  <p:slideViewPr>
    <p:cSldViewPr snapToGrid="0" snapToObjects="1">
      <p:cViewPr varScale="1">
        <p:scale>
          <a:sx n="160" d="100"/>
          <a:sy n="160" d="100"/>
        </p:scale>
        <p:origin x="9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7183E-08BC-4B83-9241-D7535F56EE57}" type="doc">
      <dgm:prSet loTypeId="urn:microsoft.com/office/officeart/2008/layout/LinedList" loCatId="list" qsTypeId="urn:microsoft.com/office/officeart/2005/8/quickstyle/simple4" qsCatId="simple" csTypeId="urn:microsoft.com/office/officeart/2005/8/colors/accent4_2" csCatId="accent4"/>
      <dgm:spPr/>
      <dgm:t>
        <a:bodyPr/>
        <a:lstStyle/>
        <a:p>
          <a:endParaRPr lang="en-US"/>
        </a:p>
      </dgm:t>
    </dgm:pt>
    <dgm:pt modelId="{FD899B62-CF4F-42C2-99BC-827BB8DB85C7}">
      <dgm:prSet/>
      <dgm:spPr/>
      <dgm:t>
        <a:bodyPr/>
        <a:lstStyle/>
        <a:p>
          <a:r>
            <a:rPr lang="en-US"/>
            <a:t>Serving English Learners and all students in culturally and linguistically diverse classrooms through:</a:t>
          </a:r>
        </a:p>
      </dgm:t>
    </dgm:pt>
    <dgm:pt modelId="{D2DBED87-C456-469F-877F-C359FC1ED052}" type="parTrans" cxnId="{82315F17-2716-4CFF-A373-ECFE56C97E3E}">
      <dgm:prSet/>
      <dgm:spPr/>
      <dgm:t>
        <a:bodyPr/>
        <a:lstStyle/>
        <a:p>
          <a:endParaRPr lang="en-US"/>
        </a:p>
      </dgm:t>
    </dgm:pt>
    <dgm:pt modelId="{0D1255D4-5401-4680-8568-9C8DBDCA9B5C}" type="sibTrans" cxnId="{82315F17-2716-4CFF-A373-ECFE56C97E3E}">
      <dgm:prSet/>
      <dgm:spPr/>
      <dgm:t>
        <a:bodyPr/>
        <a:lstStyle/>
        <a:p>
          <a:endParaRPr lang="en-US"/>
        </a:p>
      </dgm:t>
    </dgm:pt>
    <dgm:pt modelId="{5A80C419-218F-4631-8DCA-FB94EF7B511F}">
      <dgm:prSet/>
      <dgm:spPr/>
      <dgm:t>
        <a:bodyPr/>
        <a:lstStyle/>
        <a:p>
          <a:r>
            <a:rPr lang="en-US"/>
            <a:t>Classroom Relationships</a:t>
          </a:r>
        </a:p>
      </dgm:t>
    </dgm:pt>
    <dgm:pt modelId="{818E948A-1A05-4775-83C7-B0EF89399426}" type="parTrans" cxnId="{16E9115B-C661-4776-AF63-B90FA10C4014}">
      <dgm:prSet/>
      <dgm:spPr/>
      <dgm:t>
        <a:bodyPr/>
        <a:lstStyle/>
        <a:p>
          <a:endParaRPr lang="en-US"/>
        </a:p>
      </dgm:t>
    </dgm:pt>
    <dgm:pt modelId="{5CB8BE52-6274-4191-A7C9-026C6B330750}" type="sibTrans" cxnId="{16E9115B-C661-4776-AF63-B90FA10C4014}">
      <dgm:prSet/>
      <dgm:spPr/>
      <dgm:t>
        <a:bodyPr/>
        <a:lstStyle/>
        <a:p>
          <a:endParaRPr lang="en-US"/>
        </a:p>
      </dgm:t>
    </dgm:pt>
    <dgm:pt modelId="{D51934D2-3A1E-45C3-AC6B-B4CEAFA2F152}">
      <dgm:prSet/>
      <dgm:spPr/>
      <dgm:t>
        <a:bodyPr/>
        <a:lstStyle/>
        <a:p>
          <a:r>
            <a:rPr lang="en-US"/>
            <a:t>Family Collaboration</a:t>
          </a:r>
        </a:p>
      </dgm:t>
    </dgm:pt>
    <dgm:pt modelId="{D72123D2-5791-477B-B5C1-346ED100A5C2}" type="parTrans" cxnId="{12A99A9E-5E93-4FFE-A812-FCE715D53FAC}">
      <dgm:prSet/>
      <dgm:spPr/>
      <dgm:t>
        <a:bodyPr/>
        <a:lstStyle/>
        <a:p>
          <a:endParaRPr lang="en-US"/>
        </a:p>
      </dgm:t>
    </dgm:pt>
    <dgm:pt modelId="{5D4BBDDB-E887-4DCE-AC38-D22906371923}" type="sibTrans" cxnId="{12A99A9E-5E93-4FFE-A812-FCE715D53FAC}">
      <dgm:prSet/>
      <dgm:spPr/>
      <dgm:t>
        <a:bodyPr/>
        <a:lstStyle/>
        <a:p>
          <a:endParaRPr lang="en-US"/>
        </a:p>
      </dgm:t>
    </dgm:pt>
    <dgm:pt modelId="{30FFF806-5B0E-498F-B1E6-6984AE37023D}">
      <dgm:prSet/>
      <dgm:spPr/>
      <dgm:t>
        <a:bodyPr/>
        <a:lstStyle/>
        <a:p>
          <a:r>
            <a:rPr lang="en-US"/>
            <a:t>Assessment</a:t>
          </a:r>
        </a:p>
      </dgm:t>
    </dgm:pt>
    <dgm:pt modelId="{60B42A4D-4309-4D0A-94AA-3513E7C170F0}" type="parTrans" cxnId="{7CD6EF99-D8DD-4732-9DA6-1268DDBF4266}">
      <dgm:prSet/>
      <dgm:spPr/>
      <dgm:t>
        <a:bodyPr/>
        <a:lstStyle/>
        <a:p>
          <a:endParaRPr lang="en-US"/>
        </a:p>
      </dgm:t>
    </dgm:pt>
    <dgm:pt modelId="{8CB10FBD-42EC-4741-B06C-D5767C9485BB}" type="sibTrans" cxnId="{7CD6EF99-D8DD-4732-9DA6-1268DDBF4266}">
      <dgm:prSet/>
      <dgm:spPr/>
      <dgm:t>
        <a:bodyPr/>
        <a:lstStyle/>
        <a:p>
          <a:endParaRPr lang="en-US"/>
        </a:p>
      </dgm:t>
    </dgm:pt>
    <dgm:pt modelId="{E2CABB6E-1A42-4F61-8F24-CD9F53D5C13D}">
      <dgm:prSet/>
      <dgm:spPr/>
      <dgm:t>
        <a:bodyPr/>
        <a:lstStyle/>
        <a:p>
          <a:r>
            <a:rPr lang="en-US"/>
            <a:t>Instruction </a:t>
          </a:r>
        </a:p>
      </dgm:t>
    </dgm:pt>
    <dgm:pt modelId="{9DD5750B-831C-46DF-A826-67AE32BCC913}" type="parTrans" cxnId="{CAA7E5C4-0447-42EC-9A46-C7CF6E227A8E}">
      <dgm:prSet/>
      <dgm:spPr/>
      <dgm:t>
        <a:bodyPr/>
        <a:lstStyle/>
        <a:p>
          <a:endParaRPr lang="en-US"/>
        </a:p>
      </dgm:t>
    </dgm:pt>
    <dgm:pt modelId="{5E54C7AA-8577-4983-BF5F-271E3239DDDD}" type="sibTrans" cxnId="{CAA7E5C4-0447-42EC-9A46-C7CF6E227A8E}">
      <dgm:prSet/>
      <dgm:spPr/>
      <dgm:t>
        <a:bodyPr/>
        <a:lstStyle/>
        <a:p>
          <a:endParaRPr lang="en-US"/>
        </a:p>
      </dgm:t>
    </dgm:pt>
    <dgm:pt modelId="{A9DB5DEF-D9D8-44CB-BE7D-E7C1C4600B94}">
      <dgm:prSet/>
      <dgm:spPr/>
      <dgm:t>
        <a:bodyPr/>
        <a:lstStyle/>
        <a:p>
          <a:r>
            <a:rPr lang="en-US"/>
            <a:t>Discourse</a:t>
          </a:r>
        </a:p>
      </dgm:t>
    </dgm:pt>
    <dgm:pt modelId="{29F460A4-93AE-415C-9DDE-8371386F74CE}" type="parTrans" cxnId="{3E03A5A8-37DF-406A-BD6F-7CC2B35D0CEF}">
      <dgm:prSet/>
      <dgm:spPr/>
      <dgm:t>
        <a:bodyPr/>
        <a:lstStyle/>
        <a:p>
          <a:endParaRPr lang="en-US"/>
        </a:p>
      </dgm:t>
    </dgm:pt>
    <dgm:pt modelId="{B0974947-E8A9-4719-85A9-9DEC75CE3041}" type="sibTrans" cxnId="{3E03A5A8-37DF-406A-BD6F-7CC2B35D0CEF}">
      <dgm:prSet/>
      <dgm:spPr/>
      <dgm:t>
        <a:bodyPr/>
        <a:lstStyle/>
        <a:p>
          <a:endParaRPr lang="en-US"/>
        </a:p>
      </dgm:t>
    </dgm:pt>
    <dgm:pt modelId="{69E6C857-CAA5-4222-BA74-1C146CDF134F}">
      <dgm:prSet/>
      <dgm:spPr/>
      <dgm:t>
        <a:bodyPr/>
        <a:lstStyle/>
        <a:p>
          <a:r>
            <a:rPr lang="en-US"/>
            <a:t>Critical Consciousness</a:t>
          </a:r>
        </a:p>
      </dgm:t>
    </dgm:pt>
    <dgm:pt modelId="{5A84D563-D01D-4AAA-907F-8EAE44D2CE05}" type="parTrans" cxnId="{A21AE99E-1D64-4411-96E0-2EB36E992496}">
      <dgm:prSet/>
      <dgm:spPr/>
      <dgm:t>
        <a:bodyPr/>
        <a:lstStyle/>
        <a:p>
          <a:endParaRPr lang="en-US"/>
        </a:p>
      </dgm:t>
    </dgm:pt>
    <dgm:pt modelId="{38C91629-6850-4922-AEB5-C34FDE34DB0A}" type="sibTrans" cxnId="{A21AE99E-1D64-4411-96E0-2EB36E992496}">
      <dgm:prSet/>
      <dgm:spPr/>
      <dgm:t>
        <a:bodyPr/>
        <a:lstStyle/>
        <a:p>
          <a:endParaRPr lang="en-US"/>
        </a:p>
      </dgm:t>
    </dgm:pt>
    <dgm:pt modelId="{A88FE2CF-76A1-034C-863E-1F787880A0BB}" type="pres">
      <dgm:prSet presAssocID="{1CA7183E-08BC-4B83-9241-D7535F56EE57}" presName="vert0" presStyleCnt="0">
        <dgm:presLayoutVars>
          <dgm:dir/>
          <dgm:animOne val="branch"/>
          <dgm:animLvl val="lvl"/>
        </dgm:presLayoutVars>
      </dgm:prSet>
      <dgm:spPr/>
    </dgm:pt>
    <dgm:pt modelId="{19795EF7-FF9D-1547-A5E3-132CF5992420}" type="pres">
      <dgm:prSet presAssocID="{FD899B62-CF4F-42C2-99BC-827BB8DB85C7}" presName="thickLine" presStyleLbl="alignNode1" presStyleIdx="0" presStyleCnt="1"/>
      <dgm:spPr/>
    </dgm:pt>
    <dgm:pt modelId="{CF310709-4F7F-DA43-813D-9E435AE5F7A0}" type="pres">
      <dgm:prSet presAssocID="{FD899B62-CF4F-42C2-99BC-827BB8DB85C7}" presName="horz1" presStyleCnt="0"/>
      <dgm:spPr/>
    </dgm:pt>
    <dgm:pt modelId="{2887C9B0-B378-D146-B922-0EE4D2340185}" type="pres">
      <dgm:prSet presAssocID="{FD899B62-CF4F-42C2-99BC-827BB8DB85C7}" presName="tx1" presStyleLbl="revTx" presStyleIdx="0" presStyleCnt="7"/>
      <dgm:spPr/>
    </dgm:pt>
    <dgm:pt modelId="{F5563788-74E2-5045-9BB2-1AAC4E013FA6}" type="pres">
      <dgm:prSet presAssocID="{FD899B62-CF4F-42C2-99BC-827BB8DB85C7}" presName="vert1" presStyleCnt="0"/>
      <dgm:spPr/>
    </dgm:pt>
    <dgm:pt modelId="{589DE587-F8ED-4A48-B211-7F397A2C5228}" type="pres">
      <dgm:prSet presAssocID="{5A80C419-218F-4631-8DCA-FB94EF7B511F}" presName="vertSpace2a" presStyleCnt="0"/>
      <dgm:spPr/>
    </dgm:pt>
    <dgm:pt modelId="{23C6928F-0478-5B4C-A2CC-D0DCA083995B}" type="pres">
      <dgm:prSet presAssocID="{5A80C419-218F-4631-8DCA-FB94EF7B511F}" presName="horz2" presStyleCnt="0"/>
      <dgm:spPr/>
    </dgm:pt>
    <dgm:pt modelId="{9D024042-36DD-544C-B0B1-9E37B73023E4}" type="pres">
      <dgm:prSet presAssocID="{5A80C419-218F-4631-8DCA-FB94EF7B511F}" presName="horzSpace2" presStyleCnt="0"/>
      <dgm:spPr/>
    </dgm:pt>
    <dgm:pt modelId="{7934BE2D-8071-944F-AA5E-8819A9D66876}" type="pres">
      <dgm:prSet presAssocID="{5A80C419-218F-4631-8DCA-FB94EF7B511F}" presName="tx2" presStyleLbl="revTx" presStyleIdx="1" presStyleCnt="7"/>
      <dgm:spPr/>
    </dgm:pt>
    <dgm:pt modelId="{06BB7580-22CC-0643-AD6D-2F500B60C931}" type="pres">
      <dgm:prSet presAssocID="{5A80C419-218F-4631-8DCA-FB94EF7B511F}" presName="vert2" presStyleCnt="0"/>
      <dgm:spPr/>
    </dgm:pt>
    <dgm:pt modelId="{33EC1F24-8624-7F4E-B2F0-E56875222C92}" type="pres">
      <dgm:prSet presAssocID="{5A80C419-218F-4631-8DCA-FB94EF7B511F}" presName="thinLine2b" presStyleLbl="callout" presStyleIdx="0" presStyleCnt="6"/>
      <dgm:spPr/>
    </dgm:pt>
    <dgm:pt modelId="{837E9FBE-2CC0-6942-AC44-5DD0CFCBCFF0}" type="pres">
      <dgm:prSet presAssocID="{5A80C419-218F-4631-8DCA-FB94EF7B511F}" presName="vertSpace2b" presStyleCnt="0"/>
      <dgm:spPr/>
    </dgm:pt>
    <dgm:pt modelId="{19E2319D-DDFE-4B49-A0AC-F76EAEA8200E}" type="pres">
      <dgm:prSet presAssocID="{D51934D2-3A1E-45C3-AC6B-B4CEAFA2F152}" presName="horz2" presStyleCnt="0"/>
      <dgm:spPr/>
    </dgm:pt>
    <dgm:pt modelId="{72C3FF47-A70A-1541-9F79-D10783D430F4}" type="pres">
      <dgm:prSet presAssocID="{D51934D2-3A1E-45C3-AC6B-B4CEAFA2F152}" presName="horzSpace2" presStyleCnt="0"/>
      <dgm:spPr/>
    </dgm:pt>
    <dgm:pt modelId="{925B2DAD-D4A5-3049-98AC-F6CB82FF43AB}" type="pres">
      <dgm:prSet presAssocID="{D51934D2-3A1E-45C3-AC6B-B4CEAFA2F152}" presName="tx2" presStyleLbl="revTx" presStyleIdx="2" presStyleCnt="7"/>
      <dgm:spPr/>
    </dgm:pt>
    <dgm:pt modelId="{3F04E77D-7781-604B-B2B7-A78F17B55ABF}" type="pres">
      <dgm:prSet presAssocID="{D51934D2-3A1E-45C3-AC6B-B4CEAFA2F152}" presName="vert2" presStyleCnt="0"/>
      <dgm:spPr/>
    </dgm:pt>
    <dgm:pt modelId="{1B193608-AF3B-D647-9D9F-A45198E39300}" type="pres">
      <dgm:prSet presAssocID="{D51934D2-3A1E-45C3-AC6B-B4CEAFA2F152}" presName="thinLine2b" presStyleLbl="callout" presStyleIdx="1" presStyleCnt="6"/>
      <dgm:spPr/>
    </dgm:pt>
    <dgm:pt modelId="{A0D1233D-07EA-1846-B1C7-B6F35486672B}" type="pres">
      <dgm:prSet presAssocID="{D51934D2-3A1E-45C3-AC6B-B4CEAFA2F152}" presName="vertSpace2b" presStyleCnt="0"/>
      <dgm:spPr/>
    </dgm:pt>
    <dgm:pt modelId="{3780B017-C907-0C44-811A-D900C1447933}" type="pres">
      <dgm:prSet presAssocID="{30FFF806-5B0E-498F-B1E6-6984AE37023D}" presName="horz2" presStyleCnt="0"/>
      <dgm:spPr/>
    </dgm:pt>
    <dgm:pt modelId="{A8006365-73BF-8246-A842-35BA808A8628}" type="pres">
      <dgm:prSet presAssocID="{30FFF806-5B0E-498F-B1E6-6984AE37023D}" presName="horzSpace2" presStyleCnt="0"/>
      <dgm:spPr/>
    </dgm:pt>
    <dgm:pt modelId="{0A3EC8AD-63C0-8A4D-B3C6-E11231A2D773}" type="pres">
      <dgm:prSet presAssocID="{30FFF806-5B0E-498F-B1E6-6984AE37023D}" presName="tx2" presStyleLbl="revTx" presStyleIdx="3" presStyleCnt="7"/>
      <dgm:spPr/>
    </dgm:pt>
    <dgm:pt modelId="{6B0774AE-9359-5544-8A7C-3325437D4BD4}" type="pres">
      <dgm:prSet presAssocID="{30FFF806-5B0E-498F-B1E6-6984AE37023D}" presName="vert2" presStyleCnt="0"/>
      <dgm:spPr/>
    </dgm:pt>
    <dgm:pt modelId="{2AC29DF3-8828-4F4B-86D7-FFADE5B32BF9}" type="pres">
      <dgm:prSet presAssocID="{30FFF806-5B0E-498F-B1E6-6984AE37023D}" presName="thinLine2b" presStyleLbl="callout" presStyleIdx="2" presStyleCnt="6"/>
      <dgm:spPr/>
    </dgm:pt>
    <dgm:pt modelId="{D258557A-C353-2940-906B-477A5EBA4F50}" type="pres">
      <dgm:prSet presAssocID="{30FFF806-5B0E-498F-B1E6-6984AE37023D}" presName="vertSpace2b" presStyleCnt="0"/>
      <dgm:spPr/>
    </dgm:pt>
    <dgm:pt modelId="{0CD93665-8593-704A-8D06-D2FBB7DEA79F}" type="pres">
      <dgm:prSet presAssocID="{E2CABB6E-1A42-4F61-8F24-CD9F53D5C13D}" presName="horz2" presStyleCnt="0"/>
      <dgm:spPr/>
    </dgm:pt>
    <dgm:pt modelId="{301262BF-658A-6D46-86C2-FD0CD8000BAB}" type="pres">
      <dgm:prSet presAssocID="{E2CABB6E-1A42-4F61-8F24-CD9F53D5C13D}" presName="horzSpace2" presStyleCnt="0"/>
      <dgm:spPr/>
    </dgm:pt>
    <dgm:pt modelId="{98544AC4-4698-CA48-AA68-6DD15146C638}" type="pres">
      <dgm:prSet presAssocID="{E2CABB6E-1A42-4F61-8F24-CD9F53D5C13D}" presName="tx2" presStyleLbl="revTx" presStyleIdx="4" presStyleCnt="7"/>
      <dgm:spPr/>
    </dgm:pt>
    <dgm:pt modelId="{737EB1D5-A41B-FC4E-B641-DB5CCCA51D2E}" type="pres">
      <dgm:prSet presAssocID="{E2CABB6E-1A42-4F61-8F24-CD9F53D5C13D}" presName="vert2" presStyleCnt="0"/>
      <dgm:spPr/>
    </dgm:pt>
    <dgm:pt modelId="{36004FD0-74E9-6644-B997-26B3B5B208A8}" type="pres">
      <dgm:prSet presAssocID="{E2CABB6E-1A42-4F61-8F24-CD9F53D5C13D}" presName="thinLine2b" presStyleLbl="callout" presStyleIdx="3" presStyleCnt="6"/>
      <dgm:spPr/>
    </dgm:pt>
    <dgm:pt modelId="{222E7DEA-9E73-774E-A08C-B9712379BDD9}" type="pres">
      <dgm:prSet presAssocID="{E2CABB6E-1A42-4F61-8F24-CD9F53D5C13D}" presName="vertSpace2b" presStyleCnt="0"/>
      <dgm:spPr/>
    </dgm:pt>
    <dgm:pt modelId="{51F6C795-8942-2C4F-B5EB-E74A635D2EAE}" type="pres">
      <dgm:prSet presAssocID="{A9DB5DEF-D9D8-44CB-BE7D-E7C1C4600B94}" presName="horz2" presStyleCnt="0"/>
      <dgm:spPr/>
    </dgm:pt>
    <dgm:pt modelId="{2788E7E6-8AD0-374B-84E7-C0172F3CCAEC}" type="pres">
      <dgm:prSet presAssocID="{A9DB5DEF-D9D8-44CB-BE7D-E7C1C4600B94}" presName="horzSpace2" presStyleCnt="0"/>
      <dgm:spPr/>
    </dgm:pt>
    <dgm:pt modelId="{285660D1-5121-D143-A2BF-6D82503C6406}" type="pres">
      <dgm:prSet presAssocID="{A9DB5DEF-D9D8-44CB-BE7D-E7C1C4600B94}" presName="tx2" presStyleLbl="revTx" presStyleIdx="5" presStyleCnt="7"/>
      <dgm:spPr/>
    </dgm:pt>
    <dgm:pt modelId="{A71AAEAB-153B-7545-BD76-01BF1E6509AC}" type="pres">
      <dgm:prSet presAssocID="{A9DB5DEF-D9D8-44CB-BE7D-E7C1C4600B94}" presName="vert2" presStyleCnt="0"/>
      <dgm:spPr/>
    </dgm:pt>
    <dgm:pt modelId="{7BBD4D39-92FB-DD4A-9846-D66EC901B944}" type="pres">
      <dgm:prSet presAssocID="{A9DB5DEF-D9D8-44CB-BE7D-E7C1C4600B94}" presName="thinLine2b" presStyleLbl="callout" presStyleIdx="4" presStyleCnt="6"/>
      <dgm:spPr/>
    </dgm:pt>
    <dgm:pt modelId="{3C2EC3AD-AD33-EB46-A070-934FC6F3B0C2}" type="pres">
      <dgm:prSet presAssocID="{A9DB5DEF-D9D8-44CB-BE7D-E7C1C4600B94}" presName="vertSpace2b" presStyleCnt="0"/>
      <dgm:spPr/>
    </dgm:pt>
    <dgm:pt modelId="{A2AC701A-5EC5-AE41-92CD-C06BB633270C}" type="pres">
      <dgm:prSet presAssocID="{69E6C857-CAA5-4222-BA74-1C146CDF134F}" presName="horz2" presStyleCnt="0"/>
      <dgm:spPr/>
    </dgm:pt>
    <dgm:pt modelId="{985385FF-90DA-5143-BFA7-6A7F87CC81EA}" type="pres">
      <dgm:prSet presAssocID="{69E6C857-CAA5-4222-BA74-1C146CDF134F}" presName="horzSpace2" presStyleCnt="0"/>
      <dgm:spPr/>
    </dgm:pt>
    <dgm:pt modelId="{7FE39E20-9B03-B742-B8F6-6F63A3CF7B25}" type="pres">
      <dgm:prSet presAssocID="{69E6C857-CAA5-4222-BA74-1C146CDF134F}" presName="tx2" presStyleLbl="revTx" presStyleIdx="6" presStyleCnt="7"/>
      <dgm:spPr/>
    </dgm:pt>
    <dgm:pt modelId="{94C32CDC-DE6C-BA46-A501-4F6C74EC5211}" type="pres">
      <dgm:prSet presAssocID="{69E6C857-CAA5-4222-BA74-1C146CDF134F}" presName="vert2" presStyleCnt="0"/>
      <dgm:spPr/>
    </dgm:pt>
    <dgm:pt modelId="{86531B8B-26B4-2F42-9189-53E334D7A003}" type="pres">
      <dgm:prSet presAssocID="{69E6C857-CAA5-4222-BA74-1C146CDF134F}" presName="thinLine2b" presStyleLbl="callout" presStyleIdx="5" presStyleCnt="6"/>
      <dgm:spPr/>
    </dgm:pt>
    <dgm:pt modelId="{C670B502-8516-204A-B061-EDBE8AB902D5}" type="pres">
      <dgm:prSet presAssocID="{69E6C857-CAA5-4222-BA74-1C146CDF134F}" presName="vertSpace2b" presStyleCnt="0"/>
      <dgm:spPr/>
    </dgm:pt>
  </dgm:ptLst>
  <dgm:cxnLst>
    <dgm:cxn modelId="{A6E29000-0255-EF4E-83E6-934058CA3FD2}" type="presOf" srcId="{D51934D2-3A1E-45C3-AC6B-B4CEAFA2F152}" destId="{925B2DAD-D4A5-3049-98AC-F6CB82FF43AB}" srcOrd="0" destOrd="0" presId="urn:microsoft.com/office/officeart/2008/layout/LinedList"/>
    <dgm:cxn modelId="{B2B16D0E-575E-6345-AD56-EC8C77B8ADED}" type="presOf" srcId="{5A80C419-218F-4631-8DCA-FB94EF7B511F}" destId="{7934BE2D-8071-944F-AA5E-8819A9D66876}" srcOrd="0" destOrd="0" presId="urn:microsoft.com/office/officeart/2008/layout/LinedList"/>
    <dgm:cxn modelId="{82315F17-2716-4CFF-A373-ECFE56C97E3E}" srcId="{1CA7183E-08BC-4B83-9241-D7535F56EE57}" destId="{FD899B62-CF4F-42C2-99BC-827BB8DB85C7}" srcOrd="0" destOrd="0" parTransId="{D2DBED87-C456-469F-877F-C359FC1ED052}" sibTransId="{0D1255D4-5401-4680-8568-9C8DBDCA9B5C}"/>
    <dgm:cxn modelId="{0ACFEF45-A30D-FC48-93DC-C583CDF15501}" type="presOf" srcId="{1CA7183E-08BC-4B83-9241-D7535F56EE57}" destId="{A88FE2CF-76A1-034C-863E-1F787880A0BB}" srcOrd="0" destOrd="0" presId="urn:microsoft.com/office/officeart/2008/layout/LinedList"/>
    <dgm:cxn modelId="{16E9115B-C661-4776-AF63-B90FA10C4014}" srcId="{FD899B62-CF4F-42C2-99BC-827BB8DB85C7}" destId="{5A80C419-218F-4631-8DCA-FB94EF7B511F}" srcOrd="0" destOrd="0" parTransId="{818E948A-1A05-4775-83C7-B0EF89399426}" sibTransId="{5CB8BE52-6274-4191-A7C9-026C6B330750}"/>
    <dgm:cxn modelId="{22E2C47B-2395-7B45-9C60-553C45AF7DD1}" type="presOf" srcId="{A9DB5DEF-D9D8-44CB-BE7D-E7C1C4600B94}" destId="{285660D1-5121-D143-A2BF-6D82503C6406}" srcOrd="0" destOrd="0" presId="urn:microsoft.com/office/officeart/2008/layout/LinedList"/>
    <dgm:cxn modelId="{8B9FB78D-60BD-E849-8871-FD7FB6E67672}" type="presOf" srcId="{E2CABB6E-1A42-4F61-8F24-CD9F53D5C13D}" destId="{98544AC4-4698-CA48-AA68-6DD15146C638}" srcOrd="0" destOrd="0" presId="urn:microsoft.com/office/officeart/2008/layout/LinedList"/>
    <dgm:cxn modelId="{7CD6EF99-D8DD-4732-9DA6-1268DDBF4266}" srcId="{FD899B62-CF4F-42C2-99BC-827BB8DB85C7}" destId="{30FFF806-5B0E-498F-B1E6-6984AE37023D}" srcOrd="2" destOrd="0" parTransId="{60B42A4D-4309-4D0A-94AA-3513E7C170F0}" sibTransId="{8CB10FBD-42EC-4741-B06C-D5767C9485BB}"/>
    <dgm:cxn modelId="{12A99A9E-5E93-4FFE-A812-FCE715D53FAC}" srcId="{FD899B62-CF4F-42C2-99BC-827BB8DB85C7}" destId="{D51934D2-3A1E-45C3-AC6B-B4CEAFA2F152}" srcOrd="1" destOrd="0" parTransId="{D72123D2-5791-477B-B5C1-346ED100A5C2}" sibTransId="{5D4BBDDB-E887-4DCE-AC38-D22906371923}"/>
    <dgm:cxn modelId="{A21AE99E-1D64-4411-96E0-2EB36E992496}" srcId="{FD899B62-CF4F-42C2-99BC-827BB8DB85C7}" destId="{69E6C857-CAA5-4222-BA74-1C146CDF134F}" srcOrd="5" destOrd="0" parTransId="{5A84D563-D01D-4AAA-907F-8EAE44D2CE05}" sibTransId="{38C91629-6850-4922-AEB5-C34FDE34DB0A}"/>
    <dgm:cxn modelId="{0F38D0A7-4888-4E48-B6AD-2CCE82CD84DE}" type="presOf" srcId="{69E6C857-CAA5-4222-BA74-1C146CDF134F}" destId="{7FE39E20-9B03-B742-B8F6-6F63A3CF7B25}" srcOrd="0" destOrd="0" presId="urn:microsoft.com/office/officeart/2008/layout/LinedList"/>
    <dgm:cxn modelId="{3E03A5A8-37DF-406A-BD6F-7CC2B35D0CEF}" srcId="{FD899B62-CF4F-42C2-99BC-827BB8DB85C7}" destId="{A9DB5DEF-D9D8-44CB-BE7D-E7C1C4600B94}" srcOrd="4" destOrd="0" parTransId="{29F460A4-93AE-415C-9DDE-8371386F74CE}" sibTransId="{B0974947-E8A9-4719-85A9-9DEC75CE3041}"/>
    <dgm:cxn modelId="{AFE572B2-1054-8047-81E6-6B81ED5825D4}" type="presOf" srcId="{30FFF806-5B0E-498F-B1E6-6984AE37023D}" destId="{0A3EC8AD-63C0-8A4D-B3C6-E11231A2D773}" srcOrd="0" destOrd="0" presId="urn:microsoft.com/office/officeart/2008/layout/LinedList"/>
    <dgm:cxn modelId="{CAA7E5C4-0447-42EC-9A46-C7CF6E227A8E}" srcId="{FD899B62-CF4F-42C2-99BC-827BB8DB85C7}" destId="{E2CABB6E-1A42-4F61-8F24-CD9F53D5C13D}" srcOrd="3" destOrd="0" parTransId="{9DD5750B-831C-46DF-A826-67AE32BCC913}" sibTransId="{5E54C7AA-8577-4983-BF5F-271E3239DDDD}"/>
    <dgm:cxn modelId="{E039C0DA-AC20-9843-B65C-D7E30EE7A865}" type="presOf" srcId="{FD899B62-CF4F-42C2-99BC-827BB8DB85C7}" destId="{2887C9B0-B378-D146-B922-0EE4D2340185}" srcOrd="0" destOrd="0" presId="urn:microsoft.com/office/officeart/2008/layout/LinedList"/>
    <dgm:cxn modelId="{6AF216D3-073D-D14D-82E2-61726B897483}" type="presParOf" srcId="{A88FE2CF-76A1-034C-863E-1F787880A0BB}" destId="{19795EF7-FF9D-1547-A5E3-132CF5992420}" srcOrd="0" destOrd="0" presId="urn:microsoft.com/office/officeart/2008/layout/LinedList"/>
    <dgm:cxn modelId="{3A6AA45F-52E3-AF46-B7FD-DA5AD51F9FF7}" type="presParOf" srcId="{A88FE2CF-76A1-034C-863E-1F787880A0BB}" destId="{CF310709-4F7F-DA43-813D-9E435AE5F7A0}" srcOrd="1" destOrd="0" presId="urn:microsoft.com/office/officeart/2008/layout/LinedList"/>
    <dgm:cxn modelId="{208EC24F-7E68-3E42-B568-5A19C7143DAB}" type="presParOf" srcId="{CF310709-4F7F-DA43-813D-9E435AE5F7A0}" destId="{2887C9B0-B378-D146-B922-0EE4D2340185}" srcOrd="0" destOrd="0" presId="urn:microsoft.com/office/officeart/2008/layout/LinedList"/>
    <dgm:cxn modelId="{7E4387EF-29B8-C648-99A5-A6188115ACB3}" type="presParOf" srcId="{CF310709-4F7F-DA43-813D-9E435AE5F7A0}" destId="{F5563788-74E2-5045-9BB2-1AAC4E013FA6}" srcOrd="1" destOrd="0" presId="urn:microsoft.com/office/officeart/2008/layout/LinedList"/>
    <dgm:cxn modelId="{E20930A2-74E2-2749-82BE-4791F3551A5E}" type="presParOf" srcId="{F5563788-74E2-5045-9BB2-1AAC4E013FA6}" destId="{589DE587-F8ED-4A48-B211-7F397A2C5228}" srcOrd="0" destOrd="0" presId="urn:microsoft.com/office/officeart/2008/layout/LinedList"/>
    <dgm:cxn modelId="{A71AE655-CBA1-1741-9CC8-CC622FC563EA}" type="presParOf" srcId="{F5563788-74E2-5045-9BB2-1AAC4E013FA6}" destId="{23C6928F-0478-5B4C-A2CC-D0DCA083995B}" srcOrd="1" destOrd="0" presId="urn:microsoft.com/office/officeart/2008/layout/LinedList"/>
    <dgm:cxn modelId="{11ADC9C4-6E64-FC47-96CC-A9EDBC9E5AED}" type="presParOf" srcId="{23C6928F-0478-5B4C-A2CC-D0DCA083995B}" destId="{9D024042-36DD-544C-B0B1-9E37B73023E4}" srcOrd="0" destOrd="0" presId="urn:microsoft.com/office/officeart/2008/layout/LinedList"/>
    <dgm:cxn modelId="{3767C2EF-BEF4-134A-BC10-CA5A66AA90CB}" type="presParOf" srcId="{23C6928F-0478-5B4C-A2CC-D0DCA083995B}" destId="{7934BE2D-8071-944F-AA5E-8819A9D66876}" srcOrd="1" destOrd="0" presId="urn:microsoft.com/office/officeart/2008/layout/LinedList"/>
    <dgm:cxn modelId="{66672076-A0C6-864B-9192-7770D49A3E30}" type="presParOf" srcId="{23C6928F-0478-5B4C-A2CC-D0DCA083995B}" destId="{06BB7580-22CC-0643-AD6D-2F500B60C931}" srcOrd="2" destOrd="0" presId="urn:microsoft.com/office/officeart/2008/layout/LinedList"/>
    <dgm:cxn modelId="{D582EB78-7B82-F443-ABA8-4EB9F0CE745B}" type="presParOf" srcId="{F5563788-74E2-5045-9BB2-1AAC4E013FA6}" destId="{33EC1F24-8624-7F4E-B2F0-E56875222C92}" srcOrd="2" destOrd="0" presId="urn:microsoft.com/office/officeart/2008/layout/LinedList"/>
    <dgm:cxn modelId="{7CE08201-0306-1749-85B1-2BC0A15782C7}" type="presParOf" srcId="{F5563788-74E2-5045-9BB2-1AAC4E013FA6}" destId="{837E9FBE-2CC0-6942-AC44-5DD0CFCBCFF0}" srcOrd="3" destOrd="0" presId="urn:microsoft.com/office/officeart/2008/layout/LinedList"/>
    <dgm:cxn modelId="{6E30408A-80B7-074E-A3F6-9B5F33681C4A}" type="presParOf" srcId="{F5563788-74E2-5045-9BB2-1AAC4E013FA6}" destId="{19E2319D-DDFE-4B49-A0AC-F76EAEA8200E}" srcOrd="4" destOrd="0" presId="urn:microsoft.com/office/officeart/2008/layout/LinedList"/>
    <dgm:cxn modelId="{4AF7801B-055F-0C4B-86B0-15AE405D3A98}" type="presParOf" srcId="{19E2319D-DDFE-4B49-A0AC-F76EAEA8200E}" destId="{72C3FF47-A70A-1541-9F79-D10783D430F4}" srcOrd="0" destOrd="0" presId="urn:microsoft.com/office/officeart/2008/layout/LinedList"/>
    <dgm:cxn modelId="{7F2C1004-EDE4-FE49-BE64-8A2DA463C071}" type="presParOf" srcId="{19E2319D-DDFE-4B49-A0AC-F76EAEA8200E}" destId="{925B2DAD-D4A5-3049-98AC-F6CB82FF43AB}" srcOrd="1" destOrd="0" presId="urn:microsoft.com/office/officeart/2008/layout/LinedList"/>
    <dgm:cxn modelId="{33700741-B3B6-8340-81B9-E7852C8EE641}" type="presParOf" srcId="{19E2319D-DDFE-4B49-A0AC-F76EAEA8200E}" destId="{3F04E77D-7781-604B-B2B7-A78F17B55ABF}" srcOrd="2" destOrd="0" presId="urn:microsoft.com/office/officeart/2008/layout/LinedList"/>
    <dgm:cxn modelId="{B8776F04-691D-2342-820B-C9935302B007}" type="presParOf" srcId="{F5563788-74E2-5045-9BB2-1AAC4E013FA6}" destId="{1B193608-AF3B-D647-9D9F-A45198E39300}" srcOrd="5" destOrd="0" presId="urn:microsoft.com/office/officeart/2008/layout/LinedList"/>
    <dgm:cxn modelId="{2B597E0C-A035-924F-8DB8-51DE22EA6A4E}" type="presParOf" srcId="{F5563788-74E2-5045-9BB2-1AAC4E013FA6}" destId="{A0D1233D-07EA-1846-B1C7-B6F35486672B}" srcOrd="6" destOrd="0" presId="urn:microsoft.com/office/officeart/2008/layout/LinedList"/>
    <dgm:cxn modelId="{522EAE7B-D60D-1348-A927-420857AAA04E}" type="presParOf" srcId="{F5563788-74E2-5045-9BB2-1AAC4E013FA6}" destId="{3780B017-C907-0C44-811A-D900C1447933}" srcOrd="7" destOrd="0" presId="urn:microsoft.com/office/officeart/2008/layout/LinedList"/>
    <dgm:cxn modelId="{7556BB97-BBA0-0B43-B665-C3663962B9B6}" type="presParOf" srcId="{3780B017-C907-0C44-811A-D900C1447933}" destId="{A8006365-73BF-8246-A842-35BA808A8628}" srcOrd="0" destOrd="0" presId="urn:microsoft.com/office/officeart/2008/layout/LinedList"/>
    <dgm:cxn modelId="{439B9BCD-F1A5-CB47-805E-2131613C763B}" type="presParOf" srcId="{3780B017-C907-0C44-811A-D900C1447933}" destId="{0A3EC8AD-63C0-8A4D-B3C6-E11231A2D773}" srcOrd="1" destOrd="0" presId="urn:microsoft.com/office/officeart/2008/layout/LinedList"/>
    <dgm:cxn modelId="{93058D87-05F9-7A4E-8C27-982ED28E3A65}" type="presParOf" srcId="{3780B017-C907-0C44-811A-D900C1447933}" destId="{6B0774AE-9359-5544-8A7C-3325437D4BD4}" srcOrd="2" destOrd="0" presId="urn:microsoft.com/office/officeart/2008/layout/LinedList"/>
    <dgm:cxn modelId="{A70F537E-109E-164F-9B30-2B865D7C176D}" type="presParOf" srcId="{F5563788-74E2-5045-9BB2-1AAC4E013FA6}" destId="{2AC29DF3-8828-4F4B-86D7-FFADE5B32BF9}" srcOrd="8" destOrd="0" presId="urn:microsoft.com/office/officeart/2008/layout/LinedList"/>
    <dgm:cxn modelId="{A7AE5574-CA9A-754A-AF76-31EACFCF3D03}" type="presParOf" srcId="{F5563788-74E2-5045-9BB2-1AAC4E013FA6}" destId="{D258557A-C353-2940-906B-477A5EBA4F50}" srcOrd="9" destOrd="0" presId="urn:microsoft.com/office/officeart/2008/layout/LinedList"/>
    <dgm:cxn modelId="{6EC9A104-716D-9041-A350-06D33012ABE9}" type="presParOf" srcId="{F5563788-74E2-5045-9BB2-1AAC4E013FA6}" destId="{0CD93665-8593-704A-8D06-D2FBB7DEA79F}" srcOrd="10" destOrd="0" presId="urn:microsoft.com/office/officeart/2008/layout/LinedList"/>
    <dgm:cxn modelId="{3519FCFD-65EF-0145-9306-56AA1858A1CB}" type="presParOf" srcId="{0CD93665-8593-704A-8D06-D2FBB7DEA79F}" destId="{301262BF-658A-6D46-86C2-FD0CD8000BAB}" srcOrd="0" destOrd="0" presId="urn:microsoft.com/office/officeart/2008/layout/LinedList"/>
    <dgm:cxn modelId="{76E4248E-DF76-1046-B631-A314825C8F8F}" type="presParOf" srcId="{0CD93665-8593-704A-8D06-D2FBB7DEA79F}" destId="{98544AC4-4698-CA48-AA68-6DD15146C638}" srcOrd="1" destOrd="0" presId="urn:microsoft.com/office/officeart/2008/layout/LinedList"/>
    <dgm:cxn modelId="{B553946E-6DA0-B24F-9A51-73159ECC3050}" type="presParOf" srcId="{0CD93665-8593-704A-8D06-D2FBB7DEA79F}" destId="{737EB1D5-A41B-FC4E-B641-DB5CCCA51D2E}" srcOrd="2" destOrd="0" presId="urn:microsoft.com/office/officeart/2008/layout/LinedList"/>
    <dgm:cxn modelId="{83E729E2-E7E3-0D40-88E9-7D5305A6B5A7}" type="presParOf" srcId="{F5563788-74E2-5045-9BB2-1AAC4E013FA6}" destId="{36004FD0-74E9-6644-B997-26B3B5B208A8}" srcOrd="11" destOrd="0" presId="urn:microsoft.com/office/officeart/2008/layout/LinedList"/>
    <dgm:cxn modelId="{1CDF9BD2-6632-D143-8B23-8A24D3DA20D0}" type="presParOf" srcId="{F5563788-74E2-5045-9BB2-1AAC4E013FA6}" destId="{222E7DEA-9E73-774E-A08C-B9712379BDD9}" srcOrd="12" destOrd="0" presId="urn:microsoft.com/office/officeart/2008/layout/LinedList"/>
    <dgm:cxn modelId="{639DBBF5-B76A-714D-ACF5-6D6403DA45A0}" type="presParOf" srcId="{F5563788-74E2-5045-9BB2-1AAC4E013FA6}" destId="{51F6C795-8942-2C4F-B5EB-E74A635D2EAE}" srcOrd="13" destOrd="0" presId="urn:microsoft.com/office/officeart/2008/layout/LinedList"/>
    <dgm:cxn modelId="{3B596703-4A78-F44E-9FD3-491D3291B37A}" type="presParOf" srcId="{51F6C795-8942-2C4F-B5EB-E74A635D2EAE}" destId="{2788E7E6-8AD0-374B-84E7-C0172F3CCAEC}" srcOrd="0" destOrd="0" presId="urn:microsoft.com/office/officeart/2008/layout/LinedList"/>
    <dgm:cxn modelId="{B0FF9348-8F6B-A046-AE45-FB74363349C1}" type="presParOf" srcId="{51F6C795-8942-2C4F-B5EB-E74A635D2EAE}" destId="{285660D1-5121-D143-A2BF-6D82503C6406}" srcOrd="1" destOrd="0" presId="urn:microsoft.com/office/officeart/2008/layout/LinedList"/>
    <dgm:cxn modelId="{FB3ACE97-39F8-CC45-AC88-3E4FC0742805}" type="presParOf" srcId="{51F6C795-8942-2C4F-B5EB-E74A635D2EAE}" destId="{A71AAEAB-153B-7545-BD76-01BF1E6509AC}" srcOrd="2" destOrd="0" presId="urn:microsoft.com/office/officeart/2008/layout/LinedList"/>
    <dgm:cxn modelId="{5F0B08F6-0876-4249-998C-867C35C5BC38}" type="presParOf" srcId="{F5563788-74E2-5045-9BB2-1AAC4E013FA6}" destId="{7BBD4D39-92FB-DD4A-9846-D66EC901B944}" srcOrd="14" destOrd="0" presId="urn:microsoft.com/office/officeart/2008/layout/LinedList"/>
    <dgm:cxn modelId="{CF09CD5B-5510-EC49-B977-834EB64E1658}" type="presParOf" srcId="{F5563788-74E2-5045-9BB2-1AAC4E013FA6}" destId="{3C2EC3AD-AD33-EB46-A070-934FC6F3B0C2}" srcOrd="15" destOrd="0" presId="urn:microsoft.com/office/officeart/2008/layout/LinedList"/>
    <dgm:cxn modelId="{B330556A-F495-A74F-AF53-C455A43FAB38}" type="presParOf" srcId="{F5563788-74E2-5045-9BB2-1AAC4E013FA6}" destId="{A2AC701A-5EC5-AE41-92CD-C06BB633270C}" srcOrd="16" destOrd="0" presId="urn:microsoft.com/office/officeart/2008/layout/LinedList"/>
    <dgm:cxn modelId="{06F4B0CC-A1FA-EB4B-A1F7-5A8CE524DCF8}" type="presParOf" srcId="{A2AC701A-5EC5-AE41-92CD-C06BB633270C}" destId="{985385FF-90DA-5143-BFA7-6A7F87CC81EA}" srcOrd="0" destOrd="0" presId="urn:microsoft.com/office/officeart/2008/layout/LinedList"/>
    <dgm:cxn modelId="{7B93DD9F-9D74-7E41-BAE3-C3E6B30D4B33}" type="presParOf" srcId="{A2AC701A-5EC5-AE41-92CD-C06BB633270C}" destId="{7FE39E20-9B03-B742-B8F6-6F63A3CF7B25}" srcOrd="1" destOrd="0" presId="urn:microsoft.com/office/officeart/2008/layout/LinedList"/>
    <dgm:cxn modelId="{374D2E5F-9D6E-CA41-BB2C-C1869AF92A28}" type="presParOf" srcId="{A2AC701A-5EC5-AE41-92CD-C06BB633270C}" destId="{94C32CDC-DE6C-BA46-A501-4F6C74EC5211}" srcOrd="2" destOrd="0" presId="urn:microsoft.com/office/officeart/2008/layout/LinedList"/>
    <dgm:cxn modelId="{D915605E-A38C-7240-B8B7-695FFAF54D21}" type="presParOf" srcId="{F5563788-74E2-5045-9BB2-1AAC4E013FA6}" destId="{86531B8B-26B4-2F42-9189-53E334D7A003}" srcOrd="17" destOrd="0" presId="urn:microsoft.com/office/officeart/2008/layout/LinedList"/>
    <dgm:cxn modelId="{66684F84-137A-DB4F-82B8-CCAC4216E124}" type="presParOf" srcId="{F5563788-74E2-5045-9BB2-1AAC4E013FA6}" destId="{C670B502-8516-204A-B061-EDBE8AB902D5}"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95D6B2-D142-480E-881E-C7AC03548923}" type="doc">
      <dgm:prSet loTypeId="urn:microsoft.com/office/officeart/2005/8/layout/venn1" loCatId="relationship" qsTypeId="urn:microsoft.com/office/officeart/2005/8/quickstyle/simple1" qsCatId="simple" csTypeId="urn:microsoft.com/office/officeart/2005/8/colors/accent1_2" csCatId="accent1" phldr="1"/>
      <dgm:spPr/>
    </dgm:pt>
    <dgm:pt modelId="{20A922A3-0471-47B2-9F83-A5B134D7A83F}">
      <dgm:prSet phldrT="[Text]"/>
      <dgm:spPr/>
      <dgm:t>
        <a:bodyPr/>
        <a:lstStyle/>
        <a:p>
          <a:r>
            <a:rPr lang="en-US"/>
            <a:t>Frogs</a:t>
          </a:r>
        </a:p>
      </dgm:t>
    </dgm:pt>
    <dgm:pt modelId="{AC948679-8D5D-4FB8-A897-59836AE5B8E3}" type="parTrans" cxnId="{27056986-AA72-4E58-AA61-32546A3EDF8D}">
      <dgm:prSet/>
      <dgm:spPr/>
      <dgm:t>
        <a:bodyPr/>
        <a:lstStyle/>
        <a:p>
          <a:endParaRPr lang="en-US"/>
        </a:p>
      </dgm:t>
    </dgm:pt>
    <dgm:pt modelId="{53C2FD35-D488-4D73-A73D-197B675E694E}" type="sibTrans" cxnId="{27056986-AA72-4E58-AA61-32546A3EDF8D}">
      <dgm:prSet/>
      <dgm:spPr/>
      <dgm:t>
        <a:bodyPr/>
        <a:lstStyle/>
        <a:p>
          <a:endParaRPr lang="en-US"/>
        </a:p>
      </dgm:t>
    </dgm:pt>
    <dgm:pt modelId="{952007FC-5F68-401A-8609-867D48818337}">
      <dgm:prSet phldrT="[Text]"/>
      <dgm:spPr/>
      <dgm:t>
        <a:bodyPr/>
        <a:lstStyle/>
        <a:p>
          <a:r>
            <a:rPr lang="en-US"/>
            <a:t>Toads</a:t>
          </a:r>
        </a:p>
      </dgm:t>
    </dgm:pt>
    <dgm:pt modelId="{AFF5C4E1-EBC8-4B6D-BD22-4800A78433DE}" type="parTrans" cxnId="{677F926A-BF55-40AB-AA96-AF19B8E3E135}">
      <dgm:prSet/>
      <dgm:spPr/>
      <dgm:t>
        <a:bodyPr/>
        <a:lstStyle/>
        <a:p>
          <a:endParaRPr lang="en-US"/>
        </a:p>
      </dgm:t>
    </dgm:pt>
    <dgm:pt modelId="{8060F5DD-C86B-4233-8C30-FBA26646C722}" type="sibTrans" cxnId="{677F926A-BF55-40AB-AA96-AF19B8E3E135}">
      <dgm:prSet/>
      <dgm:spPr/>
      <dgm:t>
        <a:bodyPr/>
        <a:lstStyle/>
        <a:p>
          <a:endParaRPr lang="en-US"/>
        </a:p>
      </dgm:t>
    </dgm:pt>
    <dgm:pt modelId="{11198671-6F13-45C3-B8C9-29B6FB902F6E}" type="pres">
      <dgm:prSet presAssocID="{EC95D6B2-D142-480E-881E-C7AC03548923}" presName="compositeShape" presStyleCnt="0">
        <dgm:presLayoutVars>
          <dgm:chMax val="7"/>
          <dgm:dir/>
          <dgm:resizeHandles val="exact"/>
        </dgm:presLayoutVars>
      </dgm:prSet>
      <dgm:spPr/>
    </dgm:pt>
    <dgm:pt modelId="{E4A3677E-D87A-43FB-9E37-B7813774457C}" type="pres">
      <dgm:prSet presAssocID="{20A922A3-0471-47B2-9F83-A5B134D7A83F}" presName="circ1" presStyleLbl="vennNode1" presStyleIdx="0" presStyleCnt="2"/>
      <dgm:spPr/>
    </dgm:pt>
    <dgm:pt modelId="{4A46A5EB-2D08-4C21-8D20-E449C03352E6}" type="pres">
      <dgm:prSet presAssocID="{20A922A3-0471-47B2-9F83-A5B134D7A83F}" presName="circ1Tx" presStyleLbl="revTx" presStyleIdx="0" presStyleCnt="0">
        <dgm:presLayoutVars>
          <dgm:chMax val="0"/>
          <dgm:chPref val="0"/>
          <dgm:bulletEnabled val="1"/>
        </dgm:presLayoutVars>
      </dgm:prSet>
      <dgm:spPr/>
    </dgm:pt>
    <dgm:pt modelId="{4AC80557-768F-463B-B72A-17136FEE70CF}" type="pres">
      <dgm:prSet presAssocID="{952007FC-5F68-401A-8609-867D48818337}" presName="circ2" presStyleLbl="vennNode1" presStyleIdx="1" presStyleCnt="2"/>
      <dgm:spPr/>
    </dgm:pt>
    <dgm:pt modelId="{BFD2E8E1-87BA-4A08-840B-33196B7C5197}" type="pres">
      <dgm:prSet presAssocID="{952007FC-5F68-401A-8609-867D48818337}" presName="circ2Tx" presStyleLbl="revTx" presStyleIdx="0" presStyleCnt="0">
        <dgm:presLayoutVars>
          <dgm:chMax val="0"/>
          <dgm:chPref val="0"/>
          <dgm:bulletEnabled val="1"/>
        </dgm:presLayoutVars>
      </dgm:prSet>
      <dgm:spPr/>
    </dgm:pt>
  </dgm:ptLst>
  <dgm:cxnLst>
    <dgm:cxn modelId="{F9F85014-9DE6-AD4D-83E9-A97028B5052F}" type="presOf" srcId="{EC95D6B2-D142-480E-881E-C7AC03548923}" destId="{11198671-6F13-45C3-B8C9-29B6FB902F6E}" srcOrd="0" destOrd="0" presId="urn:microsoft.com/office/officeart/2005/8/layout/venn1"/>
    <dgm:cxn modelId="{928C7B33-447F-3144-A274-5C72E5B7A419}" type="presOf" srcId="{20A922A3-0471-47B2-9F83-A5B134D7A83F}" destId="{4A46A5EB-2D08-4C21-8D20-E449C03352E6}" srcOrd="1" destOrd="0" presId="urn:microsoft.com/office/officeart/2005/8/layout/venn1"/>
    <dgm:cxn modelId="{D95BA947-3C07-894C-94F6-F2AC445EFA4E}" type="presOf" srcId="{952007FC-5F68-401A-8609-867D48818337}" destId="{4AC80557-768F-463B-B72A-17136FEE70CF}" srcOrd="0" destOrd="0" presId="urn:microsoft.com/office/officeart/2005/8/layout/venn1"/>
    <dgm:cxn modelId="{677F926A-BF55-40AB-AA96-AF19B8E3E135}" srcId="{EC95D6B2-D142-480E-881E-C7AC03548923}" destId="{952007FC-5F68-401A-8609-867D48818337}" srcOrd="1" destOrd="0" parTransId="{AFF5C4E1-EBC8-4B6D-BD22-4800A78433DE}" sibTransId="{8060F5DD-C86B-4233-8C30-FBA26646C722}"/>
    <dgm:cxn modelId="{27056986-AA72-4E58-AA61-32546A3EDF8D}" srcId="{EC95D6B2-D142-480E-881E-C7AC03548923}" destId="{20A922A3-0471-47B2-9F83-A5B134D7A83F}" srcOrd="0" destOrd="0" parTransId="{AC948679-8D5D-4FB8-A897-59836AE5B8E3}" sibTransId="{53C2FD35-D488-4D73-A73D-197B675E694E}"/>
    <dgm:cxn modelId="{65A7A2B0-793E-3A46-9DD0-144E123E2B09}" type="presOf" srcId="{952007FC-5F68-401A-8609-867D48818337}" destId="{BFD2E8E1-87BA-4A08-840B-33196B7C5197}" srcOrd="1" destOrd="0" presId="urn:microsoft.com/office/officeart/2005/8/layout/venn1"/>
    <dgm:cxn modelId="{FCAA74BF-AD9F-7346-A61C-31E3F80672AE}" type="presOf" srcId="{20A922A3-0471-47B2-9F83-A5B134D7A83F}" destId="{E4A3677E-D87A-43FB-9E37-B7813774457C}" srcOrd="0" destOrd="0" presId="urn:microsoft.com/office/officeart/2005/8/layout/venn1"/>
    <dgm:cxn modelId="{D62963EF-975D-CA49-9F78-7BEC1BE291CA}" type="presParOf" srcId="{11198671-6F13-45C3-B8C9-29B6FB902F6E}" destId="{E4A3677E-D87A-43FB-9E37-B7813774457C}" srcOrd="0" destOrd="0" presId="urn:microsoft.com/office/officeart/2005/8/layout/venn1"/>
    <dgm:cxn modelId="{478058DF-AC37-914E-B465-2DFF4DD49C82}" type="presParOf" srcId="{11198671-6F13-45C3-B8C9-29B6FB902F6E}" destId="{4A46A5EB-2D08-4C21-8D20-E449C03352E6}" srcOrd="1" destOrd="0" presId="urn:microsoft.com/office/officeart/2005/8/layout/venn1"/>
    <dgm:cxn modelId="{5B06E8A0-47D4-AB40-A785-02C20C05AC51}" type="presParOf" srcId="{11198671-6F13-45C3-B8C9-29B6FB902F6E}" destId="{4AC80557-768F-463B-B72A-17136FEE70CF}" srcOrd="2" destOrd="0" presId="urn:microsoft.com/office/officeart/2005/8/layout/venn1"/>
    <dgm:cxn modelId="{3DEA5823-21C5-BE4B-99F8-EF2FDF875A57}" type="presParOf" srcId="{11198671-6F13-45C3-B8C9-29B6FB902F6E}" destId="{BFD2E8E1-87BA-4A08-840B-33196B7C5197}"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95397CA-0269-4F41-9307-8456E076B2F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9EE10C2-5FCC-44CA-8CE0-66C06D732329}">
      <dgm:prSet phldrT="[Text]"/>
      <dgm:spPr/>
      <dgm:t>
        <a:bodyPr/>
        <a:lstStyle/>
        <a:p>
          <a:r>
            <a:rPr lang="en-US"/>
            <a:t>Cookie</a:t>
          </a:r>
        </a:p>
      </dgm:t>
    </dgm:pt>
    <dgm:pt modelId="{4333A880-A808-41EC-B9A7-B5ED259AF315}" type="parTrans" cxnId="{71EBFC76-386C-47ED-B324-705EEE8191C0}">
      <dgm:prSet/>
      <dgm:spPr/>
      <dgm:t>
        <a:bodyPr/>
        <a:lstStyle/>
        <a:p>
          <a:endParaRPr lang="en-US"/>
        </a:p>
      </dgm:t>
    </dgm:pt>
    <dgm:pt modelId="{8D12CC39-3EB5-42FB-BBB5-8BFFBBF89242}" type="sibTrans" cxnId="{71EBFC76-386C-47ED-B324-705EEE8191C0}">
      <dgm:prSet/>
      <dgm:spPr/>
      <dgm:t>
        <a:bodyPr/>
        <a:lstStyle/>
        <a:p>
          <a:endParaRPr lang="en-US"/>
        </a:p>
      </dgm:t>
    </dgm:pt>
    <dgm:pt modelId="{E23C8766-EE46-4EEA-961B-BE88D7742CF4}">
      <dgm:prSet phldrT="[Text]"/>
      <dgm:spPr/>
      <dgm:t>
        <a:bodyPr/>
        <a:lstStyle/>
        <a:p>
          <a:r>
            <a:rPr lang="en-US"/>
            <a:t>Milk</a:t>
          </a:r>
        </a:p>
      </dgm:t>
    </dgm:pt>
    <dgm:pt modelId="{9B1B9483-3248-48DC-A6B2-A85CF3530248}" type="parTrans" cxnId="{9BB3C604-4DE1-4124-92E6-F0F52FEF4AFC}">
      <dgm:prSet/>
      <dgm:spPr/>
      <dgm:t>
        <a:bodyPr/>
        <a:lstStyle/>
        <a:p>
          <a:endParaRPr lang="en-US"/>
        </a:p>
      </dgm:t>
    </dgm:pt>
    <dgm:pt modelId="{AECCA186-3248-4B60-B0B9-875FA5F59025}" type="sibTrans" cxnId="{9BB3C604-4DE1-4124-92E6-F0F52FEF4AFC}">
      <dgm:prSet/>
      <dgm:spPr/>
      <dgm:t>
        <a:bodyPr/>
        <a:lstStyle/>
        <a:p>
          <a:endParaRPr lang="en-US"/>
        </a:p>
      </dgm:t>
    </dgm:pt>
    <dgm:pt modelId="{2B414654-3146-4D45-AD0A-66EB759339ED}">
      <dgm:prSet phldrT="[Text]"/>
      <dgm:spPr/>
      <dgm:t>
        <a:bodyPr/>
        <a:lstStyle/>
        <a:p>
          <a:r>
            <a:rPr lang="en-US"/>
            <a:t>Straw</a:t>
          </a:r>
        </a:p>
      </dgm:t>
    </dgm:pt>
    <dgm:pt modelId="{E7DB7C23-BC50-4BBD-91BF-DD9E224F2BD1}" type="parTrans" cxnId="{48280954-AA8C-4148-A4A0-E7F9AECE8D65}">
      <dgm:prSet/>
      <dgm:spPr/>
      <dgm:t>
        <a:bodyPr/>
        <a:lstStyle/>
        <a:p>
          <a:endParaRPr lang="en-US"/>
        </a:p>
      </dgm:t>
    </dgm:pt>
    <dgm:pt modelId="{B4DA1046-5AF4-4AC7-AE8F-5D08FE3A6D3F}" type="sibTrans" cxnId="{48280954-AA8C-4148-A4A0-E7F9AECE8D65}">
      <dgm:prSet/>
      <dgm:spPr/>
      <dgm:t>
        <a:bodyPr/>
        <a:lstStyle/>
        <a:p>
          <a:endParaRPr lang="en-US"/>
        </a:p>
      </dgm:t>
    </dgm:pt>
    <dgm:pt modelId="{43DA5C94-8916-41B1-8333-57CFB118A5A5}" type="pres">
      <dgm:prSet presAssocID="{595397CA-0269-4F41-9307-8456E076B2F9}" presName="rootnode" presStyleCnt="0">
        <dgm:presLayoutVars>
          <dgm:chMax/>
          <dgm:chPref/>
          <dgm:dir/>
          <dgm:animLvl val="lvl"/>
        </dgm:presLayoutVars>
      </dgm:prSet>
      <dgm:spPr/>
    </dgm:pt>
    <dgm:pt modelId="{FB307952-A57B-4448-BB4C-FB7FC0ED6C64}" type="pres">
      <dgm:prSet presAssocID="{A9EE10C2-5FCC-44CA-8CE0-66C06D732329}" presName="composite" presStyleCnt="0"/>
      <dgm:spPr/>
    </dgm:pt>
    <dgm:pt modelId="{94D92FCB-53AF-4842-B332-1171CA0F9431}" type="pres">
      <dgm:prSet presAssocID="{A9EE10C2-5FCC-44CA-8CE0-66C06D732329}" presName="bentUpArrow1" presStyleLbl="alignImgPlace1" presStyleIdx="0" presStyleCnt="2"/>
      <dgm:spPr/>
    </dgm:pt>
    <dgm:pt modelId="{ADB6BE29-1B28-4598-BB48-683BAD2B396E}" type="pres">
      <dgm:prSet presAssocID="{A9EE10C2-5FCC-44CA-8CE0-66C06D732329}" presName="ParentText" presStyleLbl="node1" presStyleIdx="0" presStyleCnt="3">
        <dgm:presLayoutVars>
          <dgm:chMax val="1"/>
          <dgm:chPref val="1"/>
          <dgm:bulletEnabled val="1"/>
        </dgm:presLayoutVars>
      </dgm:prSet>
      <dgm:spPr/>
    </dgm:pt>
    <dgm:pt modelId="{A573B07E-3420-4092-B7D4-5C9B3C45F6A2}" type="pres">
      <dgm:prSet presAssocID="{A9EE10C2-5FCC-44CA-8CE0-66C06D732329}" presName="ChildText" presStyleLbl="revTx" presStyleIdx="0" presStyleCnt="2">
        <dgm:presLayoutVars>
          <dgm:chMax val="0"/>
          <dgm:chPref val="0"/>
          <dgm:bulletEnabled val="1"/>
        </dgm:presLayoutVars>
      </dgm:prSet>
      <dgm:spPr/>
    </dgm:pt>
    <dgm:pt modelId="{E9D59617-EDF1-49DB-B691-179F31A22976}" type="pres">
      <dgm:prSet presAssocID="{8D12CC39-3EB5-42FB-BBB5-8BFFBBF89242}" presName="sibTrans" presStyleCnt="0"/>
      <dgm:spPr/>
    </dgm:pt>
    <dgm:pt modelId="{25A4A497-59C2-4845-8C30-ED65A548836D}" type="pres">
      <dgm:prSet presAssocID="{E23C8766-EE46-4EEA-961B-BE88D7742CF4}" presName="composite" presStyleCnt="0"/>
      <dgm:spPr/>
    </dgm:pt>
    <dgm:pt modelId="{BC1DCFF3-B32C-4C51-ABCF-4872A94B6F9E}" type="pres">
      <dgm:prSet presAssocID="{E23C8766-EE46-4EEA-961B-BE88D7742CF4}" presName="bentUpArrow1" presStyleLbl="alignImgPlace1" presStyleIdx="1" presStyleCnt="2"/>
      <dgm:spPr/>
    </dgm:pt>
    <dgm:pt modelId="{B03C5386-BCD6-4C16-947D-9A4E2A137AE6}" type="pres">
      <dgm:prSet presAssocID="{E23C8766-EE46-4EEA-961B-BE88D7742CF4}" presName="ParentText" presStyleLbl="node1" presStyleIdx="1" presStyleCnt="3">
        <dgm:presLayoutVars>
          <dgm:chMax val="1"/>
          <dgm:chPref val="1"/>
          <dgm:bulletEnabled val="1"/>
        </dgm:presLayoutVars>
      </dgm:prSet>
      <dgm:spPr/>
    </dgm:pt>
    <dgm:pt modelId="{0830277A-082A-4D4B-A719-CB6F1656C3F9}" type="pres">
      <dgm:prSet presAssocID="{E23C8766-EE46-4EEA-961B-BE88D7742CF4}" presName="ChildText" presStyleLbl="revTx" presStyleIdx="1" presStyleCnt="2">
        <dgm:presLayoutVars>
          <dgm:chMax val="0"/>
          <dgm:chPref val="0"/>
          <dgm:bulletEnabled val="1"/>
        </dgm:presLayoutVars>
      </dgm:prSet>
      <dgm:spPr/>
    </dgm:pt>
    <dgm:pt modelId="{5DE2D711-B68E-4D16-8D2D-9D868A611FB2}" type="pres">
      <dgm:prSet presAssocID="{AECCA186-3248-4B60-B0B9-875FA5F59025}" presName="sibTrans" presStyleCnt="0"/>
      <dgm:spPr/>
    </dgm:pt>
    <dgm:pt modelId="{204C1C87-33C1-46EE-B5F2-A37D6EC6C70A}" type="pres">
      <dgm:prSet presAssocID="{2B414654-3146-4D45-AD0A-66EB759339ED}" presName="composite" presStyleCnt="0"/>
      <dgm:spPr/>
    </dgm:pt>
    <dgm:pt modelId="{9840554A-1841-4E1B-AE4B-6219B0633EEB}" type="pres">
      <dgm:prSet presAssocID="{2B414654-3146-4D45-AD0A-66EB759339ED}" presName="ParentText" presStyleLbl="node1" presStyleIdx="2" presStyleCnt="3">
        <dgm:presLayoutVars>
          <dgm:chMax val="1"/>
          <dgm:chPref val="1"/>
          <dgm:bulletEnabled val="1"/>
        </dgm:presLayoutVars>
      </dgm:prSet>
      <dgm:spPr/>
    </dgm:pt>
  </dgm:ptLst>
  <dgm:cxnLst>
    <dgm:cxn modelId="{9BB3C604-4DE1-4124-92E6-F0F52FEF4AFC}" srcId="{595397CA-0269-4F41-9307-8456E076B2F9}" destId="{E23C8766-EE46-4EEA-961B-BE88D7742CF4}" srcOrd="1" destOrd="0" parTransId="{9B1B9483-3248-48DC-A6B2-A85CF3530248}" sibTransId="{AECCA186-3248-4B60-B0B9-875FA5F59025}"/>
    <dgm:cxn modelId="{B2CB1D0B-DA79-9243-B1E2-45C717451732}" type="presOf" srcId="{595397CA-0269-4F41-9307-8456E076B2F9}" destId="{43DA5C94-8916-41B1-8333-57CFB118A5A5}" srcOrd="0" destOrd="0" presId="urn:microsoft.com/office/officeart/2005/8/layout/StepDownProcess"/>
    <dgm:cxn modelId="{48280954-AA8C-4148-A4A0-E7F9AECE8D65}" srcId="{595397CA-0269-4F41-9307-8456E076B2F9}" destId="{2B414654-3146-4D45-AD0A-66EB759339ED}" srcOrd="2" destOrd="0" parTransId="{E7DB7C23-BC50-4BBD-91BF-DD9E224F2BD1}" sibTransId="{B4DA1046-5AF4-4AC7-AE8F-5D08FE3A6D3F}"/>
    <dgm:cxn modelId="{71EBFC76-386C-47ED-B324-705EEE8191C0}" srcId="{595397CA-0269-4F41-9307-8456E076B2F9}" destId="{A9EE10C2-5FCC-44CA-8CE0-66C06D732329}" srcOrd="0" destOrd="0" parTransId="{4333A880-A808-41EC-B9A7-B5ED259AF315}" sibTransId="{8D12CC39-3EB5-42FB-BBB5-8BFFBBF89242}"/>
    <dgm:cxn modelId="{48C8F990-524E-194C-805A-DFFB3AFB96BC}" type="presOf" srcId="{E23C8766-EE46-4EEA-961B-BE88D7742CF4}" destId="{B03C5386-BCD6-4C16-947D-9A4E2A137AE6}" srcOrd="0" destOrd="0" presId="urn:microsoft.com/office/officeart/2005/8/layout/StepDownProcess"/>
    <dgm:cxn modelId="{A75A79B3-CA03-F648-B118-2C7DD25406D5}" type="presOf" srcId="{A9EE10C2-5FCC-44CA-8CE0-66C06D732329}" destId="{ADB6BE29-1B28-4598-BB48-683BAD2B396E}" srcOrd="0" destOrd="0" presId="urn:microsoft.com/office/officeart/2005/8/layout/StepDownProcess"/>
    <dgm:cxn modelId="{FC7037F5-A1E5-954F-8BA9-EC9522C8B8B8}" type="presOf" srcId="{2B414654-3146-4D45-AD0A-66EB759339ED}" destId="{9840554A-1841-4E1B-AE4B-6219B0633EEB}" srcOrd="0" destOrd="0" presId="urn:microsoft.com/office/officeart/2005/8/layout/StepDownProcess"/>
    <dgm:cxn modelId="{740F5CA5-E796-DF42-B13C-5CF9655AE811}" type="presParOf" srcId="{43DA5C94-8916-41B1-8333-57CFB118A5A5}" destId="{FB307952-A57B-4448-BB4C-FB7FC0ED6C64}" srcOrd="0" destOrd="0" presId="urn:microsoft.com/office/officeart/2005/8/layout/StepDownProcess"/>
    <dgm:cxn modelId="{922F4556-4F17-8247-9C40-2B852B45482F}" type="presParOf" srcId="{FB307952-A57B-4448-BB4C-FB7FC0ED6C64}" destId="{94D92FCB-53AF-4842-B332-1171CA0F9431}" srcOrd="0" destOrd="0" presId="urn:microsoft.com/office/officeart/2005/8/layout/StepDownProcess"/>
    <dgm:cxn modelId="{1A1CA029-99F4-A649-9183-5F0C01E6E915}" type="presParOf" srcId="{FB307952-A57B-4448-BB4C-FB7FC0ED6C64}" destId="{ADB6BE29-1B28-4598-BB48-683BAD2B396E}" srcOrd="1" destOrd="0" presId="urn:microsoft.com/office/officeart/2005/8/layout/StepDownProcess"/>
    <dgm:cxn modelId="{076405EE-FCF3-2648-8DFC-36592B4D5803}" type="presParOf" srcId="{FB307952-A57B-4448-BB4C-FB7FC0ED6C64}" destId="{A573B07E-3420-4092-B7D4-5C9B3C45F6A2}" srcOrd="2" destOrd="0" presId="urn:microsoft.com/office/officeart/2005/8/layout/StepDownProcess"/>
    <dgm:cxn modelId="{692075FA-AB41-8042-A4A3-EE04A7E903E4}" type="presParOf" srcId="{43DA5C94-8916-41B1-8333-57CFB118A5A5}" destId="{E9D59617-EDF1-49DB-B691-179F31A22976}" srcOrd="1" destOrd="0" presId="urn:microsoft.com/office/officeart/2005/8/layout/StepDownProcess"/>
    <dgm:cxn modelId="{ADD277FF-310E-7542-BC33-000F6B84435D}" type="presParOf" srcId="{43DA5C94-8916-41B1-8333-57CFB118A5A5}" destId="{25A4A497-59C2-4845-8C30-ED65A548836D}" srcOrd="2" destOrd="0" presId="urn:microsoft.com/office/officeart/2005/8/layout/StepDownProcess"/>
    <dgm:cxn modelId="{568928BB-293C-D84C-AA53-FD4717D5A128}" type="presParOf" srcId="{25A4A497-59C2-4845-8C30-ED65A548836D}" destId="{BC1DCFF3-B32C-4C51-ABCF-4872A94B6F9E}" srcOrd="0" destOrd="0" presId="urn:microsoft.com/office/officeart/2005/8/layout/StepDownProcess"/>
    <dgm:cxn modelId="{33C3A40B-8094-5F4F-8A62-353807133ACE}" type="presParOf" srcId="{25A4A497-59C2-4845-8C30-ED65A548836D}" destId="{B03C5386-BCD6-4C16-947D-9A4E2A137AE6}" srcOrd="1" destOrd="0" presId="urn:microsoft.com/office/officeart/2005/8/layout/StepDownProcess"/>
    <dgm:cxn modelId="{8A49AFE2-8CBD-874F-9761-22468698F545}" type="presParOf" srcId="{25A4A497-59C2-4845-8C30-ED65A548836D}" destId="{0830277A-082A-4D4B-A719-CB6F1656C3F9}" srcOrd="2" destOrd="0" presId="urn:microsoft.com/office/officeart/2005/8/layout/StepDownProcess"/>
    <dgm:cxn modelId="{CF5FBECA-E2AF-8F4D-BDA9-AED2A9927A14}" type="presParOf" srcId="{43DA5C94-8916-41B1-8333-57CFB118A5A5}" destId="{5DE2D711-B68E-4D16-8D2D-9D868A611FB2}" srcOrd="3" destOrd="0" presId="urn:microsoft.com/office/officeart/2005/8/layout/StepDownProcess"/>
    <dgm:cxn modelId="{DB1AADA1-8B9E-634E-9227-9245F89E4CBB}" type="presParOf" srcId="{43DA5C94-8916-41B1-8333-57CFB118A5A5}" destId="{204C1C87-33C1-46EE-B5F2-A37D6EC6C70A}" srcOrd="4" destOrd="0" presId="urn:microsoft.com/office/officeart/2005/8/layout/StepDownProcess"/>
    <dgm:cxn modelId="{B3E257EA-4E05-D747-9F0E-2107A46DBF3C}" type="presParOf" srcId="{204C1C87-33C1-46EE-B5F2-A37D6EC6C70A}" destId="{9840554A-1841-4E1B-AE4B-6219B0633EEB}"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1BA7E0-95DA-490C-A670-65540F762075}"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DC6CAE90-D536-4C2F-801A-89BF124F196F}">
      <dgm:prSet/>
      <dgm:spPr/>
      <dgm:t>
        <a:bodyPr/>
        <a:lstStyle/>
        <a:p>
          <a:r>
            <a:rPr lang="en-US"/>
            <a:t>Teach</a:t>
          </a:r>
        </a:p>
      </dgm:t>
    </dgm:pt>
    <dgm:pt modelId="{64DD1AB6-005B-49C2-A04E-00A3D38138FF}" type="parTrans" cxnId="{84537F6D-8F89-431F-B560-764F2886315D}">
      <dgm:prSet/>
      <dgm:spPr/>
      <dgm:t>
        <a:bodyPr/>
        <a:lstStyle/>
        <a:p>
          <a:endParaRPr lang="en-US"/>
        </a:p>
      </dgm:t>
    </dgm:pt>
    <dgm:pt modelId="{E32F5768-9BCB-49EB-91D5-99B67CE3B481}" type="sibTrans" cxnId="{84537F6D-8F89-431F-B560-764F2886315D}">
      <dgm:prSet/>
      <dgm:spPr/>
      <dgm:t>
        <a:bodyPr/>
        <a:lstStyle/>
        <a:p>
          <a:endParaRPr lang="en-US"/>
        </a:p>
      </dgm:t>
    </dgm:pt>
    <dgm:pt modelId="{3EBFF40E-60CC-4AA1-9BF1-0BD04C0C72D6}">
      <dgm:prSet/>
      <dgm:spPr/>
      <dgm:t>
        <a:bodyPr/>
        <a:lstStyle/>
        <a:p>
          <a:r>
            <a:rPr lang="en-US"/>
            <a:t>Teach sentence &amp; paragraph frames</a:t>
          </a:r>
        </a:p>
      </dgm:t>
    </dgm:pt>
    <dgm:pt modelId="{9A9634CD-5F20-408B-B06D-52F3606A7B3D}" type="parTrans" cxnId="{91AB0508-C140-4AA6-ADA5-5684CA1C430B}">
      <dgm:prSet/>
      <dgm:spPr/>
      <dgm:t>
        <a:bodyPr/>
        <a:lstStyle/>
        <a:p>
          <a:endParaRPr lang="en-US"/>
        </a:p>
      </dgm:t>
    </dgm:pt>
    <dgm:pt modelId="{A33ACBC2-DADC-4EE7-9D19-A215C254CF29}" type="sibTrans" cxnId="{91AB0508-C140-4AA6-ADA5-5684CA1C430B}">
      <dgm:prSet/>
      <dgm:spPr/>
      <dgm:t>
        <a:bodyPr/>
        <a:lstStyle/>
        <a:p>
          <a:endParaRPr lang="en-US"/>
        </a:p>
      </dgm:t>
    </dgm:pt>
    <dgm:pt modelId="{C37AD6A0-01E2-4F1C-B594-6FEACA516930}">
      <dgm:prSet/>
      <dgm:spPr/>
      <dgm:t>
        <a:bodyPr/>
        <a:lstStyle/>
        <a:p>
          <a:r>
            <a:rPr lang="en-US"/>
            <a:t>Provide</a:t>
          </a:r>
        </a:p>
      </dgm:t>
    </dgm:pt>
    <dgm:pt modelId="{9E563A52-DC8E-4B15-B637-0229274F85E9}" type="parTrans" cxnId="{559900AA-E0AC-4785-8CB9-0FB1612DC9BC}">
      <dgm:prSet/>
      <dgm:spPr/>
      <dgm:t>
        <a:bodyPr/>
        <a:lstStyle/>
        <a:p>
          <a:endParaRPr lang="en-US"/>
        </a:p>
      </dgm:t>
    </dgm:pt>
    <dgm:pt modelId="{74D61C2F-42AF-4BAB-BAA1-1682EAA5EA4C}" type="sibTrans" cxnId="{559900AA-E0AC-4785-8CB9-0FB1612DC9BC}">
      <dgm:prSet/>
      <dgm:spPr/>
      <dgm:t>
        <a:bodyPr/>
        <a:lstStyle/>
        <a:p>
          <a:endParaRPr lang="en-US"/>
        </a:p>
      </dgm:t>
    </dgm:pt>
    <dgm:pt modelId="{3372A190-0C0D-4AE0-8E51-7C1C45DFF0C4}">
      <dgm:prSet/>
      <dgm:spPr/>
      <dgm:t>
        <a:bodyPr/>
        <a:lstStyle/>
        <a:p>
          <a:r>
            <a:rPr lang="en-US"/>
            <a:t>Provide experiential, hands-on learning opportunities related to the content &amp; topic</a:t>
          </a:r>
        </a:p>
      </dgm:t>
    </dgm:pt>
    <dgm:pt modelId="{14B50106-15B3-497B-AD38-F434D5FAD84A}" type="parTrans" cxnId="{A87A31B4-49F4-4728-960D-FB22424FD88E}">
      <dgm:prSet/>
      <dgm:spPr/>
      <dgm:t>
        <a:bodyPr/>
        <a:lstStyle/>
        <a:p>
          <a:endParaRPr lang="en-US"/>
        </a:p>
      </dgm:t>
    </dgm:pt>
    <dgm:pt modelId="{E8AAC231-F5D9-4EB7-90AE-5BD7BC633608}" type="sibTrans" cxnId="{A87A31B4-49F4-4728-960D-FB22424FD88E}">
      <dgm:prSet/>
      <dgm:spPr/>
      <dgm:t>
        <a:bodyPr/>
        <a:lstStyle/>
        <a:p>
          <a:endParaRPr lang="en-US"/>
        </a:p>
      </dgm:t>
    </dgm:pt>
    <dgm:pt modelId="{361B65AE-8E07-4E88-81C8-2BC8C06CCD13}">
      <dgm:prSet/>
      <dgm:spPr/>
      <dgm:t>
        <a:bodyPr/>
        <a:lstStyle/>
        <a:p>
          <a:r>
            <a:rPr lang="en-US"/>
            <a:t>Use</a:t>
          </a:r>
        </a:p>
      </dgm:t>
    </dgm:pt>
    <dgm:pt modelId="{9AC40BDC-0D1B-4290-8D4F-462E385B704D}" type="parTrans" cxnId="{AC714198-4A13-45E5-81C6-C5626DD4F9ED}">
      <dgm:prSet/>
      <dgm:spPr/>
      <dgm:t>
        <a:bodyPr/>
        <a:lstStyle/>
        <a:p>
          <a:endParaRPr lang="en-US"/>
        </a:p>
      </dgm:t>
    </dgm:pt>
    <dgm:pt modelId="{9BD3CB5D-5538-42F0-8E24-747876A0D522}" type="sibTrans" cxnId="{AC714198-4A13-45E5-81C6-C5626DD4F9ED}">
      <dgm:prSet/>
      <dgm:spPr/>
      <dgm:t>
        <a:bodyPr/>
        <a:lstStyle/>
        <a:p>
          <a:endParaRPr lang="en-US"/>
        </a:p>
      </dgm:t>
    </dgm:pt>
    <dgm:pt modelId="{46147723-DBE8-4680-8AC1-7AE6F002F0B8}">
      <dgm:prSet/>
      <dgm:spPr/>
      <dgm:t>
        <a:bodyPr/>
        <a:lstStyle/>
        <a:p>
          <a:r>
            <a:rPr lang="en-US"/>
            <a:t>Use graphic organizers to help writers plan and show relationships between ideas</a:t>
          </a:r>
        </a:p>
      </dgm:t>
    </dgm:pt>
    <dgm:pt modelId="{92EDC56B-06CD-4467-A87B-DD9E707711A9}" type="parTrans" cxnId="{75FBC0C1-00C1-46C9-BF5C-CA65646D0649}">
      <dgm:prSet/>
      <dgm:spPr/>
      <dgm:t>
        <a:bodyPr/>
        <a:lstStyle/>
        <a:p>
          <a:endParaRPr lang="en-US"/>
        </a:p>
      </dgm:t>
    </dgm:pt>
    <dgm:pt modelId="{1E471180-EE6A-423A-8DA1-18AB5662A822}" type="sibTrans" cxnId="{75FBC0C1-00C1-46C9-BF5C-CA65646D0649}">
      <dgm:prSet/>
      <dgm:spPr/>
      <dgm:t>
        <a:bodyPr/>
        <a:lstStyle/>
        <a:p>
          <a:endParaRPr lang="en-US"/>
        </a:p>
      </dgm:t>
    </dgm:pt>
    <dgm:pt modelId="{CCAA0BE6-E1D8-48D2-8EF6-B5F818E102B7}" type="pres">
      <dgm:prSet presAssocID="{661BA7E0-95DA-490C-A670-65540F762075}" presName="Name0" presStyleCnt="0">
        <dgm:presLayoutVars>
          <dgm:dir/>
          <dgm:animLvl val="lvl"/>
          <dgm:resizeHandles val="exact"/>
        </dgm:presLayoutVars>
      </dgm:prSet>
      <dgm:spPr/>
    </dgm:pt>
    <dgm:pt modelId="{FE1C2825-FF1A-4A1A-8B7D-395CB6972181}" type="pres">
      <dgm:prSet presAssocID="{DC6CAE90-D536-4C2F-801A-89BF124F196F}" presName="linNode" presStyleCnt="0"/>
      <dgm:spPr/>
    </dgm:pt>
    <dgm:pt modelId="{0F2A6460-2A31-483E-8FEF-5176297FED93}" type="pres">
      <dgm:prSet presAssocID="{DC6CAE90-D536-4C2F-801A-89BF124F196F}" presName="parentText" presStyleLbl="node1" presStyleIdx="0" presStyleCnt="3">
        <dgm:presLayoutVars>
          <dgm:chMax val="1"/>
          <dgm:bulletEnabled val="1"/>
        </dgm:presLayoutVars>
      </dgm:prSet>
      <dgm:spPr/>
    </dgm:pt>
    <dgm:pt modelId="{CB53A8DB-7109-426E-B07C-E2B580E02FD5}" type="pres">
      <dgm:prSet presAssocID="{DC6CAE90-D536-4C2F-801A-89BF124F196F}" presName="descendantText" presStyleLbl="alignAccFollowNode1" presStyleIdx="0" presStyleCnt="3">
        <dgm:presLayoutVars>
          <dgm:bulletEnabled val="1"/>
        </dgm:presLayoutVars>
      </dgm:prSet>
      <dgm:spPr/>
    </dgm:pt>
    <dgm:pt modelId="{7A4235FA-25C5-4764-A1CE-6CABB5D75CC2}" type="pres">
      <dgm:prSet presAssocID="{E32F5768-9BCB-49EB-91D5-99B67CE3B481}" presName="sp" presStyleCnt="0"/>
      <dgm:spPr/>
    </dgm:pt>
    <dgm:pt modelId="{55A8DB8F-C9A9-44FE-AE85-F5A0FE0C82B6}" type="pres">
      <dgm:prSet presAssocID="{C37AD6A0-01E2-4F1C-B594-6FEACA516930}" presName="linNode" presStyleCnt="0"/>
      <dgm:spPr/>
    </dgm:pt>
    <dgm:pt modelId="{48F04E22-E2AA-42EC-8924-270AF35F414A}" type="pres">
      <dgm:prSet presAssocID="{C37AD6A0-01E2-4F1C-B594-6FEACA516930}" presName="parentText" presStyleLbl="node1" presStyleIdx="1" presStyleCnt="3">
        <dgm:presLayoutVars>
          <dgm:chMax val="1"/>
          <dgm:bulletEnabled val="1"/>
        </dgm:presLayoutVars>
      </dgm:prSet>
      <dgm:spPr/>
    </dgm:pt>
    <dgm:pt modelId="{C569C972-B991-4249-8CA8-CB5FADD9E2A0}" type="pres">
      <dgm:prSet presAssocID="{C37AD6A0-01E2-4F1C-B594-6FEACA516930}" presName="descendantText" presStyleLbl="alignAccFollowNode1" presStyleIdx="1" presStyleCnt="3">
        <dgm:presLayoutVars>
          <dgm:bulletEnabled val="1"/>
        </dgm:presLayoutVars>
      </dgm:prSet>
      <dgm:spPr/>
    </dgm:pt>
    <dgm:pt modelId="{8ECD8F5F-F3E9-4228-8371-930115B051A9}" type="pres">
      <dgm:prSet presAssocID="{74D61C2F-42AF-4BAB-BAA1-1682EAA5EA4C}" presName="sp" presStyleCnt="0"/>
      <dgm:spPr/>
    </dgm:pt>
    <dgm:pt modelId="{AA76D093-FC57-4193-8845-20BBDFE2CFF2}" type="pres">
      <dgm:prSet presAssocID="{361B65AE-8E07-4E88-81C8-2BC8C06CCD13}" presName="linNode" presStyleCnt="0"/>
      <dgm:spPr/>
    </dgm:pt>
    <dgm:pt modelId="{F5615003-30C9-4C05-8AE4-1AC85AFD8BC2}" type="pres">
      <dgm:prSet presAssocID="{361B65AE-8E07-4E88-81C8-2BC8C06CCD13}" presName="parentText" presStyleLbl="node1" presStyleIdx="2" presStyleCnt="3">
        <dgm:presLayoutVars>
          <dgm:chMax val="1"/>
          <dgm:bulletEnabled val="1"/>
        </dgm:presLayoutVars>
      </dgm:prSet>
      <dgm:spPr/>
    </dgm:pt>
    <dgm:pt modelId="{C9E57BBC-566B-4959-AC6B-7990674334DE}" type="pres">
      <dgm:prSet presAssocID="{361B65AE-8E07-4E88-81C8-2BC8C06CCD13}" presName="descendantText" presStyleLbl="alignAccFollowNode1" presStyleIdx="2" presStyleCnt="3">
        <dgm:presLayoutVars>
          <dgm:bulletEnabled val="1"/>
        </dgm:presLayoutVars>
      </dgm:prSet>
      <dgm:spPr/>
    </dgm:pt>
  </dgm:ptLst>
  <dgm:cxnLst>
    <dgm:cxn modelId="{91AB0508-C140-4AA6-ADA5-5684CA1C430B}" srcId="{DC6CAE90-D536-4C2F-801A-89BF124F196F}" destId="{3EBFF40E-60CC-4AA1-9BF1-0BD04C0C72D6}" srcOrd="0" destOrd="0" parTransId="{9A9634CD-5F20-408B-B06D-52F3606A7B3D}" sibTransId="{A33ACBC2-DADC-4EE7-9D19-A215C254CF29}"/>
    <dgm:cxn modelId="{00ABAD1C-2F14-4817-A7DC-0BD984081FD5}" type="presOf" srcId="{661BA7E0-95DA-490C-A670-65540F762075}" destId="{CCAA0BE6-E1D8-48D2-8EF6-B5F818E102B7}" srcOrd="0" destOrd="0" presId="urn:microsoft.com/office/officeart/2005/8/layout/vList5"/>
    <dgm:cxn modelId="{422D284D-EA70-4961-B8F8-B5F06B309E96}" type="presOf" srcId="{3EBFF40E-60CC-4AA1-9BF1-0BD04C0C72D6}" destId="{CB53A8DB-7109-426E-B07C-E2B580E02FD5}" srcOrd="0" destOrd="0" presId="urn:microsoft.com/office/officeart/2005/8/layout/vList5"/>
    <dgm:cxn modelId="{38EC3C5A-575A-4780-92ED-3BF4BACE5F14}" type="presOf" srcId="{C37AD6A0-01E2-4F1C-B594-6FEACA516930}" destId="{48F04E22-E2AA-42EC-8924-270AF35F414A}" srcOrd="0" destOrd="0" presId="urn:microsoft.com/office/officeart/2005/8/layout/vList5"/>
    <dgm:cxn modelId="{84537F6D-8F89-431F-B560-764F2886315D}" srcId="{661BA7E0-95DA-490C-A670-65540F762075}" destId="{DC6CAE90-D536-4C2F-801A-89BF124F196F}" srcOrd="0" destOrd="0" parTransId="{64DD1AB6-005B-49C2-A04E-00A3D38138FF}" sibTransId="{E32F5768-9BCB-49EB-91D5-99B67CE3B481}"/>
    <dgm:cxn modelId="{AA477084-EC72-41D9-82FA-5FB537C1697F}" type="presOf" srcId="{361B65AE-8E07-4E88-81C8-2BC8C06CCD13}" destId="{F5615003-30C9-4C05-8AE4-1AC85AFD8BC2}" srcOrd="0" destOrd="0" presId="urn:microsoft.com/office/officeart/2005/8/layout/vList5"/>
    <dgm:cxn modelId="{AC714198-4A13-45E5-81C6-C5626DD4F9ED}" srcId="{661BA7E0-95DA-490C-A670-65540F762075}" destId="{361B65AE-8E07-4E88-81C8-2BC8C06CCD13}" srcOrd="2" destOrd="0" parTransId="{9AC40BDC-0D1B-4290-8D4F-462E385B704D}" sibTransId="{9BD3CB5D-5538-42F0-8E24-747876A0D522}"/>
    <dgm:cxn modelId="{559900AA-E0AC-4785-8CB9-0FB1612DC9BC}" srcId="{661BA7E0-95DA-490C-A670-65540F762075}" destId="{C37AD6A0-01E2-4F1C-B594-6FEACA516930}" srcOrd="1" destOrd="0" parTransId="{9E563A52-DC8E-4B15-B637-0229274F85E9}" sibTransId="{74D61C2F-42AF-4BAB-BAA1-1682EAA5EA4C}"/>
    <dgm:cxn modelId="{A87A31B4-49F4-4728-960D-FB22424FD88E}" srcId="{C37AD6A0-01E2-4F1C-B594-6FEACA516930}" destId="{3372A190-0C0D-4AE0-8E51-7C1C45DFF0C4}" srcOrd="0" destOrd="0" parTransId="{14B50106-15B3-497B-AD38-F434D5FAD84A}" sibTransId="{E8AAC231-F5D9-4EB7-90AE-5BD7BC633608}"/>
    <dgm:cxn modelId="{75FBC0C1-00C1-46C9-BF5C-CA65646D0649}" srcId="{361B65AE-8E07-4E88-81C8-2BC8C06CCD13}" destId="{46147723-DBE8-4680-8AC1-7AE6F002F0B8}" srcOrd="0" destOrd="0" parTransId="{92EDC56B-06CD-4467-A87B-DD9E707711A9}" sibTransId="{1E471180-EE6A-423A-8DA1-18AB5662A822}"/>
    <dgm:cxn modelId="{3A493ADD-A07B-4834-BCCB-A37786EBAAF3}" type="presOf" srcId="{3372A190-0C0D-4AE0-8E51-7C1C45DFF0C4}" destId="{C569C972-B991-4249-8CA8-CB5FADD9E2A0}" srcOrd="0" destOrd="0" presId="urn:microsoft.com/office/officeart/2005/8/layout/vList5"/>
    <dgm:cxn modelId="{02FAE7DF-0AAA-4BC5-B30B-BD7107C0AAEF}" type="presOf" srcId="{46147723-DBE8-4680-8AC1-7AE6F002F0B8}" destId="{C9E57BBC-566B-4959-AC6B-7990674334DE}" srcOrd="0" destOrd="0" presId="urn:microsoft.com/office/officeart/2005/8/layout/vList5"/>
    <dgm:cxn modelId="{EC87AAF7-3365-48C2-BA8F-111CF9001F7B}" type="presOf" srcId="{DC6CAE90-D536-4C2F-801A-89BF124F196F}" destId="{0F2A6460-2A31-483E-8FEF-5176297FED93}" srcOrd="0" destOrd="0" presId="urn:microsoft.com/office/officeart/2005/8/layout/vList5"/>
    <dgm:cxn modelId="{9D4CA426-E6F7-4E81-81BD-6EE1DFC32286}" type="presParOf" srcId="{CCAA0BE6-E1D8-48D2-8EF6-B5F818E102B7}" destId="{FE1C2825-FF1A-4A1A-8B7D-395CB6972181}" srcOrd="0" destOrd="0" presId="urn:microsoft.com/office/officeart/2005/8/layout/vList5"/>
    <dgm:cxn modelId="{CCD831CC-7AC6-469C-AB7A-4EB6EDF78731}" type="presParOf" srcId="{FE1C2825-FF1A-4A1A-8B7D-395CB6972181}" destId="{0F2A6460-2A31-483E-8FEF-5176297FED93}" srcOrd="0" destOrd="0" presId="urn:microsoft.com/office/officeart/2005/8/layout/vList5"/>
    <dgm:cxn modelId="{A9DC2658-8387-44E6-943C-536A3ABFBB25}" type="presParOf" srcId="{FE1C2825-FF1A-4A1A-8B7D-395CB6972181}" destId="{CB53A8DB-7109-426E-B07C-E2B580E02FD5}" srcOrd="1" destOrd="0" presId="urn:microsoft.com/office/officeart/2005/8/layout/vList5"/>
    <dgm:cxn modelId="{DE838B15-E6E8-464D-B140-17451D697D42}" type="presParOf" srcId="{CCAA0BE6-E1D8-48D2-8EF6-B5F818E102B7}" destId="{7A4235FA-25C5-4764-A1CE-6CABB5D75CC2}" srcOrd="1" destOrd="0" presId="urn:microsoft.com/office/officeart/2005/8/layout/vList5"/>
    <dgm:cxn modelId="{223963ED-8700-4FAA-BCDB-AD7CE5790130}" type="presParOf" srcId="{CCAA0BE6-E1D8-48D2-8EF6-B5F818E102B7}" destId="{55A8DB8F-C9A9-44FE-AE85-F5A0FE0C82B6}" srcOrd="2" destOrd="0" presId="urn:microsoft.com/office/officeart/2005/8/layout/vList5"/>
    <dgm:cxn modelId="{2A7F93B1-5132-48F1-A9E3-007AE05D9C8B}" type="presParOf" srcId="{55A8DB8F-C9A9-44FE-AE85-F5A0FE0C82B6}" destId="{48F04E22-E2AA-42EC-8924-270AF35F414A}" srcOrd="0" destOrd="0" presId="urn:microsoft.com/office/officeart/2005/8/layout/vList5"/>
    <dgm:cxn modelId="{C41E57CB-74E6-4BC3-9D80-9BD7A9131784}" type="presParOf" srcId="{55A8DB8F-C9A9-44FE-AE85-F5A0FE0C82B6}" destId="{C569C972-B991-4249-8CA8-CB5FADD9E2A0}" srcOrd="1" destOrd="0" presId="urn:microsoft.com/office/officeart/2005/8/layout/vList5"/>
    <dgm:cxn modelId="{0931DA4F-0A65-457F-A20B-D0B43F4309E4}" type="presParOf" srcId="{CCAA0BE6-E1D8-48D2-8EF6-B5F818E102B7}" destId="{8ECD8F5F-F3E9-4228-8371-930115B051A9}" srcOrd="3" destOrd="0" presId="urn:microsoft.com/office/officeart/2005/8/layout/vList5"/>
    <dgm:cxn modelId="{4D4E11FE-E305-415B-B371-83936A1F4A63}" type="presParOf" srcId="{CCAA0BE6-E1D8-48D2-8EF6-B5F818E102B7}" destId="{AA76D093-FC57-4193-8845-20BBDFE2CFF2}" srcOrd="4" destOrd="0" presId="urn:microsoft.com/office/officeart/2005/8/layout/vList5"/>
    <dgm:cxn modelId="{526E2B1E-62F8-4A26-9ED3-B05829029C9B}" type="presParOf" srcId="{AA76D093-FC57-4193-8845-20BBDFE2CFF2}" destId="{F5615003-30C9-4C05-8AE4-1AC85AFD8BC2}" srcOrd="0" destOrd="0" presId="urn:microsoft.com/office/officeart/2005/8/layout/vList5"/>
    <dgm:cxn modelId="{A4C72E37-865D-4C7A-B102-80B4DBA62371}" type="presParOf" srcId="{AA76D093-FC57-4193-8845-20BBDFE2CFF2}" destId="{C9E57BBC-566B-4959-AC6B-7990674334D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7779AF-764D-D145-99B6-AF1AAB08C9A9}"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7970CE9B-007B-2C4F-8559-3D6A434F94B4}">
      <dgm:prSet phldrT="[Text]" custT="1">
        <dgm:style>
          <a:lnRef idx="1">
            <a:schemeClr val="accent4"/>
          </a:lnRef>
          <a:fillRef idx="2">
            <a:schemeClr val="accent4"/>
          </a:fillRef>
          <a:effectRef idx="1">
            <a:schemeClr val="accent4"/>
          </a:effectRef>
          <a:fontRef idx="minor">
            <a:schemeClr val="dk1"/>
          </a:fontRef>
        </dgm:style>
      </dgm:prSet>
      <dgm:spPr>
        <a:ln>
          <a:solidFill>
            <a:schemeClr val="tx1"/>
          </a:solidFill>
        </a:ln>
      </dgm:spPr>
      <dgm:t>
        <a:bodyPr/>
        <a:lstStyle/>
        <a:p>
          <a:r>
            <a:rPr lang="en-US" sz="3800" b="1"/>
            <a:t>flows</a:t>
          </a:r>
        </a:p>
      </dgm:t>
    </dgm:pt>
    <dgm:pt modelId="{E6BD9904-AB41-1B44-820D-D3A3AE156989}" type="parTrans" cxnId="{825F56C7-669C-974D-A9C4-B94FD76DF36D}">
      <dgm:prSet/>
      <dgm:spPr/>
      <dgm:t>
        <a:bodyPr/>
        <a:lstStyle/>
        <a:p>
          <a:endParaRPr lang="en-US"/>
        </a:p>
      </dgm:t>
    </dgm:pt>
    <dgm:pt modelId="{8F7FA6EF-AED5-3A45-BC63-2AEC69CB4047}" type="sibTrans" cxnId="{825F56C7-669C-974D-A9C4-B94FD76DF36D}">
      <dgm:prSet/>
      <dgm:spPr/>
      <dgm:t>
        <a:bodyPr/>
        <a:lstStyle/>
        <a:p>
          <a:endParaRPr lang="en-US"/>
        </a:p>
      </dgm:t>
    </dgm:pt>
    <dgm:pt modelId="{14262E1C-2535-3549-8086-B49B777E1E83}">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a:t>Things that flow:</a:t>
          </a:r>
        </a:p>
        <a:p>
          <a:r>
            <a:rPr lang="en-US"/>
            <a:t>Water, air, blood, energy</a:t>
          </a:r>
        </a:p>
      </dgm:t>
    </dgm:pt>
    <dgm:pt modelId="{29B13F95-F9DD-0E40-BBD7-B34E73F6331A}" type="parTrans" cxnId="{9C68035B-1CA4-C946-AA09-1296B5FC1B39}">
      <dgm:prSet/>
      <dgm:spPr/>
      <dgm:t>
        <a:bodyPr/>
        <a:lstStyle/>
        <a:p>
          <a:endParaRPr lang="en-US"/>
        </a:p>
      </dgm:t>
    </dgm:pt>
    <dgm:pt modelId="{0A1168BF-D34D-6746-9636-1D7554671E47}" type="sibTrans" cxnId="{9C68035B-1CA4-C946-AA09-1296B5FC1B39}">
      <dgm:prSet/>
      <dgm:spPr/>
      <dgm:t>
        <a:bodyPr/>
        <a:lstStyle/>
        <a:p>
          <a:endParaRPr lang="en-US"/>
        </a:p>
      </dgm:t>
    </dgm:pt>
    <dgm:pt modelId="{CDC951FD-67AA-1F46-9906-8904C63280F4}">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a:t>Synonyms:</a:t>
          </a:r>
        </a:p>
        <a:p>
          <a:r>
            <a:rPr lang="en-US"/>
            <a:t>Runs, moves, goes along, passes</a:t>
          </a:r>
        </a:p>
      </dgm:t>
    </dgm:pt>
    <dgm:pt modelId="{EFC53C39-E904-1C4F-BC45-FA50C554E0A8}" type="parTrans" cxnId="{F1998662-7834-D349-8A82-C364971C6E5B}">
      <dgm:prSet/>
      <dgm:spPr/>
      <dgm:t>
        <a:bodyPr/>
        <a:lstStyle/>
        <a:p>
          <a:endParaRPr lang="en-US"/>
        </a:p>
      </dgm:t>
    </dgm:pt>
    <dgm:pt modelId="{80F564B9-121E-6341-91E2-6AE01F94E1CF}" type="sibTrans" cxnId="{F1998662-7834-D349-8A82-C364971C6E5B}">
      <dgm:prSet/>
      <dgm:spPr/>
      <dgm:t>
        <a:bodyPr/>
        <a:lstStyle/>
        <a:p>
          <a:endParaRPr lang="en-US"/>
        </a:p>
      </dgm:t>
    </dgm:pt>
    <dgm:pt modelId="{EF91201E-1673-6E4D-8F90-0B4D3E18C8C4}">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US" sz="2700" b="1"/>
            <a:t>Other forms:</a:t>
          </a:r>
          <a:r>
            <a:rPr lang="en-US" sz="2700"/>
            <a:t> </a:t>
          </a:r>
        </a:p>
        <a:p>
          <a:r>
            <a:rPr lang="en-US" sz="2700"/>
            <a:t>flow, flowing, flowed </a:t>
          </a:r>
        </a:p>
        <a:p>
          <a:endParaRPr lang="en-US" sz="2500"/>
        </a:p>
      </dgm:t>
    </dgm:pt>
    <dgm:pt modelId="{2EEAF5FB-06F0-E946-90A0-03CAFB23A219}" type="parTrans" cxnId="{919D4C35-AAF7-BB42-A790-E59B865474C7}">
      <dgm:prSet/>
      <dgm:spPr/>
      <dgm:t>
        <a:bodyPr/>
        <a:lstStyle/>
        <a:p>
          <a:endParaRPr lang="en-US"/>
        </a:p>
      </dgm:t>
    </dgm:pt>
    <dgm:pt modelId="{0145F631-EEE1-3D44-A11C-A970BC5CDFB3}" type="sibTrans" cxnId="{919D4C35-AAF7-BB42-A790-E59B865474C7}">
      <dgm:prSet/>
      <dgm:spPr/>
      <dgm:t>
        <a:bodyPr/>
        <a:lstStyle/>
        <a:p>
          <a:endParaRPr lang="en-US"/>
        </a:p>
      </dgm:t>
    </dgm:pt>
    <dgm:pt modelId="{0FB64928-2355-5B40-95CB-060E4902729B}">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a:t>Antonyms: </a:t>
          </a:r>
          <a:r>
            <a:rPr lang="en-US"/>
            <a:t>stays still; doesn’t move</a:t>
          </a:r>
        </a:p>
      </dgm:t>
    </dgm:pt>
    <dgm:pt modelId="{6A582997-065B-1742-AFBD-A6FF02635AE7}" type="parTrans" cxnId="{2180EAEF-F93F-D145-BEF3-F3BCAD533DF8}">
      <dgm:prSet/>
      <dgm:spPr/>
      <dgm:t>
        <a:bodyPr/>
        <a:lstStyle/>
        <a:p>
          <a:endParaRPr lang="en-US"/>
        </a:p>
      </dgm:t>
    </dgm:pt>
    <dgm:pt modelId="{7F7A1316-52FA-B147-9721-A2D6661A2A1F}" type="sibTrans" cxnId="{2180EAEF-F93F-D145-BEF3-F3BCAD533DF8}">
      <dgm:prSet/>
      <dgm:spPr/>
      <dgm:t>
        <a:bodyPr/>
        <a:lstStyle/>
        <a:p>
          <a:endParaRPr lang="en-US"/>
        </a:p>
      </dgm:t>
    </dgm:pt>
    <dgm:pt modelId="{72E76201-8B9C-1444-A2E6-8068993CE4B3}">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a:t>Definition</a:t>
          </a:r>
          <a:r>
            <a:rPr lang="en-US"/>
            <a:t>: moves from one place to another in a smooth, steady way </a:t>
          </a:r>
        </a:p>
      </dgm:t>
    </dgm:pt>
    <dgm:pt modelId="{4C06836C-1B03-804C-8205-F65D4308353B}" type="parTrans" cxnId="{8985BEB7-9F67-FD46-B0EF-3BB4B541BCD7}">
      <dgm:prSet/>
      <dgm:spPr/>
      <dgm:t>
        <a:bodyPr/>
        <a:lstStyle/>
        <a:p>
          <a:endParaRPr lang="en-US"/>
        </a:p>
      </dgm:t>
    </dgm:pt>
    <dgm:pt modelId="{E1AD838E-FE78-5E41-8270-3EEFCB388B47}" type="sibTrans" cxnId="{8985BEB7-9F67-FD46-B0EF-3BB4B541BCD7}">
      <dgm:prSet/>
      <dgm:spPr/>
      <dgm:t>
        <a:bodyPr/>
        <a:lstStyle/>
        <a:p>
          <a:endParaRPr lang="en-US"/>
        </a:p>
      </dgm:t>
    </dgm:pt>
    <dgm:pt modelId="{394918EF-6E01-BB41-B50A-2133A53EFF22}" type="pres">
      <dgm:prSet presAssocID="{AC7779AF-764D-D145-99B6-AF1AAB08C9A9}" presName="Name0" presStyleCnt="0">
        <dgm:presLayoutVars>
          <dgm:chMax val="1"/>
          <dgm:chPref val="1"/>
          <dgm:dir/>
          <dgm:animOne val="branch"/>
          <dgm:animLvl val="lvl"/>
        </dgm:presLayoutVars>
      </dgm:prSet>
      <dgm:spPr/>
    </dgm:pt>
    <dgm:pt modelId="{0CD943D8-79A4-DB40-9A2E-669A004BD295}" type="pres">
      <dgm:prSet presAssocID="{7970CE9B-007B-2C4F-8559-3D6A434F94B4}" presName="singleCycle" presStyleCnt="0"/>
      <dgm:spPr/>
    </dgm:pt>
    <dgm:pt modelId="{B3FA6A41-AB3E-144C-B903-FF5984222B2F}" type="pres">
      <dgm:prSet presAssocID="{7970CE9B-007B-2C4F-8559-3D6A434F94B4}" presName="singleCenter" presStyleLbl="node1" presStyleIdx="0" presStyleCnt="6">
        <dgm:presLayoutVars>
          <dgm:chMax val="7"/>
          <dgm:chPref val="7"/>
        </dgm:presLayoutVars>
      </dgm:prSet>
      <dgm:spPr/>
    </dgm:pt>
    <dgm:pt modelId="{5977D2B6-3D5B-0845-80C3-8862B3B13616}" type="pres">
      <dgm:prSet presAssocID="{4C06836C-1B03-804C-8205-F65D4308353B}" presName="Name56" presStyleLbl="parChTrans1D2" presStyleIdx="0" presStyleCnt="5"/>
      <dgm:spPr/>
    </dgm:pt>
    <dgm:pt modelId="{EE347D54-049C-F647-88A6-8FB3A6671339}" type="pres">
      <dgm:prSet presAssocID="{72E76201-8B9C-1444-A2E6-8068993CE4B3}" presName="text0" presStyleLbl="node1" presStyleIdx="1" presStyleCnt="6" custScaleX="237924" custScaleY="171654">
        <dgm:presLayoutVars>
          <dgm:bulletEnabled val="1"/>
        </dgm:presLayoutVars>
      </dgm:prSet>
      <dgm:spPr/>
    </dgm:pt>
    <dgm:pt modelId="{A813BA60-14A1-E749-B21B-09F026A0DF72}" type="pres">
      <dgm:prSet presAssocID="{29B13F95-F9DD-0E40-BBD7-B34E73F6331A}" presName="Name56" presStyleLbl="parChTrans1D2" presStyleIdx="1" presStyleCnt="5"/>
      <dgm:spPr/>
    </dgm:pt>
    <dgm:pt modelId="{C0DE863E-DC0C-7D42-A4F9-7BFC89BAA158}" type="pres">
      <dgm:prSet presAssocID="{14262E1C-2535-3549-8086-B49B777E1E83}" presName="text0" presStyleLbl="node1" presStyleIdx="2" presStyleCnt="6" custScaleX="158587" custScaleY="146477">
        <dgm:presLayoutVars>
          <dgm:bulletEnabled val="1"/>
        </dgm:presLayoutVars>
      </dgm:prSet>
      <dgm:spPr/>
    </dgm:pt>
    <dgm:pt modelId="{259D487D-BE11-354A-A43E-4BBEF12300D4}" type="pres">
      <dgm:prSet presAssocID="{EFC53C39-E904-1C4F-BC45-FA50C554E0A8}" presName="Name56" presStyleLbl="parChTrans1D2" presStyleIdx="2" presStyleCnt="5"/>
      <dgm:spPr/>
    </dgm:pt>
    <dgm:pt modelId="{1608B5CE-D250-FD41-80B1-AFF8BD1CD65B}" type="pres">
      <dgm:prSet presAssocID="{CDC951FD-67AA-1F46-9906-8904C63280F4}" presName="text0" presStyleLbl="node1" presStyleIdx="3" presStyleCnt="6" custScaleX="228023" custScaleY="145844">
        <dgm:presLayoutVars>
          <dgm:bulletEnabled val="1"/>
        </dgm:presLayoutVars>
      </dgm:prSet>
      <dgm:spPr/>
    </dgm:pt>
    <dgm:pt modelId="{CD0B72BA-409E-694D-8CBE-70429E1733BF}" type="pres">
      <dgm:prSet presAssocID="{6A582997-065B-1742-AFBD-A6FF02635AE7}" presName="Name56" presStyleLbl="parChTrans1D2" presStyleIdx="3" presStyleCnt="5"/>
      <dgm:spPr/>
    </dgm:pt>
    <dgm:pt modelId="{DC9C009C-BCD2-C742-A71B-05FEDA053FA5}" type="pres">
      <dgm:prSet presAssocID="{0FB64928-2355-5B40-95CB-060E4902729B}" presName="text0" presStyleLbl="node1" presStyleIdx="4" presStyleCnt="6" custScaleX="175037" custScaleY="149596">
        <dgm:presLayoutVars>
          <dgm:bulletEnabled val="1"/>
        </dgm:presLayoutVars>
      </dgm:prSet>
      <dgm:spPr/>
    </dgm:pt>
    <dgm:pt modelId="{AB991FF0-614A-4C4F-B344-F753E0641452}" type="pres">
      <dgm:prSet presAssocID="{2EEAF5FB-06F0-E946-90A0-03CAFB23A219}" presName="Name56" presStyleLbl="parChTrans1D2" presStyleIdx="4" presStyleCnt="5"/>
      <dgm:spPr/>
    </dgm:pt>
    <dgm:pt modelId="{B0ECF8FE-0FCD-5240-A68D-5516C93489C6}" type="pres">
      <dgm:prSet presAssocID="{EF91201E-1673-6E4D-8F90-0B4D3E18C8C4}" presName="text0" presStyleLbl="node1" presStyleIdx="5" presStyleCnt="6" custScaleX="188326" custScaleY="149176" custRadScaleRad="95943" custRadScaleInc="-28959">
        <dgm:presLayoutVars>
          <dgm:bulletEnabled val="1"/>
        </dgm:presLayoutVars>
      </dgm:prSet>
      <dgm:spPr/>
    </dgm:pt>
  </dgm:ptLst>
  <dgm:cxnLst>
    <dgm:cxn modelId="{FEBC7824-1A11-6440-A1F0-9DA413D150DB}" type="presOf" srcId="{AC7779AF-764D-D145-99B6-AF1AAB08C9A9}" destId="{394918EF-6E01-BB41-B50A-2133A53EFF22}" srcOrd="0" destOrd="0" presId="urn:microsoft.com/office/officeart/2008/layout/RadialCluster"/>
    <dgm:cxn modelId="{919D4C35-AAF7-BB42-A790-E59B865474C7}" srcId="{7970CE9B-007B-2C4F-8559-3D6A434F94B4}" destId="{EF91201E-1673-6E4D-8F90-0B4D3E18C8C4}" srcOrd="4" destOrd="0" parTransId="{2EEAF5FB-06F0-E946-90A0-03CAFB23A219}" sibTransId="{0145F631-EEE1-3D44-A11C-A970BC5CDFB3}"/>
    <dgm:cxn modelId="{696D4A43-8EDE-D047-B5FA-816BDF88037C}" type="presOf" srcId="{4C06836C-1B03-804C-8205-F65D4308353B}" destId="{5977D2B6-3D5B-0845-80C3-8862B3B13616}" srcOrd="0" destOrd="0" presId="urn:microsoft.com/office/officeart/2008/layout/RadialCluster"/>
    <dgm:cxn modelId="{56BBC24C-2B07-F548-91DD-445A55976F5B}" type="presOf" srcId="{EF91201E-1673-6E4D-8F90-0B4D3E18C8C4}" destId="{B0ECF8FE-0FCD-5240-A68D-5516C93489C6}" srcOrd="0" destOrd="0" presId="urn:microsoft.com/office/officeart/2008/layout/RadialCluster"/>
    <dgm:cxn modelId="{9C68035B-1CA4-C946-AA09-1296B5FC1B39}" srcId="{7970CE9B-007B-2C4F-8559-3D6A434F94B4}" destId="{14262E1C-2535-3549-8086-B49B777E1E83}" srcOrd="1" destOrd="0" parTransId="{29B13F95-F9DD-0E40-BBD7-B34E73F6331A}" sibTransId="{0A1168BF-D34D-6746-9636-1D7554671E47}"/>
    <dgm:cxn modelId="{C47E845F-12A0-874C-AFBA-0D2BC6396355}" type="presOf" srcId="{2EEAF5FB-06F0-E946-90A0-03CAFB23A219}" destId="{AB991FF0-614A-4C4F-B344-F753E0641452}" srcOrd="0" destOrd="0" presId="urn:microsoft.com/office/officeart/2008/layout/RadialCluster"/>
    <dgm:cxn modelId="{F1998662-7834-D349-8A82-C364971C6E5B}" srcId="{7970CE9B-007B-2C4F-8559-3D6A434F94B4}" destId="{CDC951FD-67AA-1F46-9906-8904C63280F4}" srcOrd="2" destOrd="0" parTransId="{EFC53C39-E904-1C4F-BC45-FA50C554E0A8}" sibTransId="{80F564B9-121E-6341-91E2-6AE01F94E1CF}"/>
    <dgm:cxn modelId="{2AFDF387-FD94-3944-8762-6EC1FC4772D4}" type="presOf" srcId="{7970CE9B-007B-2C4F-8559-3D6A434F94B4}" destId="{B3FA6A41-AB3E-144C-B903-FF5984222B2F}" srcOrd="0" destOrd="0" presId="urn:microsoft.com/office/officeart/2008/layout/RadialCluster"/>
    <dgm:cxn modelId="{B2752B8E-82BD-0F48-934C-B36828AFF6D1}" type="presOf" srcId="{EFC53C39-E904-1C4F-BC45-FA50C554E0A8}" destId="{259D487D-BE11-354A-A43E-4BBEF12300D4}" srcOrd="0" destOrd="0" presId="urn:microsoft.com/office/officeart/2008/layout/RadialCluster"/>
    <dgm:cxn modelId="{E1F8ED94-923B-E746-B710-618EE7F80A84}" type="presOf" srcId="{29B13F95-F9DD-0E40-BBD7-B34E73F6331A}" destId="{A813BA60-14A1-E749-B21B-09F026A0DF72}" srcOrd="0" destOrd="0" presId="urn:microsoft.com/office/officeart/2008/layout/RadialCluster"/>
    <dgm:cxn modelId="{A662BF98-6675-0142-BEE4-706F6A73DF01}" type="presOf" srcId="{0FB64928-2355-5B40-95CB-060E4902729B}" destId="{DC9C009C-BCD2-C742-A71B-05FEDA053FA5}" srcOrd="0" destOrd="0" presId="urn:microsoft.com/office/officeart/2008/layout/RadialCluster"/>
    <dgm:cxn modelId="{1D58FAB5-FF1A-2241-AFE1-2AFEAC07BAE8}" type="presOf" srcId="{CDC951FD-67AA-1F46-9906-8904C63280F4}" destId="{1608B5CE-D250-FD41-80B1-AFF8BD1CD65B}" srcOrd="0" destOrd="0" presId="urn:microsoft.com/office/officeart/2008/layout/RadialCluster"/>
    <dgm:cxn modelId="{8985BEB7-9F67-FD46-B0EF-3BB4B541BCD7}" srcId="{7970CE9B-007B-2C4F-8559-3D6A434F94B4}" destId="{72E76201-8B9C-1444-A2E6-8068993CE4B3}" srcOrd="0" destOrd="0" parTransId="{4C06836C-1B03-804C-8205-F65D4308353B}" sibTransId="{E1AD838E-FE78-5E41-8270-3EEFCB388B47}"/>
    <dgm:cxn modelId="{AF6A50C3-0091-AC44-8938-170532AD1688}" type="presOf" srcId="{6A582997-065B-1742-AFBD-A6FF02635AE7}" destId="{CD0B72BA-409E-694D-8CBE-70429E1733BF}" srcOrd="0" destOrd="0" presId="urn:microsoft.com/office/officeart/2008/layout/RadialCluster"/>
    <dgm:cxn modelId="{825F56C7-669C-974D-A9C4-B94FD76DF36D}" srcId="{AC7779AF-764D-D145-99B6-AF1AAB08C9A9}" destId="{7970CE9B-007B-2C4F-8559-3D6A434F94B4}" srcOrd="0" destOrd="0" parTransId="{E6BD9904-AB41-1B44-820D-D3A3AE156989}" sibTransId="{8F7FA6EF-AED5-3A45-BC63-2AEC69CB4047}"/>
    <dgm:cxn modelId="{2180EAEF-F93F-D145-BEF3-F3BCAD533DF8}" srcId="{7970CE9B-007B-2C4F-8559-3D6A434F94B4}" destId="{0FB64928-2355-5B40-95CB-060E4902729B}" srcOrd="3" destOrd="0" parTransId="{6A582997-065B-1742-AFBD-A6FF02635AE7}" sibTransId="{7F7A1316-52FA-B147-9721-A2D6661A2A1F}"/>
    <dgm:cxn modelId="{00C5EFFA-CACA-224D-BD2E-34497F12F350}" type="presOf" srcId="{14262E1C-2535-3549-8086-B49B777E1E83}" destId="{C0DE863E-DC0C-7D42-A4F9-7BFC89BAA158}" srcOrd="0" destOrd="0" presId="urn:microsoft.com/office/officeart/2008/layout/RadialCluster"/>
    <dgm:cxn modelId="{F1DDF7FE-88A0-344B-BEEF-C753B414C919}" type="presOf" srcId="{72E76201-8B9C-1444-A2E6-8068993CE4B3}" destId="{EE347D54-049C-F647-88A6-8FB3A6671339}" srcOrd="0" destOrd="0" presId="urn:microsoft.com/office/officeart/2008/layout/RadialCluster"/>
    <dgm:cxn modelId="{5E8FFAE6-CF8A-0547-AE0B-CFCAEA300BC1}" type="presParOf" srcId="{394918EF-6E01-BB41-B50A-2133A53EFF22}" destId="{0CD943D8-79A4-DB40-9A2E-669A004BD295}" srcOrd="0" destOrd="0" presId="urn:microsoft.com/office/officeart/2008/layout/RadialCluster"/>
    <dgm:cxn modelId="{A3AD1400-61D0-AB43-8884-13ACF6AE71AB}" type="presParOf" srcId="{0CD943D8-79A4-DB40-9A2E-669A004BD295}" destId="{B3FA6A41-AB3E-144C-B903-FF5984222B2F}" srcOrd="0" destOrd="0" presId="urn:microsoft.com/office/officeart/2008/layout/RadialCluster"/>
    <dgm:cxn modelId="{7B750105-C5E2-0E4F-BC1C-B1C485A72FB8}" type="presParOf" srcId="{0CD943D8-79A4-DB40-9A2E-669A004BD295}" destId="{5977D2B6-3D5B-0845-80C3-8862B3B13616}" srcOrd="1" destOrd="0" presId="urn:microsoft.com/office/officeart/2008/layout/RadialCluster"/>
    <dgm:cxn modelId="{92E29B64-2F81-0945-B2CD-A18A5A9AF34A}" type="presParOf" srcId="{0CD943D8-79A4-DB40-9A2E-669A004BD295}" destId="{EE347D54-049C-F647-88A6-8FB3A6671339}" srcOrd="2" destOrd="0" presId="urn:microsoft.com/office/officeart/2008/layout/RadialCluster"/>
    <dgm:cxn modelId="{72FCA444-304A-594D-A257-765E6CCC5DAC}" type="presParOf" srcId="{0CD943D8-79A4-DB40-9A2E-669A004BD295}" destId="{A813BA60-14A1-E749-B21B-09F026A0DF72}" srcOrd="3" destOrd="0" presId="urn:microsoft.com/office/officeart/2008/layout/RadialCluster"/>
    <dgm:cxn modelId="{F10CB1BD-D70B-CC45-8C86-54302481A07B}" type="presParOf" srcId="{0CD943D8-79A4-DB40-9A2E-669A004BD295}" destId="{C0DE863E-DC0C-7D42-A4F9-7BFC89BAA158}" srcOrd="4" destOrd="0" presId="urn:microsoft.com/office/officeart/2008/layout/RadialCluster"/>
    <dgm:cxn modelId="{F6351C92-CA77-BB49-9765-4EEF3B267947}" type="presParOf" srcId="{0CD943D8-79A4-DB40-9A2E-669A004BD295}" destId="{259D487D-BE11-354A-A43E-4BBEF12300D4}" srcOrd="5" destOrd="0" presId="urn:microsoft.com/office/officeart/2008/layout/RadialCluster"/>
    <dgm:cxn modelId="{CF164620-4023-FE49-9128-C30D8CB0E519}" type="presParOf" srcId="{0CD943D8-79A4-DB40-9A2E-669A004BD295}" destId="{1608B5CE-D250-FD41-80B1-AFF8BD1CD65B}" srcOrd="6" destOrd="0" presId="urn:microsoft.com/office/officeart/2008/layout/RadialCluster"/>
    <dgm:cxn modelId="{47FE84EF-837C-FE4A-A592-E629C3074047}" type="presParOf" srcId="{0CD943D8-79A4-DB40-9A2E-669A004BD295}" destId="{CD0B72BA-409E-694D-8CBE-70429E1733BF}" srcOrd="7" destOrd="0" presId="urn:microsoft.com/office/officeart/2008/layout/RadialCluster"/>
    <dgm:cxn modelId="{C221F8D6-795C-FD45-A327-BDA174597F53}" type="presParOf" srcId="{0CD943D8-79A4-DB40-9A2E-669A004BD295}" destId="{DC9C009C-BCD2-C742-A71B-05FEDA053FA5}" srcOrd="8" destOrd="0" presId="urn:microsoft.com/office/officeart/2008/layout/RadialCluster"/>
    <dgm:cxn modelId="{7808D4D8-A795-A44F-8246-CFEFE8F6D2A6}" type="presParOf" srcId="{0CD943D8-79A4-DB40-9A2E-669A004BD295}" destId="{AB991FF0-614A-4C4F-B344-F753E0641452}" srcOrd="9" destOrd="0" presId="urn:microsoft.com/office/officeart/2008/layout/RadialCluster"/>
    <dgm:cxn modelId="{11B1F1C8-4DA3-7948-B590-78503A933A2F}" type="presParOf" srcId="{0CD943D8-79A4-DB40-9A2E-669A004BD295}" destId="{B0ECF8FE-0FCD-5240-A68D-5516C93489C6}"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23200B-A0E2-4B04-9CFA-C7B1C1D05B95}"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CDA96573-23C7-48F4-BEAD-A74DC24BF5B8}">
      <dgm:prSet/>
      <dgm:spPr/>
      <dgm:t>
        <a:bodyPr/>
        <a:lstStyle/>
        <a:p>
          <a:r>
            <a:rPr lang="en-US" b="1" i="1" dirty="0"/>
            <a:t>Functional</a:t>
          </a:r>
          <a:r>
            <a:rPr lang="en-US" dirty="0"/>
            <a:t> words &amp; phrases</a:t>
          </a:r>
        </a:p>
      </dgm:t>
    </dgm:pt>
    <dgm:pt modelId="{130AD96E-705D-426C-8C74-36BE16C26E5C}" type="parTrans" cxnId="{F501D327-F9B9-4CBC-81CB-36D129DDF103}">
      <dgm:prSet/>
      <dgm:spPr/>
      <dgm:t>
        <a:bodyPr/>
        <a:lstStyle/>
        <a:p>
          <a:endParaRPr lang="en-US"/>
        </a:p>
      </dgm:t>
    </dgm:pt>
    <dgm:pt modelId="{699F5BEB-F82A-4B40-BED3-0EA8304C5DD7}" type="sibTrans" cxnId="{F501D327-F9B9-4CBC-81CB-36D129DDF103}">
      <dgm:prSet/>
      <dgm:spPr/>
      <dgm:t>
        <a:bodyPr/>
        <a:lstStyle/>
        <a:p>
          <a:endParaRPr lang="en-US"/>
        </a:p>
      </dgm:t>
    </dgm:pt>
    <dgm:pt modelId="{642E8633-8E88-409E-A1A6-306386F67954}">
      <dgm:prSet/>
      <dgm:spPr/>
      <dgm:t>
        <a:bodyPr/>
        <a:lstStyle/>
        <a:p>
          <a:r>
            <a:rPr lang="en-US" dirty="0"/>
            <a:t>The “glue” that holds the content together</a:t>
          </a:r>
        </a:p>
      </dgm:t>
    </dgm:pt>
    <dgm:pt modelId="{CC4EF836-90CA-4F8F-AA41-2FB3A2598EA1}" type="parTrans" cxnId="{48B8FA93-CF6F-4A80-86A4-6172D4FCA6AA}">
      <dgm:prSet/>
      <dgm:spPr/>
      <dgm:t>
        <a:bodyPr/>
        <a:lstStyle/>
        <a:p>
          <a:endParaRPr lang="en-US"/>
        </a:p>
      </dgm:t>
    </dgm:pt>
    <dgm:pt modelId="{39926335-04D5-42A3-8991-BEF4391CB07A}" type="sibTrans" cxnId="{48B8FA93-CF6F-4A80-86A4-6172D4FCA6AA}">
      <dgm:prSet/>
      <dgm:spPr/>
      <dgm:t>
        <a:bodyPr/>
        <a:lstStyle/>
        <a:p>
          <a:endParaRPr lang="en-US"/>
        </a:p>
      </dgm:t>
    </dgm:pt>
    <dgm:pt modelId="{47876FCE-A670-4A64-9C21-94EF92DA4848}">
      <dgm:prSet/>
      <dgm:spPr/>
      <dgm:t>
        <a:bodyPr/>
        <a:lstStyle/>
        <a:p>
          <a:r>
            <a:rPr lang="en-US" dirty="0"/>
            <a:t>Requires knowledge of grammatical features, syntax and conventions</a:t>
          </a:r>
        </a:p>
      </dgm:t>
    </dgm:pt>
    <dgm:pt modelId="{52DE1A9D-0367-4DE9-903A-B2C834200E52}" type="parTrans" cxnId="{74260480-4035-4C87-A82F-98C5B21AFD82}">
      <dgm:prSet/>
      <dgm:spPr/>
      <dgm:t>
        <a:bodyPr/>
        <a:lstStyle/>
        <a:p>
          <a:endParaRPr lang="en-US"/>
        </a:p>
      </dgm:t>
    </dgm:pt>
    <dgm:pt modelId="{CD47A707-9536-47BC-B776-DAE30C40666A}" type="sibTrans" cxnId="{74260480-4035-4C87-A82F-98C5B21AFD82}">
      <dgm:prSet/>
      <dgm:spPr/>
      <dgm:t>
        <a:bodyPr/>
        <a:lstStyle/>
        <a:p>
          <a:endParaRPr lang="en-US"/>
        </a:p>
      </dgm:t>
    </dgm:pt>
    <dgm:pt modelId="{7CFDF9D2-0149-4780-B0DB-468951108CF6}">
      <dgm:prSet/>
      <dgm:spPr/>
      <dgm:t>
        <a:bodyPr/>
        <a:lstStyle/>
        <a:p>
          <a:r>
            <a:rPr lang="en-US" dirty="0"/>
            <a:t>Examples:</a:t>
          </a:r>
        </a:p>
      </dgm:t>
    </dgm:pt>
    <dgm:pt modelId="{9C1A18F9-D243-434E-986B-A327AD8A1D39}" type="parTrans" cxnId="{F323A627-EB19-43D1-BBF6-935F08B2FC60}">
      <dgm:prSet/>
      <dgm:spPr/>
      <dgm:t>
        <a:bodyPr/>
        <a:lstStyle/>
        <a:p>
          <a:endParaRPr lang="en-US"/>
        </a:p>
      </dgm:t>
    </dgm:pt>
    <dgm:pt modelId="{A8070FB6-8561-44DA-B64F-AA3A7D936CF3}" type="sibTrans" cxnId="{F323A627-EB19-43D1-BBF6-935F08B2FC60}">
      <dgm:prSet/>
      <dgm:spPr/>
      <dgm:t>
        <a:bodyPr/>
        <a:lstStyle/>
        <a:p>
          <a:endParaRPr lang="en-US"/>
        </a:p>
      </dgm:t>
    </dgm:pt>
    <dgm:pt modelId="{1443F949-4CE0-43B7-9641-EC06E19FF00B}">
      <dgm:prSet/>
      <dgm:spPr/>
      <dgm:t>
        <a:bodyPr/>
        <a:lstStyle/>
        <a:p>
          <a:r>
            <a:rPr lang="en-US" dirty="0"/>
            <a:t>A, an, the</a:t>
          </a:r>
        </a:p>
      </dgm:t>
    </dgm:pt>
    <dgm:pt modelId="{BEB4E8A7-D17A-456D-B647-02B92332DE0A}" type="parTrans" cxnId="{869ADCA7-BD61-427C-94AB-CE840FD67D38}">
      <dgm:prSet/>
      <dgm:spPr/>
      <dgm:t>
        <a:bodyPr/>
        <a:lstStyle/>
        <a:p>
          <a:endParaRPr lang="en-US"/>
        </a:p>
      </dgm:t>
    </dgm:pt>
    <dgm:pt modelId="{90444B56-1FA9-4506-93C8-E1F59674B0D7}" type="sibTrans" cxnId="{869ADCA7-BD61-427C-94AB-CE840FD67D38}">
      <dgm:prSet/>
      <dgm:spPr/>
      <dgm:t>
        <a:bodyPr/>
        <a:lstStyle/>
        <a:p>
          <a:endParaRPr lang="en-US"/>
        </a:p>
      </dgm:t>
    </dgm:pt>
    <dgm:pt modelId="{F488DB3D-9C60-47A6-91EA-1F112150779A}">
      <dgm:prSet/>
      <dgm:spPr/>
      <dgm:t>
        <a:bodyPr/>
        <a:lstStyle/>
        <a:p>
          <a:r>
            <a:rPr lang="en-US" dirty="0"/>
            <a:t>If…then</a:t>
          </a:r>
        </a:p>
      </dgm:t>
    </dgm:pt>
    <dgm:pt modelId="{A2254F39-9F5F-493E-AC4C-1EF4B814DD51}" type="parTrans" cxnId="{5B284CDA-DD5E-47C5-8F77-0D62D799C065}">
      <dgm:prSet/>
      <dgm:spPr/>
      <dgm:t>
        <a:bodyPr/>
        <a:lstStyle/>
        <a:p>
          <a:endParaRPr lang="en-US"/>
        </a:p>
      </dgm:t>
    </dgm:pt>
    <dgm:pt modelId="{0CAEDFAA-29B3-47CB-B409-3B984D977998}" type="sibTrans" cxnId="{5B284CDA-DD5E-47C5-8F77-0D62D799C065}">
      <dgm:prSet/>
      <dgm:spPr/>
      <dgm:t>
        <a:bodyPr/>
        <a:lstStyle/>
        <a:p>
          <a:endParaRPr lang="en-US"/>
        </a:p>
      </dgm:t>
    </dgm:pt>
    <dgm:pt modelId="{2DFDCF54-ACDE-4254-A97E-F54BC40E05F1}">
      <dgm:prSet/>
      <dgm:spPr/>
      <dgm:t>
        <a:bodyPr/>
        <a:lstStyle/>
        <a:p>
          <a:r>
            <a:rPr lang="en-US" dirty="0"/>
            <a:t>Because</a:t>
          </a:r>
        </a:p>
      </dgm:t>
    </dgm:pt>
    <dgm:pt modelId="{11B33B74-4414-4816-880D-AB88E9E7E0F3}" type="parTrans" cxnId="{7DE066E0-14A2-40D4-BD4D-D5A37ADB1E52}">
      <dgm:prSet/>
      <dgm:spPr/>
      <dgm:t>
        <a:bodyPr/>
        <a:lstStyle/>
        <a:p>
          <a:endParaRPr lang="en-US"/>
        </a:p>
      </dgm:t>
    </dgm:pt>
    <dgm:pt modelId="{BBDD60B5-9BAF-4396-9CD8-C7720F81A38F}" type="sibTrans" cxnId="{7DE066E0-14A2-40D4-BD4D-D5A37ADB1E52}">
      <dgm:prSet/>
      <dgm:spPr/>
      <dgm:t>
        <a:bodyPr/>
        <a:lstStyle/>
        <a:p>
          <a:endParaRPr lang="en-US"/>
        </a:p>
      </dgm:t>
    </dgm:pt>
    <dgm:pt modelId="{FE23652F-91CC-41A0-A5FB-7A82EA1EBFC1}">
      <dgm:prSet/>
      <dgm:spPr/>
      <dgm:t>
        <a:bodyPr/>
        <a:lstStyle/>
        <a:p>
          <a:r>
            <a:rPr lang="en-US" dirty="0"/>
            <a:t>May have been</a:t>
          </a:r>
        </a:p>
      </dgm:t>
    </dgm:pt>
    <dgm:pt modelId="{C7E0D18A-EB62-4247-BB14-C4D73AB9AFFD}" type="parTrans" cxnId="{25FCB340-2BA7-4C42-B3B8-905E8AE41A92}">
      <dgm:prSet/>
      <dgm:spPr/>
      <dgm:t>
        <a:bodyPr/>
        <a:lstStyle/>
        <a:p>
          <a:endParaRPr lang="en-US"/>
        </a:p>
      </dgm:t>
    </dgm:pt>
    <dgm:pt modelId="{D1FCC38C-41B8-4997-B5EA-B9043C38A2F4}" type="sibTrans" cxnId="{25FCB340-2BA7-4C42-B3B8-905E8AE41A92}">
      <dgm:prSet/>
      <dgm:spPr/>
      <dgm:t>
        <a:bodyPr/>
        <a:lstStyle/>
        <a:p>
          <a:endParaRPr lang="en-US"/>
        </a:p>
      </dgm:t>
    </dgm:pt>
    <dgm:pt modelId="{ED818063-C964-4796-870B-3F2D3D5F6378}">
      <dgm:prSet/>
      <dgm:spPr/>
      <dgm:t>
        <a:bodyPr/>
        <a:lstStyle/>
        <a:p>
          <a:r>
            <a:rPr lang="en-US" dirty="0"/>
            <a:t>Before</a:t>
          </a:r>
        </a:p>
      </dgm:t>
    </dgm:pt>
    <dgm:pt modelId="{55BF9986-122C-4A4B-8CEB-29E1DCB47BE9}" type="parTrans" cxnId="{CF4423A3-1A5F-4CA7-9575-8977D348EEDB}">
      <dgm:prSet/>
      <dgm:spPr/>
      <dgm:t>
        <a:bodyPr/>
        <a:lstStyle/>
        <a:p>
          <a:endParaRPr lang="en-US"/>
        </a:p>
      </dgm:t>
    </dgm:pt>
    <dgm:pt modelId="{A4367D29-03D5-4E07-9BFB-D1BD62866BAA}" type="sibTrans" cxnId="{CF4423A3-1A5F-4CA7-9575-8977D348EEDB}">
      <dgm:prSet/>
      <dgm:spPr/>
      <dgm:t>
        <a:bodyPr/>
        <a:lstStyle/>
        <a:p>
          <a:endParaRPr lang="en-US"/>
        </a:p>
      </dgm:t>
    </dgm:pt>
    <dgm:pt modelId="{EFC4094E-14E3-441E-988F-E19A934AB627}">
      <dgm:prSet/>
      <dgm:spPr/>
      <dgm:t>
        <a:bodyPr/>
        <a:lstStyle/>
        <a:p>
          <a:r>
            <a:rPr lang="en-US" dirty="0"/>
            <a:t>Accountable Talk is a great example of “mortar” phrases!</a:t>
          </a:r>
        </a:p>
      </dgm:t>
    </dgm:pt>
    <dgm:pt modelId="{1DB375C8-76D2-49AD-A66C-49D0DE3012E9}" type="parTrans" cxnId="{A37AB352-62A3-4A22-9966-5A7B76FF304A}">
      <dgm:prSet/>
      <dgm:spPr/>
      <dgm:t>
        <a:bodyPr/>
        <a:lstStyle/>
        <a:p>
          <a:endParaRPr lang="en-US"/>
        </a:p>
      </dgm:t>
    </dgm:pt>
    <dgm:pt modelId="{761B6604-AA72-4ABF-9981-46368BF7242D}" type="sibTrans" cxnId="{A37AB352-62A3-4A22-9966-5A7B76FF304A}">
      <dgm:prSet/>
      <dgm:spPr/>
      <dgm:t>
        <a:bodyPr/>
        <a:lstStyle/>
        <a:p>
          <a:endParaRPr lang="en-US"/>
        </a:p>
      </dgm:t>
    </dgm:pt>
    <dgm:pt modelId="{C3A17E4F-A301-49B1-A3FC-ED59ED79CB22}" type="pres">
      <dgm:prSet presAssocID="{A023200B-A0E2-4B04-9CFA-C7B1C1D05B95}" presName="linear" presStyleCnt="0">
        <dgm:presLayoutVars>
          <dgm:animLvl val="lvl"/>
          <dgm:resizeHandles val="exact"/>
        </dgm:presLayoutVars>
      </dgm:prSet>
      <dgm:spPr/>
    </dgm:pt>
    <dgm:pt modelId="{164EBAAA-34A9-484D-9958-F42F71370B2D}" type="pres">
      <dgm:prSet presAssocID="{CDA96573-23C7-48F4-BEAD-A74DC24BF5B8}" presName="parentText" presStyleLbl="node1" presStyleIdx="0" presStyleCnt="4">
        <dgm:presLayoutVars>
          <dgm:chMax val="0"/>
          <dgm:bulletEnabled val="1"/>
        </dgm:presLayoutVars>
      </dgm:prSet>
      <dgm:spPr/>
    </dgm:pt>
    <dgm:pt modelId="{1154CBA7-A73B-46CE-9B63-80BD3A2B4F51}" type="pres">
      <dgm:prSet presAssocID="{CDA96573-23C7-48F4-BEAD-A74DC24BF5B8}" presName="childText" presStyleLbl="revTx" presStyleIdx="0" presStyleCnt="2">
        <dgm:presLayoutVars>
          <dgm:bulletEnabled val="1"/>
        </dgm:presLayoutVars>
      </dgm:prSet>
      <dgm:spPr/>
    </dgm:pt>
    <dgm:pt modelId="{7C9B14DA-8337-4236-B4E7-0693165B07D8}" type="pres">
      <dgm:prSet presAssocID="{47876FCE-A670-4A64-9C21-94EF92DA4848}" presName="parentText" presStyleLbl="node1" presStyleIdx="1" presStyleCnt="4">
        <dgm:presLayoutVars>
          <dgm:chMax val="0"/>
          <dgm:bulletEnabled val="1"/>
        </dgm:presLayoutVars>
      </dgm:prSet>
      <dgm:spPr/>
    </dgm:pt>
    <dgm:pt modelId="{2129A4DF-0FC8-41EF-9742-D4703EBCB6C7}" type="pres">
      <dgm:prSet presAssocID="{CD47A707-9536-47BC-B776-DAE30C40666A}" presName="spacer" presStyleCnt="0"/>
      <dgm:spPr/>
    </dgm:pt>
    <dgm:pt modelId="{6F06A86F-83B7-474F-8342-D9230A6ABF08}" type="pres">
      <dgm:prSet presAssocID="{7CFDF9D2-0149-4780-B0DB-468951108CF6}" presName="parentText" presStyleLbl="node1" presStyleIdx="2" presStyleCnt="4">
        <dgm:presLayoutVars>
          <dgm:chMax val="0"/>
          <dgm:bulletEnabled val="1"/>
        </dgm:presLayoutVars>
      </dgm:prSet>
      <dgm:spPr/>
    </dgm:pt>
    <dgm:pt modelId="{1A7B26C6-C126-4B62-8F18-D80C3F181BA5}" type="pres">
      <dgm:prSet presAssocID="{7CFDF9D2-0149-4780-B0DB-468951108CF6}" presName="childText" presStyleLbl="revTx" presStyleIdx="1" presStyleCnt="2">
        <dgm:presLayoutVars>
          <dgm:bulletEnabled val="1"/>
        </dgm:presLayoutVars>
      </dgm:prSet>
      <dgm:spPr/>
    </dgm:pt>
    <dgm:pt modelId="{BAC27A9B-C788-4014-8DD0-771672D4F590}" type="pres">
      <dgm:prSet presAssocID="{EFC4094E-14E3-441E-988F-E19A934AB627}" presName="parentText" presStyleLbl="node1" presStyleIdx="3" presStyleCnt="4">
        <dgm:presLayoutVars>
          <dgm:chMax val="0"/>
          <dgm:bulletEnabled val="1"/>
        </dgm:presLayoutVars>
      </dgm:prSet>
      <dgm:spPr/>
    </dgm:pt>
  </dgm:ptLst>
  <dgm:cxnLst>
    <dgm:cxn modelId="{2EFA8810-FD2E-4B82-98D5-A0E11F2A5600}" type="presOf" srcId="{2DFDCF54-ACDE-4254-A97E-F54BC40E05F1}" destId="{1A7B26C6-C126-4B62-8F18-D80C3F181BA5}" srcOrd="0" destOrd="2" presId="urn:microsoft.com/office/officeart/2005/8/layout/vList2"/>
    <dgm:cxn modelId="{1475661B-E036-4242-99BA-5259B64FFA66}" type="presOf" srcId="{47876FCE-A670-4A64-9C21-94EF92DA4848}" destId="{7C9B14DA-8337-4236-B4E7-0693165B07D8}" srcOrd="0" destOrd="0" presId="urn:microsoft.com/office/officeart/2005/8/layout/vList2"/>
    <dgm:cxn modelId="{F323A627-EB19-43D1-BBF6-935F08B2FC60}" srcId="{A023200B-A0E2-4B04-9CFA-C7B1C1D05B95}" destId="{7CFDF9D2-0149-4780-B0DB-468951108CF6}" srcOrd="2" destOrd="0" parTransId="{9C1A18F9-D243-434E-986B-A327AD8A1D39}" sibTransId="{A8070FB6-8561-44DA-B64F-AA3A7D936CF3}"/>
    <dgm:cxn modelId="{F501D327-F9B9-4CBC-81CB-36D129DDF103}" srcId="{A023200B-A0E2-4B04-9CFA-C7B1C1D05B95}" destId="{CDA96573-23C7-48F4-BEAD-A74DC24BF5B8}" srcOrd="0" destOrd="0" parTransId="{130AD96E-705D-426C-8C74-36BE16C26E5C}" sibTransId="{699F5BEB-F82A-4B40-BED3-0EA8304C5DD7}"/>
    <dgm:cxn modelId="{25FCB340-2BA7-4C42-B3B8-905E8AE41A92}" srcId="{7CFDF9D2-0149-4780-B0DB-468951108CF6}" destId="{FE23652F-91CC-41A0-A5FB-7A82EA1EBFC1}" srcOrd="3" destOrd="0" parTransId="{C7E0D18A-EB62-4247-BB14-C4D73AB9AFFD}" sibTransId="{D1FCC38C-41B8-4997-B5EA-B9043C38A2F4}"/>
    <dgm:cxn modelId="{A37AB352-62A3-4A22-9966-5A7B76FF304A}" srcId="{A023200B-A0E2-4B04-9CFA-C7B1C1D05B95}" destId="{EFC4094E-14E3-441E-988F-E19A934AB627}" srcOrd="3" destOrd="0" parTransId="{1DB375C8-76D2-49AD-A66C-49D0DE3012E9}" sibTransId="{761B6604-AA72-4ABF-9981-46368BF7242D}"/>
    <dgm:cxn modelId="{C92E4E57-1348-4F29-B6E9-4894CA6CE2BD}" type="presOf" srcId="{7CFDF9D2-0149-4780-B0DB-468951108CF6}" destId="{6F06A86F-83B7-474F-8342-D9230A6ABF08}" srcOrd="0" destOrd="0" presId="urn:microsoft.com/office/officeart/2005/8/layout/vList2"/>
    <dgm:cxn modelId="{5BF5505C-28B7-4006-A11A-6D1FDC4D4C8F}" type="presOf" srcId="{642E8633-8E88-409E-A1A6-306386F67954}" destId="{1154CBA7-A73B-46CE-9B63-80BD3A2B4F51}" srcOrd="0" destOrd="0" presId="urn:microsoft.com/office/officeart/2005/8/layout/vList2"/>
    <dgm:cxn modelId="{86A6C361-00EE-42C2-A325-E5B8A1AF8DAA}" type="presOf" srcId="{FE23652F-91CC-41A0-A5FB-7A82EA1EBFC1}" destId="{1A7B26C6-C126-4B62-8F18-D80C3F181BA5}" srcOrd="0" destOrd="3" presId="urn:microsoft.com/office/officeart/2005/8/layout/vList2"/>
    <dgm:cxn modelId="{74260480-4035-4C87-A82F-98C5B21AFD82}" srcId="{A023200B-A0E2-4B04-9CFA-C7B1C1D05B95}" destId="{47876FCE-A670-4A64-9C21-94EF92DA4848}" srcOrd="1" destOrd="0" parTransId="{52DE1A9D-0367-4DE9-903A-B2C834200E52}" sibTransId="{CD47A707-9536-47BC-B776-DAE30C40666A}"/>
    <dgm:cxn modelId="{2EC8B680-AEF5-482B-8F05-6133C2B34DDA}" type="presOf" srcId="{F488DB3D-9C60-47A6-91EA-1F112150779A}" destId="{1A7B26C6-C126-4B62-8F18-D80C3F181BA5}" srcOrd="0" destOrd="1" presId="urn:microsoft.com/office/officeart/2005/8/layout/vList2"/>
    <dgm:cxn modelId="{48B8FA93-CF6F-4A80-86A4-6172D4FCA6AA}" srcId="{CDA96573-23C7-48F4-BEAD-A74DC24BF5B8}" destId="{642E8633-8E88-409E-A1A6-306386F67954}" srcOrd="0" destOrd="0" parTransId="{CC4EF836-90CA-4F8F-AA41-2FB3A2598EA1}" sibTransId="{39926335-04D5-42A3-8991-BEF4391CB07A}"/>
    <dgm:cxn modelId="{8912EE98-A8A5-4D6D-AEBD-81B8A18CE3E9}" type="presOf" srcId="{A023200B-A0E2-4B04-9CFA-C7B1C1D05B95}" destId="{C3A17E4F-A301-49B1-A3FC-ED59ED79CB22}" srcOrd="0" destOrd="0" presId="urn:microsoft.com/office/officeart/2005/8/layout/vList2"/>
    <dgm:cxn modelId="{CF4423A3-1A5F-4CA7-9575-8977D348EEDB}" srcId="{7CFDF9D2-0149-4780-B0DB-468951108CF6}" destId="{ED818063-C964-4796-870B-3F2D3D5F6378}" srcOrd="4" destOrd="0" parTransId="{55BF9986-122C-4A4B-8CEB-29E1DCB47BE9}" sibTransId="{A4367D29-03D5-4E07-9BFB-D1BD62866BAA}"/>
    <dgm:cxn modelId="{869ADCA7-BD61-427C-94AB-CE840FD67D38}" srcId="{7CFDF9D2-0149-4780-B0DB-468951108CF6}" destId="{1443F949-4CE0-43B7-9641-EC06E19FF00B}" srcOrd="0" destOrd="0" parTransId="{BEB4E8A7-D17A-456D-B647-02B92332DE0A}" sibTransId="{90444B56-1FA9-4506-93C8-E1F59674B0D7}"/>
    <dgm:cxn modelId="{AE9EF2AD-4683-4564-972B-373B606B6839}" type="presOf" srcId="{1443F949-4CE0-43B7-9641-EC06E19FF00B}" destId="{1A7B26C6-C126-4B62-8F18-D80C3F181BA5}" srcOrd="0" destOrd="0" presId="urn:microsoft.com/office/officeart/2005/8/layout/vList2"/>
    <dgm:cxn modelId="{055DC2BB-298E-4D71-B8EB-E3C4DD5777EC}" type="presOf" srcId="{ED818063-C964-4796-870B-3F2D3D5F6378}" destId="{1A7B26C6-C126-4B62-8F18-D80C3F181BA5}" srcOrd="0" destOrd="4" presId="urn:microsoft.com/office/officeart/2005/8/layout/vList2"/>
    <dgm:cxn modelId="{7F04DAC9-1D13-47A1-9230-7CC5C70AC89E}" type="presOf" srcId="{EFC4094E-14E3-441E-988F-E19A934AB627}" destId="{BAC27A9B-C788-4014-8DD0-771672D4F590}" srcOrd="0" destOrd="0" presId="urn:microsoft.com/office/officeart/2005/8/layout/vList2"/>
    <dgm:cxn modelId="{60F99AD5-2F4E-4DF9-997C-2C8E84D8919B}" type="presOf" srcId="{CDA96573-23C7-48F4-BEAD-A74DC24BF5B8}" destId="{164EBAAA-34A9-484D-9958-F42F71370B2D}" srcOrd="0" destOrd="0" presId="urn:microsoft.com/office/officeart/2005/8/layout/vList2"/>
    <dgm:cxn modelId="{5B284CDA-DD5E-47C5-8F77-0D62D799C065}" srcId="{7CFDF9D2-0149-4780-B0DB-468951108CF6}" destId="{F488DB3D-9C60-47A6-91EA-1F112150779A}" srcOrd="1" destOrd="0" parTransId="{A2254F39-9F5F-493E-AC4C-1EF4B814DD51}" sibTransId="{0CAEDFAA-29B3-47CB-B409-3B984D977998}"/>
    <dgm:cxn modelId="{7DE066E0-14A2-40D4-BD4D-D5A37ADB1E52}" srcId="{7CFDF9D2-0149-4780-B0DB-468951108CF6}" destId="{2DFDCF54-ACDE-4254-A97E-F54BC40E05F1}" srcOrd="2" destOrd="0" parTransId="{11B33B74-4414-4816-880D-AB88E9E7E0F3}" sibTransId="{BBDD60B5-9BAF-4396-9CD8-C7720F81A38F}"/>
    <dgm:cxn modelId="{0B8525DA-1CE1-4594-97AC-5C394D3E028B}" type="presParOf" srcId="{C3A17E4F-A301-49B1-A3FC-ED59ED79CB22}" destId="{164EBAAA-34A9-484D-9958-F42F71370B2D}" srcOrd="0" destOrd="0" presId="urn:microsoft.com/office/officeart/2005/8/layout/vList2"/>
    <dgm:cxn modelId="{5C42ED90-EC3A-4819-9037-BD1B477930D4}" type="presParOf" srcId="{C3A17E4F-A301-49B1-A3FC-ED59ED79CB22}" destId="{1154CBA7-A73B-46CE-9B63-80BD3A2B4F51}" srcOrd="1" destOrd="0" presId="urn:microsoft.com/office/officeart/2005/8/layout/vList2"/>
    <dgm:cxn modelId="{FA4C4E31-A6C6-4358-A818-1B5CDB129E43}" type="presParOf" srcId="{C3A17E4F-A301-49B1-A3FC-ED59ED79CB22}" destId="{7C9B14DA-8337-4236-B4E7-0693165B07D8}" srcOrd="2" destOrd="0" presId="urn:microsoft.com/office/officeart/2005/8/layout/vList2"/>
    <dgm:cxn modelId="{737CD272-900A-4A07-B000-6F1010B9216C}" type="presParOf" srcId="{C3A17E4F-A301-49B1-A3FC-ED59ED79CB22}" destId="{2129A4DF-0FC8-41EF-9742-D4703EBCB6C7}" srcOrd="3" destOrd="0" presId="urn:microsoft.com/office/officeart/2005/8/layout/vList2"/>
    <dgm:cxn modelId="{B895ADE7-9583-492E-A285-643185EC17DD}" type="presParOf" srcId="{C3A17E4F-A301-49B1-A3FC-ED59ED79CB22}" destId="{6F06A86F-83B7-474F-8342-D9230A6ABF08}" srcOrd="4" destOrd="0" presId="urn:microsoft.com/office/officeart/2005/8/layout/vList2"/>
    <dgm:cxn modelId="{493070CD-916E-498E-B318-E65579BDA727}" type="presParOf" srcId="{C3A17E4F-A301-49B1-A3FC-ED59ED79CB22}" destId="{1A7B26C6-C126-4B62-8F18-D80C3F181BA5}" srcOrd="5" destOrd="0" presId="urn:microsoft.com/office/officeart/2005/8/layout/vList2"/>
    <dgm:cxn modelId="{D85A5C5C-6C76-473F-93E8-E3A6217DEDF0}" type="presParOf" srcId="{C3A17E4F-A301-49B1-A3FC-ED59ED79CB22}" destId="{BAC27A9B-C788-4014-8DD0-771672D4F59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8C4E04-DC65-4CCB-8CBA-86BE410281E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04FCEDC-3F10-443D-AAE0-55A3985073D1}">
      <dgm:prSet phldrT="[Text]"/>
      <dgm:spPr/>
      <dgm:t>
        <a:bodyPr/>
        <a:lstStyle/>
        <a:p>
          <a:r>
            <a:rPr lang="en-US"/>
            <a:t>Sharks</a:t>
          </a:r>
        </a:p>
      </dgm:t>
    </dgm:pt>
    <dgm:pt modelId="{19657673-A2D0-4FF3-9621-F2CCD905B355}" type="parTrans" cxnId="{D41F65C7-F3EC-4F10-B5DD-807754D7F2BC}">
      <dgm:prSet/>
      <dgm:spPr/>
      <dgm:t>
        <a:bodyPr/>
        <a:lstStyle/>
        <a:p>
          <a:endParaRPr lang="en-US"/>
        </a:p>
      </dgm:t>
    </dgm:pt>
    <dgm:pt modelId="{9CE032A8-6809-438A-A5DF-EA7F7D44102E}" type="sibTrans" cxnId="{D41F65C7-F3EC-4F10-B5DD-807754D7F2BC}">
      <dgm:prSet/>
      <dgm:spPr/>
      <dgm:t>
        <a:bodyPr/>
        <a:lstStyle/>
        <a:p>
          <a:endParaRPr lang="en-US"/>
        </a:p>
      </dgm:t>
    </dgm:pt>
    <dgm:pt modelId="{01B29B44-F5FF-4D12-936F-1F4D30268A92}">
      <dgm:prSet phldrT="[Text]"/>
      <dgm:spPr/>
      <dgm:t>
        <a:bodyPr/>
        <a:lstStyle/>
        <a:p>
          <a:r>
            <a:rPr lang="en-US"/>
            <a:t>Habitat</a:t>
          </a:r>
        </a:p>
      </dgm:t>
    </dgm:pt>
    <dgm:pt modelId="{E72D8506-8A28-4456-81F7-203A40F6627F}" type="parTrans" cxnId="{9BE433D3-765C-4199-AFDE-71E546A6247F}">
      <dgm:prSet/>
      <dgm:spPr/>
      <dgm:t>
        <a:bodyPr/>
        <a:lstStyle/>
        <a:p>
          <a:endParaRPr lang="en-US"/>
        </a:p>
      </dgm:t>
    </dgm:pt>
    <dgm:pt modelId="{50E69AD5-720D-4DFC-8B81-C40EF7491C14}" type="sibTrans" cxnId="{9BE433D3-765C-4199-AFDE-71E546A6247F}">
      <dgm:prSet/>
      <dgm:spPr/>
      <dgm:t>
        <a:bodyPr/>
        <a:lstStyle/>
        <a:p>
          <a:endParaRPr lang="en-US"/>
        </a:p>
      </dgm:t>
    </dgm:pt>
    <dgm:pt modelId="{AAF6DCEA-2AF0-46EF-8B72-1791AA240139}">
      <dgm:prSet phldrT="[Text]"/>
      <dgm:spPr/>
      <dgm:t>
        <a:bodyPr/>
        <a:lstStyle/>
        <a:p>
          <a:r>
            <a:rPr lang="en-US"/>
            <a:t>Food</a:t>
          </a:r>
        </a:p>
      </dgm:t>
    </dgm:pt>
    <dgm:pt modelId="{636E2360-C2A4-4BC9-8CE0-E268181C126D}" type="parTrans" cxnId="{E78F229C-2762-435F-A21A-AE8CF1D8A61E}">
      <dgm:prSet/>
      <dgm:spPr/>
      <dgm:t>
        <a:bodyPr/>
        <a:lstStyle/>
        <a:p>
          <a:endParaRPr lang="en-US"/>
        </a:p>
      </dgm:t>
    </dgm:pt>
    <dgm:pt modelId="{4D175F9B-5B7D-4AA6-A322-F8D45261BF3F}" type="sibTrans" cxnId="{E78F229C-2762-435F-A21A-AE8CF1D8A61E}">
      <dgm:prSet/>
      <dgm:spPr/>
      <dgm:t>
        <a:bodyPr/>
        <a:lstStyle/>
        <a:p>
          <a:endParaRPr lang="en-US"/>
        </a:p>
      </dgm:t>
    </dgm:pt>
    <dgm:pt modelId="{8684C7E3-839A-4986-9B1B-484C59E29097}">
      <dgm:prSet phldrT="[Text]"/>
      <dgm:spPr/>
      <dgm:t>
        <a:bodyPr/>
        <a:lstStyle/>
        <a:p>
          <a:r>
            <a:rPr lang="en-US"/>
            <a:t>Types</a:t>
          </a:r>
        </a:p>
      </dgm:t>
    </dgm:pt>
    <dgm:pt modelId="{780514EE-21BA-4C38-9A3B-F77FDA542BB7}" type="parTrans" cxnId="{38B6388B-9B39-49C0-B611-C61ABBC94C7A}">
      <dgm:prSet/>
      <dgm:spPr/>
      <dgm:t>
        <a:bodyPr/>
        <a:lstStyle/>
        <a:p>
          <a:endParaRPr lang="en-US"/>
        </a:p>
      </dgm:t>
    </dgm:pt>
    <dgm:pt modelId="{A3CA5CE7-DB84-4173-ACE2-B8F9C8A51871}" type="sibTrans" cxnId="{38B6388B-9B39-49C0-B611-C61ABBC94C7A}">
      <dgm:prSet/>
      <dgm:spPr/>
      <dgm:t>
        <a:bodyPr/>
        <a:lstStyle/>
        <a:p>
          <a:endParaRPr lang="en-US"/>
        </a:p>
      </dgm:t>
    </dgm:pt>
    <dgm:pt modelId="{8A67DC3E-3D77-461C-AA46-D7611476E894}">
      <dgm:prSet phldrT="[Text]"/>
      <dgm:spPr/>
      <dgm:t>
        <a:bodyPr/>
        <a:lstStyle/>
        <a:p>
          <a:r>
            <a:rPr lang="en-US"/>
            <a:t>Body</a:t>
          </a:r>
        </a:p>
      </dgm:t>
    </dgm:pt>
    <dgm:pt modelId="{172A4AFE-8090-4A3C-ACC5-1A8B942B9FD2}" type="parTrans" cxnId="{716FE435-34F8-47D1-9922-1B2FFE11BBB9}">
      <dgm:prSet/>
      <dgm:spPr/>
      <dgm:t>
        <a:bodyPr/>
        <a:lstStyle/>
        <a:p>
          <a:endParaRPr lang="en-US"/>
        </a:p>
      </dgm:t>
    </dgm:pt>
    <dgm:pt modelId="{88AB79AB-CED1-46E2-9B63-3257CA31F848}" type="sibTrans" cxnId="{716FE435-34F8-47D1-9922-1B2FFE11BBB9}">
      <dgm:prSet/>
      <dgm:spPr/>
      <dgm:t>
        <a:bodyPr/>
        <a:lstStyle/>
        <a:p>
          <a:endParaRPr lang="en-US"/>
        </a:p>
      </dgm:t>
    </dgm:pt>
    <dgm:pt modelId="{351D3816-1443-451B-B9F1-E54733C72773}" type="pres">
      <dgm:prSet presAssocID="{888C4E04-DC65-4CCB-8CBA-86BE410281EB}" presName="cycle" presStyleCnt="0">
        <dgm:presLayoutVars>
          <dgm:chMax val="1"/>
          <dgm:dir/>
          <dgm:animLvl val="ctr"/>
          <dgm:resizeHandles val="exact"/>
        </dgm:presLayoutVars>
      </dgm:prSet>
      <dgm:spPr/>
    </dgm:pt>
    <dgm:pt modelId="{1C9C4BC4-CC61-4154-B34A-47CB3D88B972}" type="pres">
      <dgm:prSet presAssocID="{804FCEDC-3F10-443D-AAE0-55A3985073D1}" presName="centerShape" presStyleLbl="node0" presStyleIdx="0" presStyleCnt="1" custScaleX="166096" custScaleY="163109"/>
      <dgm:spPr/>
    </dgm:pt>
    <dgm:pt modelId="{4DCD9106-ED49-455F-B9AF-34153A556D29}" type="pres">
      <dgm:prSet presAssocID="{E72D8506-8A28-4456-81F7-203A40F6627F}" presName="Name9" presStyleLbl="parChTrans1D2" presStyleIdx="0" presStyleCnt="4"/>
      <dgm:spPr/>
    </dgm:pt>
    <dgm:pt modelId="{863463C9-273E-4E4E-BF38-FEA5553FC815}" type="pres">
      <dgm:prSet presAssocID="{E72D8506-8A28-4456-81F7-203A40F6627F}" presName="connTx" presStyleLbl="parChTrans1D2" presStyleIdx="0" presStyleCnt="4"/>
      <dgm:spPr/>
    </dgm:pt>
    <dgm:pt modelId="{ADA9EBED-E0CF-4025-8701-BE1FE51AE2CE}" type="pres">
      <dgm:prSet presAssocID="{01B29B44-F5FF-4D12-936F-1F4D30268A92}" presName="node" presStyleLbl="node1" presStyleIdx="0" presStyleCnt="4">
        <dgm:presLayoutVars>
          <dgm:bulletEnabled val="1"/>
        </dgm:presLayoutVars>
      </dgm:prSet>
      <dgm:spPr/>
    </dgm:pt>
    <dgm:pt modelId="{7D8AC193-D0E2-405D-9017-621769C92502}" type="pres">
      <dgm:prSet presAssocID="{636E2360-C2A4-4BC9-8CE0-E268181C126D}" presName="Name9" presStyleLbl="parChTrans1D2" presStyleIdx="1" presStyleCnt="4"/>
      <dgm:spPr/>
    </dgm:pt>
    <dgm:pt modelId="{909D5713-003D-4357-A0AE-5B762DF563E7}" type="pres">
      <dgm:prSet presAssocID="{636E2360-C2A4-4BC9-8CE0-E268181C126D}" presName="connTx" presStyleLbl="parChTrans1D2" presStyleIdx="1" presStyleCnt="4"/>
      <dgm:spPr/>
    </dgm:pt>
    <dgm:pt modelId="{84CAD147-6EC5-4A88-8B16-F43722528AD6}" type="pres">
      <dgm:prSet presAssocID="{AAF6DCEA-2AF0-46EF-8B72-1791AA240139}" presName="node" presStyleLbl="node1" presStyleIdx="1" presStyleCnt="4">
        <dgm:presLayoutVars>
          <dgm:bulletEnabled val="1"/>
        </dgm:presLayoutVars>
      </dgm:prSet>
      <dgm:spPr/>
    </dgm:pt>
    <dgm:pt modelId="{661E325E-2F91-4DB6-B319-A3332225A6F5}" type="pres">
      <dgm:prSet presAssocID="{780514EE-21BA-4C38-9A3B-F77FDA542BB7}" presName="Name9" presStyleLbl="parChTrans1D2" presStyleIdx="2" presStyleCnt="4"/>
      <dgm:spPr/>
    </dgm:pt>
    <dgm:pt modelId="{2DEF93A0-021F-43BE-B16B-14AF32BEA9E9}" type="pres">
      <dgm:prSet presAssocID="{780514EE-21BA-4C38-9A3B-F77FDA542BB7}" presName="connTx" presStyleLbl="parChTrans1D2" presStyleIdx="2" presStyleCnt="4"/>
      <dgm:spPr/>
    </dgm:pt>
    <dgm:pt modelId="{A0B9561F-4F84-4A0B-89E1-648EC69285AB}" type="pres">
      <dgm:prSet presAssocID="{8684C7E3-839A-4986-9B1B-484C59E29097}" presName="node" presStyleLbl="node1" presStyleIdx="2" presStyleCnt="4">
        <dgm:presLayoutVars>
          <dgm:bulletEnabled val="1"/>
        </dgm:presLayoutVars>
      </dgm:prSet>
      <dgm:spPr/>
    </dgm:pt>
    <dgm:pt modelId="{AD7E3D8B-ABBA-4CAE-9B36-10858689C9BD}" type="pres">
      <dgm:prSet presAssocID="{172A4AFE-8090-4A3C-ACC5-1A8B942B9FD2}" presName="Name9" presStyleLbl="parChTrans1D2" presStyleIdx="3" presStyleCnt="4"/>
      <dgm:spPr/>
    </dgm:pt>
    <dgm:pt modelId="{21850DA1-B4B5-447E-AFDD-DF30E3951391}" type="pres">
      <dgm:prSet presAssocID="{172A4AFE-8090-4A3C-ACC5-1A8B942B9FD2}" presName="connTx" presStyleLbl="parChTrans1D2" presStyleIdx="3" presStyleCnt="4"/>
      <dgm:spPr/>
    </dgm:pt>
    <dgm:pt modelId="{0A37F4F0-B6CB-4D37-8429-BFA8BEC6BC24}" type="pres">
      <dgm:prSet presAssocID="{8A67DC3E-3D77-461C-AA46-D7611476E894}" presName="node" presStyleLbl="node1" presStyleIdx="3" presStyleCnt="4">
        <dgm:presLayoutVars>
          <dgm:bulletEnabled val="1"/>
        </dgm:presLayoutVars>
      </dgm:prSet>
      <dgm:spPr/>
    </dgm:pt>
  </dgm:ptLst>
  <dgm:cxnLst>
    <dgm:cxn modelId="{26EC1302-65AF-A04D-B6C8-1CE6F740BF6C}" type="presOf" srcId="{8A67DC3E-3D77-461C-AA46-D7611476E894}" destId="{0A37F4F0-B6CB-4D37-8429-BFA8BEC6BC24}" srcOrd="0" destOrd="0" presId="urn:microsoft.com/office/officeart/2005/8/layout/radial1"/>
    <dgm:cxn modelId="{360EC907-9592-E246-B093-E58386503CF1}" type="presOf" srcId="{AAF6DCEA-2AF0-46EF-8B72-1791AA240139}" destId="{84CAD147-6EC5-4A88-8B16-F43722528AD6}" srcOrd="0" destOrd="0" presId="urn:microsoft.com/office/officeart/2005/8/layout/radial1"/>
    <dgm:cxn modelId="{C648E10A-5D48-6745-80B3-6C672DEBE33B}" type="presOf" srcId="{01B29B44-F5FF-4D12-936F-1F4D30268A92}" destId="{ADA9EBED-E0CF-4025-8701-BE1FE51AE2CE}" srcOrd="0" destOrd="0" presId="urn:microsoft.com/office/officeart/2005/8/layout/radial1"/>
    <dgm:cxn modelId="{F7D5D52A-224E-2F4E-9158-197E1DA2718B}" type="presOf" srcId="{636E2360-C2A4-4BC9-8CE0-E268181C126D}" destId="{7D8AC193-D0E2-405D-9017-621769C92502}" srcOrd="0" destOrd="0" presId="urn:microsoft.com/office/officeart/2005/8/layout/radial1"/>
    <dgm:cxn modelId="{716FE435-34F8-47D1-9922-1B2FFE11BBB9}" srcId="{804FCEDC-3F10-443D-AAE0-55A3985073D1}" destId="{8A67DC3E-3D77-461C-AA46-D7611476E894}" srcOrd="3" destOrd="0" parTransId="{172A4AFE-8090-4A3C-ACC5-1A8B942B9FD2}" sibTransId="{88AB79AB-CED1-46E2-9B63-3257CA31F848}"/>
    <dgm:cxn modelId="{5B8E5F3C-00AA-DA41-AFD0-DBD177BE5295}" type="presOf" srcId="{780514EE-21BA-4C38-9A3B-F77FDA542BB7}" destId="{2DEF93A0-021F-43BE-B16B-14AF32BEA9E9}" srcOrd="1" destOrd="0" presId="urn:microsoft.com/office/officeart/2005/8/layout/radial1"/>
    <dgm:cxn modelId="{43648541-4AF6-834B-8496-1D6E001CE83E}" type="presOf" srcId="{172A4AFE-8090-4A3C-ACC5-1A8B942B9FD2}" destId="{21850DA1-B4B5-447E-AFDD-DF30E3951391}" srcOrd="1" destOrd="0" presId="urn:microsoft.com/office/officeart/2005/8/layout/radial1"/>
    <dgm:cxn modelId="{717DAD48-908C-6D42-9EF4-DA21C6222EF5}" type="presOf" srcId="{888C4E04-DC65-4CCB-8CBA-86BE410281EB}" destId="{351D3816-1443-451B-B9F1-E54733C72773}" srcOrd="0" destOrd="0" presId="urn:microsoft.com/office/officeart/2005/8/layout/radial1"/>
    <dgm:cxn modelId="{B771ED51-A8DA-5D4B-B5BC-7B698335B5B1}" type="presOf" srcId="{E72D8506-8A28-4456-81F7-203A40F6627F}" destId="{863463C9-273E-4E4E-BF38-FEA5553FC815}" srcOrd="1" destOrd="0" presId="urn:microsoft.com/office/officeart/2005/8/layout/radial1"/>
    <dgm:cxn modelId="{5B127657-8695-E340-ABAA-5CC28124E1DE}" type="presOf" srcId="{8684C7E3-839A-4986-9B1B-484C59E29097}" destId="{A0B9561F-4F84-4A0B-89E1-648EC69285AB}" srcOrd="0" destOrd="0" presId="urn:microsoft.com/office/officeart/2005/8/layout/radial1"/>
    <dgm:cxn modelId="{38B6388B-9B39-49C0-B611-C61ABBC94C7A}" srcId="{804FCEDC-3F10-443D-AAE0-55A3985073D1}" destId="{8684C7E3-839A-4986-9B1B-484C59E29097}" srcOrd="2" destOrd="0" parTransId="{780514EE-21BA-4C38-9A3B-F77FDA542BB7}" sibTransId="{A3CA5CE7-DB84-4173-ACE2-B8F9C8A51871}"/>
    <dgm:cxn modelId="{E78F229C-2762-435F-A21A-AE8CF1D8A61E}" srcId="{804FCEDC-3F10-443D-AAE0-55A3985073D1}" destId="{AAF6DCEA-2AF0-46EF-8B72-1791AA240139}" srcOrd="1" destOrd="0" parTransId="{636E2360-C2A4-4BC9-8CE0-E268181C126D}" sibTransId="{4D175F9B-5B7D-4AA6-A322-F8D45261BF3F}"/>
    <dgm:cxn modelId="{F82D9EA6-3E17-E246-A9BD-770512921C0D}" type="presOf" srcId="{E72D8506-8A28-4456-81F7-203A40F6627F}" destId="{4DCD9106-ED49-455F-B9AF-34153A556D29}" srcOrd="0" destOrd="0" presId="urn:microsoft.com/office/officeart/2005/8/layout/radial1"/>
    <dgm:cxn modelId="{844090A8-29B8-A54B-8BE6-35247EC5C852}" type="presOf" srcId="{780514EE-21BA-4C38-9A3B-F77FDA542BB7}" destId="{661E325E-2F91-4DB6-B319-A3332225A6F5}" srcOrd="0" destOrd="0" presId="urn:microsoft.com/office/officeart/2005/8/layout/radial1"/>
    <dgm:cxn modelId="{548610B6-C4F3-1745-AAB3-8BD99B372280}" type="presOf" srcId="{636E2360-C2A4-4BC9-8CE0-E268181C126D}" destId="{909D5713-003D-4357-A0AE-5B762DF563E7}" srcOrd="1" destOrd="0" presId="urn:microsoft.com/office/officeart/2005/8/layout/radial1"/>
    <dgm:cxn modelId="{EDE928B8-FE0F-984C-8DE2-45EAB3B4EEB3}" type="presOf" srcId="{172A4AFE-8090-4A3C-ACC5-1A8B942B9FD2}" destId="{AD7E3D8B-ABBA-4CAE-9B36-10858689C9BD}" srcOrd="0" destOrd="0" presId="urn:microsoft.com/office/officeart/2005/8/layout/radial1"/>
    <dgm:cxn modelId="{D41F65C7-F3EC-4F10-B5DD-807754D7F2BC}" srcId="{888C4E04-DC65-4CCB-8CBA-86BE410281EB}" destId="{804FCEDC-3F10-443D-AAE0-55A3985073D1}" srcOrd="0" destOrd="0" parTransId="{19657673-A2D0-4FF3-9621-F2CCD905B355}" sibTransId="{9CE032A8-6809-438A-A5DF-EA7F7D44102E}"/>
    <dgm:cxn modelId="{9BE433D3-765C-4199-AFDE-71E546A6247F}" srcId="{804FCEDC-3F10-443D-AAE0-55A3985073D1}" destId="{01B29B44-F5FF-4D12-936F-1F4D30268A92}" srcOrd="0" destOrd="0" parTransId="{E72D8506-8A28-4456-81F7-203A40F6627F}" sibTransId="{50E69AD5-720D-4DFC-8B81-C40EF7491C14}"/>
    <dgm:cxn modelId="{108C65F0-9ED1-EF4A-97F1-38CA2D953945}" type="presOf" srcId="{804FCEDC-3F10-443D-AAE0-55A3985073D1}" destId="{1C9C4BC4-CC61-4154-B34A-47CB3D88B972}" srcOrd="0" destOrd="0" presId="urn:microsoft.com/office/officeart/2005/8/layout/radial1"/>
    <dgm:cxn modelId="{91202620-3BE5-814A-A8E6-EC51C4ADCCE7}" type="presParOf" srcId="{351D3816-1443-451B-B9F1-E54733C72773}" destId="{1C9C4BC4-CC61-4154-B34A-47CB3D88B972}" srcOrd="0" destOrd="0" presId="urn:microsoft.com/office/officeart/2005/8/layout/radial1"/>
    <dgm:cxn modelId="{5E4FB212-EAA4-2B4A-B1CD-BC0D2F7704A0}" type="presParOf" srcId="{351D3816-1443-451B-B9F1-E54733C72773}" destId="{4DCD9106-ED49-455F-B9AF-34153A556D29}" srcOrd="1" destOrd="0" presId="urn:microsoft.com/office/officeart/2005/8/layout/radial1"/>
    <dgm:cxn modelId="{33E86201-1FD0-3A43-9C3D-DEC2F923F760}" type="presParOf" srcId="{4DCD9106-ED49-455F-B9AF-34153A556D29}" destId="{863463C9-273E-4E4E-BF38-FEA5553FC815}" srcOrd="0" destOrd="0" presId="urn:microsoft.com/office/officeart/2005/8/layout/radial1"/>
    <dgm:cxn modelId="{1E9F6276-D96E-8E42-A55A-AF03E94492B7}" type="presParOf" srcId="{351D3816-1443-451B-B9F1-E54733C72773}" destId="{ADA9EBED-E0CF-4025-8701-BE1FE51AE2CE}" srcOrd="2" destOrd="0" presId="urn:microsoft.com/office/officeart/2005/8/layout/radial1"/>
    <dgm:cxn modelId="{88FE6AF1-0440-544F-8E61-8F698A0F95B7}" type="presParOf" srcId="{351D3816-1443-451B-B9F1-E54733C72773}" destId="{7D8AC193-D0E2-405D-9017-621769C92502}" srcOrd="3" destOrd="0" presId="urn:microsoft.com/office/officeart/2005/8/layout/radial1"/>
    <dgm:cxn modelId="{2DEA42BE-36DC-5843-A777-CD315947BD08}" type="presParOf" srcId="{7D8AC193-D0E2-405D-9017-621769C92502}" destId="{909D5713-003D-4357-A0AE-5B762DF563E7}" srcOrd="0" destOrd="0" presId="urn:microsoft.com/office/officeart/2005/8/layout/radial1"/>
    <dgm:cxn modelId="{6B7D68F3-4EFF-6B4E-8349-D50DF74994F8}" type="presParOf" srcId="{351D3816-1443-451B-B9F1-E54733C72773}" destId="{84CAD147-6EC5-4A88-8B16-F43722528AD6}" srcOrd="4" destOrd="0" presId="urn:microsoft.com/office/officeart/2005/8/layout/radial1"/>
    <dgm:cxn modelId="{59CCEDE6-7471-B54F-A04B-86CBA0C51AF9}" type="presParOf" srcId="{351D3816-1443-451B-B9F1-E54733C72773}" destId="{661E325E-2F91-4DB6-B319-A3332225A6F5}" srcOrd="5" destOrd="0" presId="urn:microsoft.com/office/officeart/2005/8/layout/radial1"/>
    <dgm:cxn modelId="{E2D8CBE9-80EE-3341-9BCF-7C1EDB640B95}" type="presParOf" srcId="{661E325E-2F91-4DB6-B319-A3332225A6F5}" destId="{2DEF93A0-021F-43BE-B16B-14AF32BEA9E9}" srcOrd="0" destOrd="0" presId="urn:microsoft.com/office/officeart/2005/8/layout/radial1"/>
    <dgm:cxn modelId="{EFADC249-06AA-2149-B683-6C249D181EBB}" type="presParOf" srcId="{351D3816-1443-451B-B9F1-E54733C72773}" destId="{A0B9561F-4F84-4A0B-89E1-648EC69285AB}" srcOrd="6" destOrd="0" presId="urn:microsoft.com/office/officeart/2005/8/layout/radial1"/>
    <dgm:cxn modelId="{F079A128-1F88-034F-88D9-1495396462E5}" type="presParOf" srcId="{351D3816-1443-451B-B9F1-E54733C72773}" destId="{AD7E3D8B-ABBA-4CAE-9B36-10858689C9BD}" srcOrd="7" destOrd="0" presId="urn:microsoft.com/office/officeart/2005/8/layout/radial1"/>
    <dgm:cxn modelId="{3606A0C5-22D7-A740-8837-F682CAB6A43D}" type="presParOf" srcId="{AD7E3D8B-ABBA-4CAE-9B36-10858689C9BD}" destId="{21850DA1-B4B5-447E-AFDD-DF30E3951391}" srcOrd="0" destOrd="0" presId="urn:microsoft.com/office/officeart/2005/8/layout/radial1"/>
    <dgm:cxn modelId="{ED6B91C2-DC2B-5F46-B0A1-35E7744E17C6}" type="presParOf" srcId="{351D3816-1443-451B-B9F1-E54733C72773}" destId="{0A37F4F0-B6CB-4D37-8429-BFA8BEC6BC2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A1F5FC-0C89-4F4A-B0ED-5D2C2CF1664F}" type="doc">
      <dgm:prSet loTypeId="urn:microsoft.com/office/officeart/2005/8/layout/hProcess9" loCatId="process" qsTypeId="urn:microsoft.com/office/officeart/2005/8/quickstyle/simple1" qsCatId="simple" csTypeId="urn:microsoft.com/office/officeart/2005/8/colors/accent1_2" csCatId="accent1" phldr="1"/>
      <dgm:spPr/>
    </dgm:pt>
    <dgm:pt modelId="{51DE159B-3082-4F2F-8B60-59283AB46F06}">
      <dgm:prSet phldrT="[Text]"/>
      <dgm:spPr/>
      <dgm:t>
        <a:bodyPr/>
        <a:lstStyle/>
        <a:p>
          <a:r>
            <a:rPr lang="en-US"/>
            <a:t>Beginning</a:t>
          </a:r>
        </a:p>
      </dgm:t>
    </dgm:pt>
    <dgm:pt modelId="{A96FE90C-5CE9-41BA-83D2-799D91787360}" type="parTrans" cxnId="{CED166C3-A8CC-4CF2-803F-9271BFBA8AF2}">
      <dgm:prSet/>
      <dgm:spPr/>
      <dgm:t>
        <a:bodyPr/>
        <a:lstStyle/>
        <a:p>
          <a:endParaRPr lang="en-US"/>
        </a:p>
      </dgm:t>
    </dgm:pt>
    <dgm:pt modelId="{93712D17-63EC-44A0-B6E5-034D44031741}" type="sibTrans" cxnId="{CED166C3-A8CC-4CF2-803F-9271BFBA8AF2}">
      <dgm:prSet/>
      <dgm:spPr/>
      <dgm:t>
        <a:bodyPr/>
        <a:lstStyle/>
        <a:p>
          <a:endParaRPr lang="en-US"/>
        </a:p>
      </dgm:t>
    </dgm:pt>
    <dgm:pt modelId="{5BB99C5A-BCF0-46F5-B8A8-F37040C305A5}">
      <dgm:prSet phldrT="[Text]"/>
      <dgm:spPr/>
      <dgm:t>
        <a:bodyPr/>
        <a:lstStyle/>
        <a:p>
          <a:r>
            <a:rPr lang="en-US"/>
            <a:t>Middle</a:t>
          </a:r>
        </a:p>
      </dgm:t>
    </dgm:pt>
    <dgm:pt modelId="{A80A13FE-78AD-4CA1-A230-025ECD343302}" type="parTrans" cxnId="{DBDE1271-E44F-461C-BADB-AE3ADA395166}">
      <dgm:prSet/>
      <dgm:spPr/>
      <dgm:t>
        <a:bodyPr/>
        <a:lstStyle/>
        <a:p>
          <a:endParaRPr lang="en-US"/>
        </a:p>
      </dgm:t>
    </dgm:pt>
    <dgm:pt modelId="{E35AFB3D-840A-43DC-BC32-0186385508D3}" type="sibTrans" cxnId="{DBDE1271-E44F-461C-BADB-AE3ADA395166}">
      <dgm:prSet/>
      <dgm:spPr/>
      <dgm:t>
        <a:bodyPr/>
        <a:lstStyle/>
        <a:p>
          <a:endParaRPr lang="en-US"/>
        </a:p>
      </dgm:t>
    </dgm:pt>
    <dgm:pt modelId="{4A97897D-329D-4AAA-9AFA-D8E0026C6215}">
      <dgm:prSet phldrT="[Text]"/>
      <dgm:spPr/>
      <dgm:t>
        <a:bodyPr/>
        <a:lstStyle/>
        <a:p>
          <a:r>
            <a:rPr lang="en-US"/>
            <a:t>End</a:t>
          </a:r>
        </a:p>
      </dgm:t>
    </dgm:pt>
    <dgm:pt modelId="{AA82A07A-1253-4FF7-AD3C-89516C189A82}" type="parTrans" cxnId="{92CC9407-C626-4B71-873E-EFFE96CB7C40}">
      <dgm:prSet/>
      <dgm:spPr/>
      <dgm:t>
        <a:bodyPr/>
        <a:lstStyle/>
        <a:p>
          <a:endParaRPr lang="en-US"/>
        </a:p>
      </dgm:t>
    </dgm:pt>
    <dgm:pt modelId="{987363E5-A559-4D47-8C02-75B4BB878276}" type="sibTrans" cxnId="{92CC9407-C626-4B71-873E-EFFE96CB7C40}">
      <dgm:prSet/>
      <dgm:spPr/>
      <dgm:t>
        <a:bodyPr/>
        <a:lstStyle/>
        <a:p>
          <a:endParaRPr lang="en-US"/>
        </a:p>
      </dgm:t>
    </dgm:pt>
    <dgm:pt modelId="{0B14F4A4-A760-4E81-AF2C-E48C3744485D}" type="pres">
      <dgm:prSet presAssocID="{07A1F5FC-0C89-4F4A-B0ED-5D2C2CF1664F}" presName="CompostProcess" presStyleCnt="0">
        <dgm:presLayoutVars>
          <dgm:dir/>
          <dgm:resizeHandles val="exact"/>
        </dgm:presLayoutVars>
      </dgm:prSet>
      <dgm:spPr/>
    </dgm:pt>
    <dgm:pt modelId="{4CBDF551-2AB0-48FA-A9E6-D4F421D07EEF}" type="pres">
      <dgm:prSet presAssocID="{07A1F5FC-0C89-4F4A-B0ED-5D2C2CF1664F}" presName="arrow" presStyleLbl="bgShp" presStyleIdx="0" presStyleCnt="1"/>
      <dgm:spPr/>
    </dgm:pt>
    <dgm:pt modelId="{DA696CEA-4C8E-46FB-B73E-4D4C66A83394}" type="pres">
      <dgm:prSet presAssocID="{07A1F5FC-0C89-4F4A-B0ED-5D2C2CF1664F}" presName="linearProcess" presStyleCnt="0"/>
      <dgm:spPr/>
    </dgm:pt>
    <dgm:pt modelId="{42DE6947-7674-4004-9F2A-081F6A404340}" type="pres">
      <dgm:prSet presAssocID="{51DE159B-3082-4F2F-8B60-59283AB46F06}" presName="textNode" presStyleLbl="node1" presStyleIdx="0" presStyleCnt="3">
        <dgm:presLayoutVars>
          <dgm:bulletEnabled val="1"/>
        </dgm:presLayoutVars>
      </dgm:prSet>
      <dgm:spPr/>
    </dgm:pt>
    <dgm:pt modelId="{DBF5234B-A583-406D-B05D-1DB005D1C6CC}" type="pres">
      <dgm:prSet presAssocID="{93712D17-63EC-44A0-B6E5-034D44031741}" presName="sibTrans" presStyleCnt="0"/>
      <dgm:spPr/>
    </dgm:pt>
    <dgm:pt modelId="{4667835A-B0D9-43E1-B39D-05E4E7CAD343}" type="pres">
      <dgm:prSet presAssocID="{5BB99C5A-BCF0-46F5-B8A8-F37040C305A5}" presName="textNode" presStyleLbl="node1" presStyleIdx="1" presStyleCnt="3">
        <dgm:presLayoutVars>
          <dgm:bulletEnabled val="1"/>
        </dgm:presLayoutVars>
      </dgm:prSet>
      <dgm:spPr/>
    </dgm:pt>
    <dgm:pt modelId="{A71BD84C-FD5E-461F-8C53-60CF969C2C88}" type="pres">
      <dgm:prSet presAssocID="{E35AFB3D-840A-43DC-BC32-0186385508D3}" presName="sibTrans" presStyleCnt="0"/>
      <dgm:spPr/>
    </dgm:pt>
    <dgm:pt modelId="{EC7257FE-239B-4D5C-96BD-FF1089FE3910}" type="pres">
      <dgm:prSet presAssocID="{4A97897D-329D-4AAA-9AFA-D8E0026C6215}" presName="textNode" presStyleLbl="node1" presStyleIdx="2" presStyleCnt="3">
        <dgm:presLayoutVars>
          <dgm:bulletEnabled val="1"/>
        </dgm:presLayoutVars>
      </dgm:prSet>
      <dgm:spPr/>
    </dgm:pt>
  </dgm:ptLst>
  <dgm:cxnLst>
    <dgm:cxn modelId="{92CC9407-C626-4B71-873E-EFFE96CB7C40}" srcId="{07A1F5FC-0C89-4F4A-B0ED-5D2C2CF1664F}" destId="{4A97897D-329D-4AAA-9AFA-D8E0026C6215}" srcOrd="2" destOrd="0" parTransId="{AA82A07A-1253-4FF7-AD3C-89516C189A82}" sibTransId="{987363E5-A559-4D47-8C02-75B4BB878276}"/>
    <dgm:cxn modelId="{E7199061-5704-B047-B4AA-53793C23A3A1}" type="presOf" srcId="{5BB99C5A-BCF0-46F5-B8A8-F37040C305A5}" destId="{4667835A-B0D9-43E1-B39D-05E4E7CAD343}" srcOrd="0" destOrd="0" presId="urn:microsoft.com/office/officeart/2005/8/layout/hProcess9"/>
    <dgm:cxn modelId="{DBDE1271-E44F-461C-BADB-AE3ADA395166}" srcId="{07A1F5FC-0C89-4F4A-B0ED-5D2C2CF1664F}" destId="{5BB99C5A-BCF0-46F5-B8A8-F37040C305A5}" srcOrd="1" destOrd="0" parTransId="{A80A13FE-78AD-4CA1-A230-025ECD343302}" sibTransId="{E35AFB3D-840A-43DC-BC32-0186385508D3}"/>
    <dgm:cxn modelId="{C69BF29A-B3BF-594A-B95E-9A13C8A1D0A3}" type="presOf" srcId="{4A97897D-329D-4AAA-9AFA-D8E0026C6215}" destId="{EC7257FE-239B-4D5C-96BD-FF1089FE3910}" srcOrd="0" destOrd="0" presId="urn:microsoft.com/office/officeart/2005/8/layout/hProcess9"/>
    <dgm:cxn modelId="{17B930A7-AD6C-9C4A-A5C8-EA9AAA1CCE8A}" type="presOf" srcId="{07A1F5FC-0C89-4F4A-B0ED-5D2C2CF1664F}" destId="{0B14F4A4-A760-4E81-AF2C-E48C3744485D}" srcOrd="0" destOrd="0" presId="urn:microsoft.com/office/officeart/2005/8/layout/hProcess9"/>
    <dgm:cxn modelId="{E0FF7AB2-6ADD-314C-BA29-4A3A3DC9FC5C}" type="presOf" srcId="{51DE159B-3082-4F2F-8B60-59283AB46F06}" destId="{42DE6947-7674-4004-9F2A-081F6A404340}" srcOrd="0" destOrd="0" presId="urn:microsoft.com/office/officeart/2005/8/layout/hProcess9"/>
    <dgm:cxn modelId="{CED166C3-A8CC-4CF2-803F-9271BFBA8AF2}" srcId="{07A1F5FC-0C89-4F4A-B0ED-5D2C2CF1664F}" destId="{51DE159B-3082-4F2F-8B60-59283AB46F06}" srcOrd="0" destOrd="0" parTransId="{A96FE90C-5CE9-41BA-83D2-799D91787360}" sibTransId="{93712D17-63EC-44A0-B6E5-034D44031741}"/>
    <dgm:cxn modelId="{EAA615BA-5800-7E41-B156-19C7DD45BDBE}" type="presParOf" srcId="{0B14F4A4-A760-4E81-AF2C-E48C3744485D}" destId="{4CBDF551-2AB0-48FA-A9E6-D4F421D07EEF}" srcOrd="0" destOrd="0" presId="urn:microsoft.com/office/officeart/2005/8/layout/hProcess9"/>
    <dgm:cxn modelId="{95F61D91-EBDA-874E-ACAF-2F919A1C97C9}" type="presParOf" srcId="{0B14F4A4-A760-4E81-AF2C-E48C3744485D}" destId="{DA696CEA-4C8E-46FB-B73E-4D4C66A83394}" srcOrd="1" destOrd="0" presId="urn:microsoft.com/office/officeart/2005/8/layout/hProcess9"/>
    <dgm:cxn modelId="{EFD7739C-D3D1-054B-B007-757B02D0B077}" type="presParOf" srcId="{DA696CEA-4C8E-46FB-B73E-4D4C66A83394}" destId="{42DE6947-7674-4004-9F2A-081F6A404340}" srcOrd="0" destOrd="0" presId="urn:microsoft.com/office/officeart/2005/8/layout/hProcess9"/>
    <dgm:cxn modelId="{4BF361AF-FB94-A24F-9461-32E6546D21E0}" type="presParOf" srcId="{DA696CEA-4C8E-46FB-B73E-4D4C66A83394}" destId="{DBF5234B-A583-406D-B05D-1DB005D1C6CC}" srcOrd="1" destOrd="0" presId="urn:microsoft.com/office/officeart/2005/8/layout/hProcess9"/>
    <dgm:cxn modelId="{37769961-76B5-9143-955A-88B671D015E8}" type="presParOf" srcId="{DA696CEA-4C8E-46FB-B73E-4D4C66A83394}" destId="{4667835A-B0D9-43E1-B39D-05E4E7CAD343}" srcOrd="2" destOrd="0" presId="urn:microsoft.com/office/officeart/2005/8/layout/hProcess9"/>
    <dgm:cxn modelId="{BEAE3561-0EBD-6E42-89E4-CC97A357B9BF}" type="presParOf" srcId="{DA696CEA-4C8E-46FB-B73E-4D4C66A83394}" destId="{A71BD84C-FD5E-461F-8C53-60CF969C2C88}" srcOrd="3" destOrd="0" presId="urn:microsoft.com/office/officeart/2005/8/layout/hProcess9"/>
    <dgm:cxn modelId="{5F90505E-96B8-F44B-9D46-F30E6527A5CC}" type="presParOf" srcId="{DA696CEA-4C8E-46FB-B73E-4D4C66A83394}" destId="{EC7257FE-239B-4D5C-96BD-FF1089FE3910}"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95D6B2-D142-480E-881E-C7AC03548923}" type="doc">
      <dgm:prSet loTypeId="urn:microsoft.com/office/officeart/2005/8/layout/venn1" loCatId="relationship" qsTypeId="urn:microsoft.com/office/officeart/2005/8/quickstyle/simple1" qsCatId="simple" csTypeId="urn:microsoft.com/office/officeart/2005/8/colors/accent1_2" csCatId="accent1" phldr="1"/>
      <dgm:spPr/>
    </dgm:pt>
    <dgm:pt modelId="{20A922A3-0471-47B2-9F83-A5B134D7A83F}">
      <dgm:prSet phldrT="[Text]"/>
      <dgm:spPr/>
      <dgm:t>
        <a:bodyPr/>
        <a:lstStyle/>
        <a:p>
          <a:r>
            <a:rPr lang="en-US"/>
            <a:t>Frogs</a:t>
          </a:r>
        </a:p>
      </dgm:t>
    </dgm:pt>
    <dgm:pt modelId="{AC948679-8D5D-4FB8-A897-59836AE5B8E3}" type="parTrans" cxnId="{27056986-AA72-4E58-AA61-32546A3EDF8D}">
      <dgm:prSet/>
      <dgm:spPr/>
      <dgm:t>
        <a:bodyPr/>
        <a:lstStyle/>
        <a:p>
          <a:endParaRPr lang="en-US"/>
        </a:p>
      </dgm:t>
    </dgm:pt>
    <dgm:pt modelId="{53C2FD35-D488-4D73-A73D-197B675E694E}" type="sibTrans" cxnId="{27056986-AA72-4E58-AA61-32546A3EDF8D}">
      <dgm:prSet/>
      <dgm:spPr/>
      <dgm:t>
        <a:bodyPr/>
        <a:lstStyle/>
        <a:p>
          <a:endParaRPr lang="en-US"/>
        </a:p>
      </dgm:t>
    </dgm:pt>
    <dgm:pt modelId="{952007FC-5F68-401A-8609-867D48818337}">
      <dgm:prSet phldrT="[Text]"/>
      <dgm:spPr/>
      <dgm:t>
        <a:bodyPr/>
        <a:lstStyle/>
        <a:p>
          <a:r>
            <a:rPr lang="en-US"/>
            <a:t>Toads</a:t>
          </a:r>
        </a:p>
      </dgm:t>
    </dgm:pt>
    <dgm:pt modelId="{AFF5C4E1-EBC8-4B6D-BD22-4800A78433DE}" type="parTrans" cxnId="{677F926A-BF55-40AB-AA96-AF19B8E3E135}">
      <dgm:prSet/>
      <dgm:spPr/>
      <dgm:t>
        <a:bodyPr/>
        <a:lstStyle/>
        <a:p>
          <a:endParaRPr lang="en-US"/>
        </a:p>
      </dgm:t>
    </dgm:pt>
    <dgm:pt modelId="{8060F5DD-C86B-4233-8C30-FBA26646C722}" type="sibTrans" cxnId="{677F926A-BF55-40AB-AA96-AF19B8E3E135}">
      <dgm:prSet/>
      <dgm:spPr/>
      <dgm:t>
        <a:bodyPr/>
        <a:lstStyle/>
        <a:p>
          <a:endParaRPr lang="en-US"/>
        </a:p>
      </dgm:t>
    </dgm:pt>
    <dgm:pt modelId="{11198671-6F13-45C3-B8C9-29B6FB902F6E}" type="pres">
      <dgm:prSet presAssocID="{EC95D6B2-D142-480E-881E-C7AC03548923}" presName="compositeShape" presStyleCnt="0">
        <dgm:presLayoutVars>
          <dgm:chMax val="7"/>
          <dgm:dir/>
          <dgm:resizeHandles val="exact"/>
        </dgm:presLayoutVars>
      </dgm:prSet>
      <dgm:spPr/>
    </dgm:pt>
    <dgm:pt modelId="{E4A3677E-D87A-43FB-9E37-B7813774457C}" type="pres">
      <dgm:prSet presAssocID="{20A922A3-0471-47B2-9F83-A5B134D7A83F}" presName="circ1" presStyleLbl="vennNode1" presStyleIdx="0" presStyleCnt="2"/>
      <dgm:spPr/>
    </dgm:pt>
    <dgm:pt modelId="{4A46A5EB-2D08-4C21-8D20-E449C03352E6}" type="pres">
      <dgm:prSet presAssocID="{20A922A3-0471-47B2-9F83-A5B134D7A83F}" presName="circ1Tx" presStyleLbl="revTx" presStyleIdx="0" presStyleCnt="0">
        <dgm:presLayoutVars>
          <dgm:chMax val="0"/>
          <dgm:chPref val="0"/>
          <dgm:bulletEnabled val="1"/>
        </dgm:presLayoutVars>
      </dgm:prSet>
      <dgm:spPr/>
    </dgm:pt>
    <dgm:pt modelId="{4AC80557-768F-463B-B72A-17136FEE70CF}" type="pres">
      <dgm:prSet presAssocID="{952007FC-5F68-401A-8609-867D48818337}" presName="circ2" presStyleLbl="vennNode1" presStyleIdx="1" presStyleCnt="2"/>
      <dgm:spPr/>
    </dgm:pt>
    <dgm:pt modelId="{BFD2E8E1-87BA-4A08-840B-33196B7C5197}" type="pres">
      <dgm:prSet presAssocID="{952007FC-5F68-401A-8609-867D48818337}" presName="circ2Tx" presStyleLbl="revTx" presStyleIdx="0" presStyleCnt="0">
        <dgm:presLayoutVars>
          <dgm:chMax val="0"/>
          <dgm:chPref val="0"/>
          <dgm:bulletEnabled val="1"/>
        </dgm:presLayoutVars>
      </dgm:prSet>
      <dgm:spPr/>
    </dgm:pt>
  </dgm:ptLst>
  <dgm:cxnLst>
    <dgm:cxn modelId="{BBA9601D-6C75-C94F-B548-B65FEE6F9274}" type="presOf" srcId="{952007FC-5F68-401A-8609-867D48818337}" destId="{4AC80557-768F-463B-B72A-17136FEE70CF}" srcOrd="0" destOrd="0" presId="urn:microsoft.com/office/officeart/2005/8/layout/venn1"/>
    <dgm:cxn modelId="{D8831F1E-7DE0-6341-A44F-0E143D220FEE}" type="presOf" srcId="{20A922A3-0471-47B2-9F83-A5B134D7A83F}" destId="{4A46A5EB-2D08-4C21-8D20-E449C03352E6}" srcOrd="1" destOrd="0" presId="urn:microsoft.com/office/officeart/2005/8/layout/venn1"/>
    <dgm:cxn modelId="{6084FD27-0BB4-9F45-AF4A-99F0BC63331D}" type="presOf" srcId="{EC95D6B2-D142-480E-881E-C7AC03548923}" destId="{11198671-6F13-45C3-B8C9-29B6FB902F6E}" srcOrd="0" destOrd="0" presId="urn:microsoft.com/office/officeart/2005/8/layout/venn1"/>
    <dgm:cxn modelId="{677F926A-BF55-40AB-AA96-AF19B8E3E135}" srcId="{EC95D6B2-D142-480E-881E-C7AC03548923}" destId="{952007FC-5F68-401A-8609-867D48818337}" srcOrd="1" destOrd="0" parTransId="{AFF5C4E1-EBC8-4B6D-BD22-4800A78433DE}" sibTransId="{8060F5DD-C86B-4233-8C30-FBA26646C722}"/>
    <dgm:cxn modelId="{DDDE4F79-FDA4-8D46-ADAC-6636B763A15A}" type="presOf" srcId="{20A922A3-0471-47B2-9F83-A5B134D7A83F}" destId="{E4A3677E-D87A-43FB-9E37-B7813774457C}" srcOrd="0" destOrd="0" presId="urn:microsoft.com/office/officeart/2005/8/layout/venn1"/>
    <dgm:cxn modelId="{27056986-AA72-4E58-AA61-32546A3EDF8D}" srcId="{EC95D6B2-D142-480E-881E-C7AC03548923}" destId="{20A922A3-0471-47B2-9F83-A5B134D7A83F}" srcOrd="0" destOrd="0" parTransId="{AC948679-8D5D-4FB8-A897-59836AE5B8E3}" sibTransId="{53C2FD35-D488-4D73-A73D-197B675E694E}"/>
    <dgm:cxn modelId="{C54795DE-2E3E-684F-AADF-12FD9769C500}" type="presOf" srcId="{952007FC-5F68-401A-8609-867D48818337}" destId="{BFD2E8E1-87BA-4A08-840B-33196B7C5197}" srcOrd="1" destOrd="0" presId="urn:microsoft.com/office/officeart/2005/8/layout/venn1"/>
    <dgm:cxn modelId="{FF10726F-A13F-D34D-A403-3590BC81CCDB}" type="presParOf" srcId="{11198671-6F13-45C3-B8C9-29B6FB902F6E}" destId="{E4A3677E-D87A-43FB-9E37-B7813774457C}" srcOrd="0" destOrd="0" presId="urn:microsoft.com/office/officeart/2005/8/layout/venn1"/>
    <dgm:cxn modelId="{630634F6-0C72-8040-9751-37A549B4CDC7}" type="presParOf" srcId="{11198671-6F13-45C3-B8C9-29B6FB902F6E}" destId="{4A46A5EB-2D08-4C21-8D20-E449C03352E6}" srcOrd="1" destOrd="0" presId="urn:microsoft.com/office/officeart/2005/8/layout/venn1"/>
    <dgm:cxn modelId="{DFA9EDA1-C0A8-4447-AE9B-5D7E68FC8285}" type="presParOf" srcId="{11198671-6F13-45C3-B8C9-29B6FB902F6E}" destId="{4AC80557-768F-463B-B72A-17136FEE70CF}" srcOrd="2" destOrd="0" presId="urn:microsoft.com/office/officeart/2005/8/layout/venn1"/>
    <dgm:cxn modelId="{2AC29FAD-D068-9940-BE66-9B01176DA470}" type="presParOf" srcId="{11198671-6F13-45C3-B8C9-29B6FB902F6E}" destId="{BFD2E8E1-87BA-4A08-840B-33196B7C5197}" srcOrd="3"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5397CA-0269-4F41-9307-8456E076B2F9}"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A9EE10C2-5FCC-44CA-8CE0-66C06D732329}">
      <dgm:prSet phldrT="[Text]"/>
      <dgm:spPr/>
      <dgm:t>
        <a:bodyPr/>
        <a:lstStyle/>
        <a:p>
          <a:r>
            <a:rPr lang="en-US"/>
            <a:t>Cookie</a:t>
          </a:r>
        </a:p>
      </dgm:t>
    </dgm:pt>
    <dgm:pt modelId="{4333A880-A808-41EC-B9A7-B5ED259AF315}" type="parTrans" cxnId="{71EBFC76-386C-47ED-B324-705EEE8191C0}">
      <dgm:prSet/>
      <dgm:spPr/>
      <dgm:t>
        <a:bodyPr/>
        <a:lstStyle/>
        <a:p>
          <a:endParaRPr lang="en-US"/>
        </a:p>
      </dgm:t>
    </dgm:pt>
    <dgm:pt modelId="{8D12CC39-3EB5-42FB-BBB5-8BFFBBF89242}" type="sibTrans" cxnId="{71EBFC76-386C-47ED-B324-705EEE8191C0}">
      <dgm:prSet/>
      <dgm:spPr/>
      <dgm:t>
        <a:bodyPr/>
        <a:lstStyle/>
        <a:p>
          <a:endParaRPr lang="en-US"/>
        </a:p>
      </dgm:t>
    </dgm:pt>
    <dgm:pt modelId="{E23C8766-EE46-4EEA-961B-BE88D7742CF4}">
      <dgm:prSet phldrT="[Text]"/>
      <dgm:spPr/>
      <dgm:t>
        <a:bodyPr/>
        <a:lstStyle/>
        <a:p>
          <a:r>
            <a:rPr lang="en-US"/>
            <a:t>Milk</a:t>
          </a:r>
        </a:p>
      </dgm:t>
    </dgm:pt>
    <dgm:pt modelId="{9B1B9483-3248-48DC-A6B2-A85CF3530248}" type="parTrans" cxnId="{9BB3C604-4DE1-4124-92E6-F0F52FEF4AFC}">
      <dgm:prSet/>
      <dgm:spPr/>
      <dgm:t>
        <a:bodyPr/>
        <a:lstStyle/>
        <a:p>
          <a:endParaRPr lang="en-US"/>
        </a:p>
      </dgm:t>
    </dgm:pt>
    <dgm:pt modelId="{AECCA186-3248-4B60-B0B9-875FA5F59025}" type="sibTrans" cxnId="{9BB3C604-4DE1-4124-92E6-F0F52FEF4AFC}">
      <dgm:prSet/>
      <dgm:spPr/>
      <dgm:t>
        <a:bodyPr/>
        <a:lstStyle/>
        <a:p>
          <a:endParaRPr lang="en-US"/>
        </a:p>
      </dgm:t>
    </dgm:pt>
    <dgm:pt modelId="{2B414654-3146-4D45-AD0A-66EB759339ED}">
      <dgm:prSet phldrT="[Text]"/>
      <dgm:spPr/>
      <dgm:t>
        <a:bodyPr/>
        <a:lstStyle/>
        <a:p>
          <a:r>
            <a:rPr lang="en-US"/>
            <a:t>Straw</a:t>
          </a:r>
        </a:p>
      </dgm:t>
    </dgm:pt>
    <dgm:pt modelId="{E7DB7C23-BC50-4BBD-91BF-DD9E224F2BD1}" type="parTrans" cxnId="{48280954-AA8C-4148-A4A0-E7F9AECE8D65}">
      <dgm:prSet/>
      <dgm:spPr/>
      <dgm:t>
        <a:bodyPr/>
        <a:lstStyle/>
        <a:p>
          <a:endParaRPr lang="en-US"/>
        </a:p>
      </dgm:t>
    </dgm:pt>
    <dgm:pt modelId="{B4DA1046-5AF4-4AC7-AE8F-5D08FE3A6D3F}" type="sibTrans" cxnId="{48280954-AA8C-4148-A4A0-E7F9AECE8D65}">
      <dgm:prSet/>
      <dgm:spPr/>
      <dgm:t>
        <a:bodyPr/>
        <a:lstStyle/>
        <a:p>
          <a:endParaRPr lang="en-US"/>
        </a:p>
      </dgm:t>
    </dgm:pt>
    <dgm:pt modelId="{43DA5C94-8916-41B1-8333-57CFB118A5A5}" type="pres">
      <dgm:prSet presAssocID="{595397CA-0269-4F41-9307-8456E076B2F9}" presName="rootnode" presStyleCnt="0">
        <dgm:presLayoutVars>
          <dgm:chMax/>
          <dgm:chPref/>
          <dgm:dir/>
          <dgm:animLvl val="lvl"/>
        </dgm:presLayoutVars>
      </dgm:prSet>
      <dgm:spPr/>
    </dgm:pt>
    <dgm:pt modelId="{FB307952-A57B-4448-BB4C-FB7FC0ED6C64}" type="pres">
      <dgm:prSet presAssocID="{A9EE10C2-5FCC-44CA-8CE0-66C06D732329}" presName="composite" presStyleCnt="0"/>
      <dgm:spPr/>
    </dgm:pt>
    <dgm:pt modelId="{94D92FCB-53AF-4842-B332-1171CA0F9431}" type="pres">
      <dgm:prSet presAssocID="{A9EE10C2-5FCC-44CA-8CE0-66C06D732329}" presName="bentUpArrow1" presStyleLbl="alignImgPlace1" presStyleIdx="0" presStyleCnt="2"/>
      <dgm:spPr/>
    </dgm:pt>
    <dgm:pt modelId="{ADB6BE29-1B28-4598-BB48-683BAD2B396E}" type="pres">
      <dgm:prSet presAssocID="{A9EE10C2-5FCC-44CA-8CE0-66C06D732329}" presName="ParentText" presStyleLbl="node1" presStyleIdx="0" presStyleCnt="3">
        <dgm:presLayoutVars>
          <dgm:chMax val="1"/>
          <dgm:chPref val="1"/>
          <dgm:bulletEnabled val="1"/>
        </dgm:presLayoutVars>
      </dgm:prSet>
      <dgm:spPr/>
    </dgm:pt>
    <dgm:pt modelId="{A573B07E-3420-4092-B7D4-5C9B3C45F6A2}" type="pres">
      <dgm:prSet presAssocID="{A9EE10C2-5FCC-44CA-8CE0-66C06D732329}" presName="ChildText" presStyleLbl="revTx" presStyleIdx="0" presStyleCnt="2">
        <dgm:presLayoutVars>
          <dgm:chMax val="0"/>
          <dgm:chPref val="0"/>
          <dgm:bulletEnabled val="1"/>
        </dgm:presLayoutVars>
      </dgm:prSet>
      <dgm:spPr/>
    </dgm:pt>
    <dgm:pt modelId="{E9D59617-EDF1-49DB-B691-179F31A22976}" type="pres">
      <dgm:prSet presAssocID="{8D12CC39-3EB5-42FB-BBB5-8BFFBBF89242}" presName="sibTrans" presStyleCnt="0"/>
      <dgm:spPr/>
    </dgm:pt>
    <dgm:pt modelId="{25A4A497-59C2-4845-8C30-ED65A548836D}" type="pres">
      <dgm:prSet presAssocID="{E23C8766-EE46-4EEA-961B-BE88D7742CF4}" presName="composite" presStyleCnt="0"/>
      <dgm:spPr/>
    </dgm:pt>
    <dgm:pt modelId="{BC1DCFF3-B32C-4C51-ABCF-4872A94B6F9E}" type="pres">
      <dgm:prSet presAssocID="{E23C8766-EE46-4EEA-961B-BE88D7742CF4}" presName="bentUpArrow1" presStyleLbl="alignImgPlace1" presStyleIdx="1" presStyleCnt="2"/>
      <dgm:spPr/>
    </dgm:pt>
    <dgm:pt modelId="{B03C5386-BCD6-4C16-947D-9A4E2A137AE6}" type="pres">
      <dgm:prSet presAssocID="{E23C8766-EE46-4EEA-961B-BE88D7742CF4}" presName="ParentText" presStyleLbl="node1" presStyleIdx="1" presStyleCnt="3">
        <dgm:presLayoutVars>
          <dgm:chMax val="1"/>
          <dgm:chPref val="1"/>
          <dgm:bulletEnabled val="1"/>
        </dgm:presLayoutVars>
      </dgm:prSet>
      <dgm:spPr/>
    </dgm:pt>
    <dgm:pt modelId="{0830277A-082A-4D4B-A719-CB6F1656C3F9}" type="pres">
      <dgm:prSet presAssocID="{E23C8766-EE46-4EEA-961B-BE88D7742CF4}" presName="ChildText" presStyleLbl="revTx" presStyleIdx="1" presStyleCnt="2">
        <dgm:presLayoutVars>
          <dgm:chMax val="0"/>
          <dgm:chPref val="0"/>
          <dgm:bulletEnabled val="1"/>
        </dgm:presLayoutVars>
      </dgm:prSet>
      <dgm:spPr/>
    </dgm:pt>
    <dgm:pt modelId="{5DE2D711-B68E-4D16-8D2D-9D868A611FB2}" type="pres">
      <dgm:prSet presAssocID="{AECCA186-3248-4B60-B0B9-875FA5F59025}" presName="sibTrans" presStyleCnt="0"/>
      <dgm:spPr/>
    </dgm:pt>
    <dgm:pt modelId="{204C1C87-33C1-46EE-B5F2-A37D6EC6C70A}" type="pres">
      <dgm:prSet presAssocID="{2B414654-3146-4D45-AD0A-66EB759339ED}" presName="composite" presStyleCnt="0"/>
      <dgm:spPr/>
    </dgm:pt>
    <dgm:pt modelId="{9840554A-1841-4E1B-AE4B-6219B0633EEB}" type="pres">
      <dgm:prSet presAssocID="{2B414654-3146-4D45-AD0A-66EB759339ED}" presName="ParentText" presStyleLbl="node1" presStyleIdx="2" presStyleCnt="3">
        <dgm:presLayoutVars>
          <dgm:chMax val="1"/>
          <dgm:chPref val="1"/>
          <dgm:bulletEnabled val="1"/>
        </dgm:presLayoutVars>
      </dgm:prSet>
      <dgm:spPr/>
    </dgm:pt>
  </dgm:ptLst>
  <dgm:cxnLst>
    <dgm:cxn modelId="{9BB3C604-4DE1-4124-92E6-F0F52FEF4AFC}" srcId="{595397CA-0269-4F41-9307-8456E076B2F9}" destId="{E23C8766-EE46-4EEA-961B-BE88D7742CF4}" srcOrd="1" destOrd="0" parTransId="{9B1B9483-3248-48DC-A6B2-A85CF3530248}" sibTransId="{AECCA186-3248-4B60-B0B9-875FA5F59025}"/>
    <dgm:cxn modelId="{7097E922-5157-2F45-8448-C02CBB1C6AA2}" type="presOf" srcId="{A9EE10C2-5FCC-44CA-8CE0-66C06D732329}" destId="{ADB6BE29-1B28-4598-BB48-683BAD2B396E}" srcOrd="0" destOrd="0" presId="urn:microsoft.com/office/officeart/2005/8/layout/StepDownProcess"/>
    <dgm:cxn modelId="{B1419946-B37D-EA44-8B3D-ADEB7BC06748}" type="presOf" srcId="{595397CA-0269-4F41-9307-8456E076B2F9}" destId="{43DA5C94-8916-41B1-8333-57CFB118A5A5}" srcOrd="0" destOrd="0" presId="urn:microsoft.com/office/officeart/2005/8/layout/StepDownProcess"/>
    <dgm:cxn modelId="{48280954-AA8C-4148-A4A0-E7F9AECE8D65}" srcId="{595397CA-0269-4F41-9307-8456E076B2F9}" destId="{2B414654-3146-4D45-AD0A-66EB759339ED}" srcOrd="2" destOrd="0" parTransId="{E7DB7C23-BC50-4BBD-91BF-DD9E224F2BD1}" sibTransId="{B4DA1046-5AF4-4AC7-AE8F-5D08FE3A6D3F}"/>
    <dgm:cxn modelId="{3811ED58-8BFE-BD4C-A5C5-924B5D97B4F8}" type="presOf" srcId="{2B414654-3146-4D45-AD0A-66EB759339ED}" destId="{9840554A-1841-4E1B-AE4B-6219B0633EEB}" srcOrd="0" destOrd="0" presId="urn:microsoft.com/office/officeart/2005/8/layout/StepDownProcess"/>
    <dgm:cxn modelId="{71EBFC76-386C-47ED-B324-705EEE8191C0}" srcId="{595397CA-0269-4F41-9307-8456E076B2F9}" destId="{A9EE10C2-5FCC-44CA-8CE0-66C06D732329}" srcOrd="0" destOrd="0" parTransId="{4333A880-A808-41EC-B9A7-B5ED259AF315}" sibTransId="{8D12CC39-3EB5-42FB-BBB5-8BFFBBF89242}"/>
    <dgm:cxn modelId="{502182A1-0ED7-EF45-8251-E48703DB36D4}" type="presOf" srcId="{E23C8766-EE46-4EEA-961B-BE88D7742CF4}" destId="{B03C5386-BCD6-4C16-947D-9A4E2A137AE6}" srcOrd="0" destOrd="0" presId="urn:microsoft.com/office/officeart/2005/8/layout/StepDownProcess"/>
    <dgm:cxn modelId="{109AF02F-C07A-F945-B3BA-98399482EF51}" type="presParOf" srcId="{43DA5C94-8916-41B1-8333-57CFB118A5A5}" destId="{FB307952-A57B-4448-BB4C-FB7FC0ED6C64}" srcOrd="0" destOrd="0" presId="urn:microsoft.com/office/officeart/2005/8/layout/StepDownProcess"/>
    <dgm:cxn modelId="{FBDDE517-F6F3-BF4B-8C28-B8721051D50C}" type="presParOf" srcId="{FB307952-A57B-4448-BB4C-FB7FC0ED6C64}" destId="{94D92FCB-53AF-4842-B332-1171CA0F9431}" srcOrd="0" destOrd="0" presId="urn:microsoft.com/office/officeart/2005/8/layout/StepDownProcess"/>
    <dgm:cxn modelId="{BC441ACB-681C-764F-BB30-503604760693}" type="presParOf" srcId="{FB307952-A57B-4448-BB4C-FB7FC0ED6C64}" destId="{ADB6BE29-1B28-4598-BB48-683BAD2B396E}" srcOrd="1" destOrd="0" presId="urn:microsoft.com/office/officeart/2005/8/layout/StepDownProcess"/>
    <dgm:cxn modelId="{6177ACF5-0BAA-614E-87FF-8B14181CF5CC}" type="presParOf" srcId="{FB307952-A57B-4448-BB4C-FB7FC0ED6C64}" destId="{A573B07E-3420-4092-B7D4-5C9B3C45F6A2}" srcOrd="2" destOrd="0" presId="urn:microsoft.com/office/officeart/2005/8/layout/StepDownProcess"/>
    <dgm:cxn modelId="{DB0EBD58-B00C-6243-9E85-9B1560951A5B}" type="presParOf" srcId="{43DA5C94-8916-41B1-8333-57CFB118A5A5}" destId="{E9D59617-EDF1-49DB-B691-179F31A22976}" srcOrd="1" destOrd="0" presId="urn:microsoft.com/office/officeart/2005/8/layout/StepDownProcess"/>
    <dgm:cxn modelId="{1389AF08-E5F3-0B40-8701-BEDBFC60D2C6}" type="presParOf" srcId="{43DA5C94-8916-41B1-8333-57CFB118A5A5}" destId="{25A4A497-59C2-4845-8C30-ED65A548836D}" srcOrd="2" destOrd="0" presId="urn:microsoft.com/office/officeart/2005/8/layout/StepDownProcess"/>
    <dgm:cxn modelId="{2223CA2C-7CF7-8E4E-B4D3-908ADC136E0C}" type="presParOf" srcId="{25A4A497-59C2-4845-8C30-ED65A548836D}" destId="{BC1DCFF3-B32C-4C51-ABCF-4872A94B6F9E}" srcOrd="0" destOrd="0" presId="urn:microsoft.com/office/officeart/2005/8/layout/StepDownProcess"/>
    <dgm:cxn modelId="{F8496A6B-AB3A-724A-9ED7-FDF10BEB48B6}" type="presParOf" srcId="{25A4A497-59C2-4845-8C30-ED65A548836D}" destId="{B03C5386-BCD6-4C16-947D-9A4E2A137AE6}" srcOrd="1" destOrd="0" presId="urn:microsoft.com/office/officeart/2005/8/layout/StepDownProcess"/>
    <dgm:cxn modelId="{B35906B0-5AC2-FC49-BC1D-89277A487CB9}" type="presParOf" srcId="{25A4A497-59C2-4845-8C30-ED65A548836D}" destId="{0830277A-082A-4D4B-A719-CB6F1656C3F9}" srcOrd="2" destOrd="0" presId="urn:microsoft.com/office/officeart/2005/8/layout/StepDownProcess"/>
    <dgm:cxn modelId="{281AF20E-51C3-844B-A5ED-315EE886BCCC}" type="presParOf" srcId="{43DA5C94-8916-41B1-8333-57CFB118A5A5}" destId="{5DE2D711-B68E-4D16-8D2D-9D868A611FB2}" srcOrd="3" destOrd="0" presId="urn:microsoft.com/office/officeart/2005/8/layout/StepDownProcess"/>
    <dgm:cxn modelId="{6724A7DD-E795-B649-BD80-49AEC2C5587E}" type="presParOf" srcId="{43DA5C94-8916-41B1-8333-57CFB118A5A5}" destId="{204C1C87-33C1-46EE-B5F2-A37D6EC6C70A}" srcOrd="4" destOrd="0" presId="urn:microsoft.com/office/officeart/2005/8/layout/StepDownProcess"/>
    <dgm:cxn modelId="{71E56D99-86CE-3845-9971-A02DE0CF0287}" type="presParOf" srcId="{204C1C87-33C1-46EE-B5F2-A37D6EC6C70A}" destId="{9840554A-1841-4E1B-AE4B-6219B0633EEB}" srcOrd="0" destOrd="0" presId="urn:microsoft.com/office/officeart/2005/8/layout/StepDown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8C4E04-DC65-4CCB-8CBA-86BE410281EB}"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804FCEDC-3F10-443D-AAE0-55A3985073D1}">
      <dgm:prSet phldrT="[Text]"/>
      <dgm:spPr/>
      <dgm:t>
        <a:bodyPr/>
        <a:lstStyle/>
        <a:p>
          <a:r>
            <a:rPr lang="en-US"/>
            <a:t>Sharks</a:t>
          </a:r>
        </a:p>
      </dgm:t>
    </dgm:pt>
    <dgm:pt modelId="{19657673-A2D0-4FF3-9621-F2CCD905B355}" type="parTrans" cxnId="{D41F65C7-F3EC-4F10-B5DD-807754D7F2BC}">
      <dgm:prSet/>
      <dgm:spPr/>
      <dgm:t>
        <a:bodyPr/>
        <a:lstStyle/>
        <a:p>
          <a:endParaRPr lang="en-US"/>
        </a:p>
      </dgm:t>
    </dgm:pt>
    <dgm:pt modelId="{9CE032A8-6809-438A-A5DF-EA7F7D44102E}" type="sibTrans" cxnId="{D41F65C7-F3EC-4F10-B5DD-807754D7F2BC}">
      <dgm:prSet/>
      <dgm:spPr/>
      <dgm:t>
        <a:bodyPr/>
        <a:lstStyle/>
        <a:p>
          <a:endParaRPr lang="en-US"/>
        </a:p>
      </dgm:t>
    </dgm:pt>
    <dgm:pt modelId="{01B29B44-F5FF-4D12-936F-1F4D30268A92}">
      <dgm:prSet phldrT="[Text]"/>
      <dgm:spPr/>
      <dgm:t>
        <a:bodyPr/>
        <a:lstStyle/>
        <a:p>
          <a:r>
            <a:rPr lang="en-US"/>
            <a:t>Habitat</a:t>
          </a:r>
        </a:p>
      </dgm:t>
    </dgm:pt>
    <dgm:pt modelId="{E72D8506-8A28-4456-81F7-203A40F6627F}" type="parTrans" cxnId="{9BE433D3-765C-4199-AFDE-71E546A6247F}">
      <dgm:prSet/>
      <dgm:spPr/>
      <dgm:t>
        <a:bodyPr/>
        <a:lstStyle/>
        <a:p>
          <a:endParaRPr lang="en-US"/>
        </a:p>
      </dgm:t>
    </dgm:pt>
    <dgm:pt modelId="{50E69AD5-720D-4DFC-8B81-C40EF7491C14}" type="sibTrans" cxnId="{9BE433D3-765C-4199-AFDE-71E546A6247F}">
      <dgm:prSet/>
      <dgm:spPr/>
      <dgm:t>
        <a:bodyPr/>
        <a:lstStyle/>
        <a:p>
          <a:endParaRPr lang="en-US"/>
        </a:p>
      </dgm:t>
    </dgm:pt>
    <dgm:pt modelId="{AAF6DCEA-2AF0-46EF-8B72-1791AA240139}">
      <dgm:prSet phldrT="[Text]"/>
      <dgm:spPr/>
      <dgm:t>
        <a:bodyPr/>
        <a:lstStyle/>
        <a:p>
          <a:r>
            <a:rPr lang="en-US"/>
            <a:t>Food</a:t>
          </a:r>
        </a:p>
      </dgm:t>
    </dgm:pt>
    <dgm:pt modelId="{636E2360-C2A4-4BC9-8CE0-E268181C126D}" type="parTrans" cxnId="{E78F229C-2762-435F-A21A-AE8CF1D8A61E}">
      <dgm:prSet/>
      <dgm:spPr/>
      <dgm:t>
        <a:bodyPr/>
        <a:lstStyle/>
        <a:p>
          <a:endParaRPr lang="en-US"/>
        </a:p>
      </dgm:t>
    </dgm:pt>
    <dgm:pt modelId="{4D175F9B-5B7D-4AA6-A322-F8D45261BF3F}" type="sibTrans" cxnId="{E78F229C-2762-435F-A21A-AE8CF1D8A61E}">
      <dgm:prSet/>
      <dgm:spPr/>
      <dgm:t>
        <a:bodyPr/>
        <a:lstStyle/>
        <a:p>
          <a:endParaRPr lang="en-US"/>
        </a:p>
      </dgm:t>
    </dgm:pt>
    <dgm:pt modelId="{8684C7E3-839A-4986-9B1B-484C59E29097}">
      <dgm:prSet phldrT="[Text]"/>
      <dgm:spPr/>
      <dgm:t>
        <a:bodyPr/>
        <a:lstStyle/>
        <a:p>
          <a:r>
            <a:rPr lang="en-US"/>
            <a:t>Types</a:t>
          </a:r>
        </a:p>
      </dgm:t>
    </dgm:pt>
    <dgm:pt modelId="{780514EE-21BA-4C38-9A3B-F77FDA542BB7}" type="parTrans" cxnId="{38B6388B-9B39-49C0-B611-C61ABBC94C7A}">
      <dgm:prSet/>
      <dgm:spPr/>
      <dgm:t>
        <a:bodyPr/>
        <a:lstStyle/>
        <a:p>
          <a:endParaRPr lang="en-US"/>
        </a:p>
      </dgm:t>
    </dgm:pt>
    <dgm:pt modelId="{A3CA5CE7-DB84-4173-ACE2-B8F9C8A51871}" type="sibTrans" cxnId="{38B6388B-9B39-49C0-B611-C61ABBC94C7A}">
      <dgm:prSet/>
      <dgm:spPr/>
      <dgm:t>
        <a:bodyPr/>
        <a:lstStyle/>
        <a:p>
          <a:endParaRPr lang="en-US"/>
        </a:p>
      </dgm:t>
    </dgm:pt>
    <dgm:pt modelId="{8A67DC3E-3D77-461C-AA46-D7611476E894}">
      <dgm:prSet phldrT="[Text]"/>
      <dgm:spPr/>
      <dgm:t>
        <a:bodyPr/>
        <a:lstStyle/>
        <a:p>
          <a:r>
            <a:rPr lang="en-US"/>
            <a:t>Body</a:t>
          </a:r>
        </a:p>
      </dgm:t>
    </dgm:pt>
    <dgm:pt modelId="{172A4AFE-8090-4A3C-ACC5-1A8B942B9FD2}" type="parTrans" cxnId="{716FE435-34F8-47D1-9922-1B2FFE11BBB9}">
      <dgm:prSet/>
      <dgm:spPr/>
      <dgm:t>
        <a:bodyPr/>
        <a:lstStyle/>
        <a:p>
          <a:endParaRPr lang="en-US"/>
        </a:p>
      </dgm:t>
    </dgm:pt>
    <dgm:pt modelId="{88AB79AB-CED1-46E2-9B63-3257CA31F848}" type="sibTrans" cxnId="{716FE435-34F8-47D1-9922-1B2FFE11BBB9}">
      <dgm:prSet/>
      <dgm:spPr/>
      <dgm:t>
        <a:bodyPr/>
        <a:lstStyle/>
        <a:p>
          <a:endParaRPr lang="en-US"/>
        </a:p>
      </dgm:t>
    </dgm:pt>
    <dgm:pt modelId="{351D3816-1443-451B-B9F1-E54733C72773}" type="pres">
      <dgm:prSet presAssocID="{888C4E04-DC65-4CCB-8CBA-86BE410281EB}" presName="cycle" presStyleCnt="0">
        <dgm:presLayoutVars>
          <dgm:chMax val="1"/>
          <dgm:dir/>
          <dgm:animLvl val="ctr"/>
          <dgm:resizeHandles val="exact"/>
        </dgm:presLayoutVars>
      </dgm:prSet>
      <dgm:spPr/>
    </dgm:pt>
    <dgm:pt modelId="{1C9C4BC4-CC61-4154-B34A-47CB3D88B972}" type="pres">
      <dgm:prSet presAssocID="{804FCEDC-3F10-443D-AAE0-55A3985073D1}" presName="centerShape" presStyleLbl="node0" presStyleIdx="0" presStyleCnt="1" custScaleX="166096" custScaleY="163109" custLinFactNeighborX="-599" custLinFactNeighborY="-1198"/>
      <dgm:spPr/>
    </dgm:pt>
    <dgm:pt modelId="{4DCD9106-ED49-455F-B9AF-34153A556D29}" type="pres">
      <dgm:prSet presAssocID="{E72D8506-8A28-4456-81F7-203A40F6627F}" presName="Name9" presStyleLbl="parChTrans1D2" presStyleIdx="0" presStyleCnt="4"/>
      <dgm:spPr/>
    </dgm:pt>
    <dgm:pt modelId="{863463C9-273E-4E4E-BF38-FEA5553FC815}" type="pres">
      <dgm:prSet presAssocID="{E72D8506-8A28-4456-81F7-203A40F6627F}" presName="connTx" presStyleLbl="parChTrans1D2" presStyleIdx="0" presStyleCnt="4"/>
      <dgm:spPr/>
    </dgm:pt>
    <dgm:pt modelId="{ADA9EBED-E0CF-4025-8701-BE1FE51AE2CE}" type="pres">
      <dgm:prSet presAssocID="{01B29B44-F5FF-4D12-936F-1F4D30268A92}" presName="node" presStyleLbl="node1" presStyleIdx="0" presStyleCnt="4">
        <dgm:presLayoutVars>
          <dgm:bulletEnabled val="1"/>
        </dgm:presLayoutVars>
      </dgm:prSet>
      <dgm:spPr/>
    </dgm:pt>
    <dgm:pt modelId="{7D8AC193-D0E2-405D-9017-621769C92502}" type="pres">
      <dgm:prSet presAssocID="{636E2360-C2A4-4BC9-8CE0-E268181C126D}" presName="Name9" presStyleLbl="parChTrans1D2" presStyleIdx="1" presStyleCnt="4"/>
      <dgm:spPr/>
    </dgm:pt>
    <dgm:pt modelId="{909D5713-003D-4357-A0AE-5B762DF563E7}" type="pres">
      <dgm:prSet presAssocID="{636E2360-C2A4-4BC9-8CE0-E268181C126D}" presName="connTx" presStyleLbl="parChTrans1D2" presStyleIdx="1" presStyleCnt="4"/>
      <dgm:spPr/>
    </dgm:pt>
    <dgm:pt modelId="{84CAD147-6EC5-4A88-8B16-F43722528AD6}" type="pres">
      <dgm:prSet presAssocID="{AAF6DCEA-2AF0-46EF-8B72-1791AA240139}" presName="node" presStyleLbl="node1" presStyleIdx="1" presStyleCnt="4">
        <dgm:presLayoutVars>
          <dgm:bulletEnabled val="1"/>
        </dgm:presLayoutVars>
      </dgm:prSet>
      <dgm:spPr/>
    </dgm:pt>
    <dgm:pt modelId="{661E325E-2F91-4DB6-B319-A3332225A6F5}" type="pres">
      <dgm:prSet presAssocID="{780514EE-21BA-4C38-9A3B-F77FDA542BB7}" presName="Name9" presStyleLbl="parChTrans1D2" presStyleIdx="2" presStyleCnt="4"/>
      <dgm:spPr/>
    </dgm:pt>
    <dgm:pt modelId="{2DEF93A0-021F-43BE-B16B-14AF32BEA9E9}" type="pres">
      <dgm:prSet presAssocID="{780514EE-21BA-4C38-9A3B-F77FDA542BB7}" presName="connTx" presStyleLbl="parChTrans1D2" presStyleIdx="2" presStyleCnt="4"/>
      <dgm:spPr/>
    </dgm:pt>
    <dgm:pt modelId="{A0B9561F-4F84-4A0B-89E1-648EC69285AB}" type="pres">
      <dgm:prSet presAssocID="{8684C7E3-839A-4986-9B1B-484C59E29097}" presName="node" presStyleLbl="node1" presStyleIdx="2" presStyleCnt="4">
        <dgm:presLayoutVars>
          <dgm:bulletEnabled val="1"/>
        </dgm:presLayoutVars>
      </dgm:prSet>
      <dgm:spPr/>
    </dgm:pt>
    <dgm:pt modelId="{AD7E3D8B-ABBA-4CAE-9B36-10858689C9BD}" type="pres">
      <dgm:prSet presAssocID="{172A4AFE-8090-4A3C-ACC5-1A8B942B9FD2}" presName="Name9" presStyleLbl="parChTrans1D2" presStyleIdx="3" presStyleCnt="4"/>
      <dgm:spPr/>
    </dgm:pt>
    <dgm:pt modelId="{21850DA1-B4B5-447E-AFDD-DF30E3951391}" type="pres">
      <dgm:prSet presAssocID="{172A4AFE-8090-4A3C-ACC5-1A8B942B9FD2}" presName="connTx" presStyleLbl="parChTrans1D2" presStyleIdx="3" presStyleCnt="4"/>
      <dgm:spPr/>
    </dgm:pt>
    <dgm:pt modelId="{0A37F4F0-B6CB-4D37-8429-BFA8BEC6BC24}" type="pres">
      <dgm:prSet presAssocID="{8A67DC3E-3D77-461C-AA46-D7611476E894}" presName="node" presStyleLbl="node1" presStyleIdx="3" presStyleCnt="4">
        <dgm:presLayoutVars>
          <dgm:bulletEnabled val="1"/>
        </dgm:presLayoutVars>
      </dgm:prSet>
      <dgm:spPr/>
    </dgm:pt>
  </dgm:ptLst>
  <dgm:cxnLst>
    <dgm:cxn modelId="{D9F78A15-7CF1-ED40-A2F7-D5E234518C07}" type="presOf" srcId="{636E2360-C2A4-4BC9-8CE0-E268181C126D}" destId="{909D5713-003D-4357-A0AE-5B762DF563E7}" srcOrd="1" destOrd="0" presId="urn:microsoft.com/office/officeart/2005/8/layout/radial1"/>
    <dgm:cxn modelId="{7F190827-072C-C045-AC42-3358B902060F}" type="presOf" srcId="{804FCEDC-3F10-443D-AAE0-55A3985073D1}" destId="{1C9C4BC4-CC61-4154-B34A-47CB3D88B972}" srcOrd="0" destOrd="0" presId="urn:microsoft.com/office/officeart/2005/8/layout/radial1"/>
    <dgm:cxn modelId="{FF2F6B2B-05EE-5849-A874-6A36E9B46E73}" type="presOf" srcId="{888C4E04-DC65-4CCB-8CBA-86BE410281EB}" destId="{351D3816-1443-451B-B9F1-E54733C72773}" srcOrd="0" destOrd="0" presId="urn:microsoft.com/office/officeart/2005/8/layout/radial1"/>
    <dgm:cxn modelId="{716FE435-34F8-47D1-9922-1B2FFE11BBB9}" srcId="{804FCEDC-3F10-443D-AAE0-55A3985073D1}" destId="{8A67DC3E-3D77-461C-AA46-D7611476E894}" srcOrd="3" destOrd="0" parTransId="{172A4AFE-8090-4A3C-ACC5-1A8B942B9FD2}" sibTransId="{88AB79AB-CED1-46E2-9B63-3257CA31F848}"/>
    <dgm:cxn modelId="{EF2B5537-6997-2A4E-891B-27889AB40002}" type="presOf" srcId="{E72D8506-8A28-4456-81F7-203A40F6627F}" destId="{863463C9-273E-4E4E-BF38-FEA5553FC815}" srcOrd="1" destOrd="0" presId="urn:microsoft.com/office/officeart/2005/8/layout/radial1"/>
    <dgm:cxn modelId="{826B2C44-5DE7-0743-BEDE-B2CE58E1D216}" type="presOf" srcId="{172A4AFE-8090-4A3C-ACC5-1A8B942B9FD2}" destId="{21850DA1-B4B5-447E-AFDD-DF30E3951391}" srcOrd="1" destOrd="0" presId="urn:microsoft.com/office/officeart/2005/8/layout/radial1"/>
    <dgm:cxn modelId="{4C1AA55F-2630-5142-B741-CE637262B0FA}" type="presOf" srcId="{780514EE-21BA-4C38-9A3B-F77FDA542BB7}" destId="{661E325E-2F91-4DB6-B319-A3332225A6F5}" srcOrd="0" destOrd="0" presId="urn:microsoft.com/office/officeart/2005/8/layout/radial1"/>
    <dgm:cxn modelId="{CAF3C862-F698-284B-8901-1ABD20462E54}" type="presOf" srcId="{8A67DC3E-3D77-461C-AA46-D7611476E894}" destId="{0A37F4F0-B6CB-4D37-8429-BFA8BEC6BC24}" srcOrd="0" destOrd="0" presId="urn:microsoft.com/office/officeart/2005/8/layout/radial1"/>
    <dgm:cxn modelId="{78FDC480-27EA-6140-BBD3-B34A8E43D29E}" type="presOf" srcId="{E72D8506-8A28-4456-81F7-203A40F6627F}" destId="{4DCD9106-ED49-455F-B9AF-34153A556D29}" srcOrd="0" destOrd="0" presId="urn:microsoft.com/office/officeart/2005/8/layout/radial1"/>
    <dgm:cxn modelId="{BB6C2881-2925-9248-833C-D61064ADFE7C}" type="presOf" srcId="{01B29B44-F5FF-4D12-936F-1F4D30268A92}" destId="{ADA9EBED-E0CF-4025-8701-BE1FE51AE2CE}" srcOrd="0" destOrd="0" presId="urn:microsoft.com/office/officeart/2005/8/layout/radial1"/>
    <dgm:cxn modelId="{38B6388B-9B39-49C0-B611-C61ABBC94C7A}" srcId="{804FCEDC-3F10-443D-AAE0-55A3985073D1}" destId="{8684C7E3-839A-4986-9B1B-484C59E29097}" srcOrd="2" destOrd="0" parTransId="{780514EE-21BA-4C38-9A3B-F77FDA542BB7}" sibTransId="{A3CA5CE7-DB84-4173-ACE2-B8F9C8A51871}"/>
    <dgm:cxn modelId="{28000291-ACDF-B244-98B6-69C4DC925E0F}" type="presOf" srcId="{AAF6DCEA-2AF0-46EF-8B72-1791AA240139}" destId="{84CAD147-6EC5-4A88-8B16-F43722528AD6}" srcOrd="0" destOrd="0" presId="urn:microsoft.com/office/officeart/2005/8/layout/radial1"/>
    <dgm:cxn modelId="{E78F229C-2762-435F-A21A-AE8CF1D8A61E}" srcId="{804FCEDC-3F10-443D-AAE0-55A3985073D1}" destId="{AAF6DCEA-2AF0-46EF-8B72-1791AA240139}" srcOrd="1" destOrd="0" parTransId="{636E2360-C2A4-4BC9-8CE0-E268181C126D}" sibTransId="{4D175F9B-5B7D-4AA6-A322-F8D45261BF3F}"/>
    <dgm:cxn modelId="{8CC67DAB-8653-1A47-8986-C446D665C7E6}" type="presOf" srcId="{8684C7E3-839A-4986-9B1B-484C59E29097}" destId="{A0B9561F-4F84-4A0B-89E1-648EC69285AB}" srcOrd="0" destOrd="0" presId="urn:microsoft.com/office/officeart/2005/8/layout/radial1"/>
    <dgm:cxn modelId="{D41F65C7-F3EC-4F10-B5DD-807754D7F2BC}" srcId="{888C4E04-DC65-4CCB-8CBA-86BE410281EB}" destId="{804FCEDC-3F10-443D-AAE0-55A3985073D1}" srcOrd="0" destOrd="0" parTransId="{19657673-A2D0-4FF3-9621-F2CCD905B355}" sibTransId="{9CE032A8-6809-438A-A5DF-EA7F7D44102E}"/>
    <dgm:cxn modelId="{9BE433D3-765C-4199-AFDE-71E546A6247F}" srcId="{804FCEDC-3F10-443D-AAE0-55A3985073D1}" destId="{01B29B44-F5FF-4D12-936F-1F4D30268A92}" srcOrd="0" destOrd="0" parTransId="{E72D8506-8A28-4456-81F7-203A40F6627F}" sibTransId="{50E69AD5-720D-4DFC-8B81-C40EF7491C14}"/>
    <dgm:cxn modelId="{FB2482DD-2A40-6144-B5A2-F3E4C6114F10}" type="presOf" srcId="{780514EE-21BA-4C38-9A3B-F77FDA542BB7}" destId="{2DEF93A0-021F-43BE-B16B-14AF32BEA9E9}" srcOrd="1" destOrd="0" presId="urn:microsoft.com/office/officeart/2005/8/layout/radial1"/>
    <dgm:cxn modelId="{E1A667E2-2C42-CC4C-B9C9-6637372CCEC0}" type="presOf" srcId="{172A4AFE-8090-4A3C-ACC5-1A8B942B9FD2}" destId="{AD7E3D8B-ABBA-4CAE-9B36-10858689C9BD}" srcOrd="0" destOrd="0" presId="urn:microsoft.com/office/officeart/2005/8/layout/radial1"/>
    <dgm:cxn modelId="{E8382BF7-B57C-9B47-93E1-7C91067171CA}" type="presOf" srcId="{636E2360-C2A4-4BC9-8CE0-E268181C126D}" destId="{7D8AC193-D0E2-405D-9017-621769C92502}" srcOrd="0" destOrd="0" presId="urn:microsoft.com/office/officeart/2005/8/layout/radial1"/>
    <dgm:cxn modelId="{CCAF8820-8F5C-3F4C-A49A-56FF51C477FA}" type="presParOf" srcId="{351D3816-1443-451B-B9F1-E54733C72773}" destId="{1C9C4BC4-CC61-4154-B34A-47CB3D88B972}" srcOrd="0" destOrd="0" presId="urn:microsoft.com/office/officeart/2005/8/layout/radial1"/>
    <dgm:cxn modelId="{467C0069-71FC-4940-AAF5-E1AFE746C27E}" type="presParOf" srcId="{351D3816-1443-451B-B9F1-E54733C72773}" destId="{4DCD9106-ED49-455F-B9AF-34153A556D29}" srcOrd="1" destOrd="0" presId="urn:microsoft.com/office/officeart/2005/8/layout/radial1"/>
    <dgm:cxn modelId="{29451158-15E6-2B4C-8340-D0840367E36D}" type="presParOf" srcId="{4DCD9106-ED49-455F-B9AF-34153A556D29}" destId="{863463C9-273E-4E4E-BF38-FEA5553FC815}" srcOrd="0" destOrd="0" presId="urn:microsoft.com/office/officeart/2005/8/layout/radial1"/>
    <dgm:cxn modelId="{54419959-9657-FB4E-A0F4-E72E3207B432}" type="presParOf" srcId="{351D3816-1443-451B-B9F1-E54733C72773}" destId="{ADA9EBED-E0CF-4025-8701-BE1FE51AE2CE}" srcOrd="2" destOrd="0" presId="urn:microsoft.com/office/officeart/2005/8/layout/radial1"/>
    <dgm:cxn modelId="{D8887AA1-299D-554C-B85A-1041F9E1BCA1}" type="presParOf" srcId="{351D3816-1443-451B-B9F1-E54733C72773}" destId="{7D8AC193-D0E2-405D-9017-621769C92502}" srcOrd="3" destOrd="0" presId="urn:microsoft.com/office/officeart/2005/8/layout/radial1"/>
    <dgm:cxn modelId="{DF3FB7F2-6B30-A34C-AFE0-245731FC850B}" type="presParOf" srcId="{7D8AC193-D0E2-405D-9017-621769C92502}" destId="{909D5713-003D-4357-A0AE-5B762DF563E7}" srcOrd="0" destOrd="0" presId="urn:microsoft.com/office/officeart/2005/8/layout/radial1"/>
    <dgm:cxn modelId="{C0EB0858-9B35-2649-B0B6-E653E411F321}" type="presParOf" srcId="{351D3816-1443-451B-B9F1-E54733C72773}" destId="{84CAD147-6EC5-4A88-8B16-F43722528AD6}" srcOrd="4" destOrd="0" presId="urn:microsoft.com/office/officeart/2005/8/layout/radial1"/>
    <dgm:cxn modelId="{DF941A85-6432-9049-9F19-E7E600CE7BB0}" type="presParOf" srcId="{351D3816-1443-451B-B9F1-E54733C72773}" destId="{661E325E-2F91-4DB6-B319-A3332225A6F5}" srcOrd="5" destOrd="0" presId="urn:microsoft.com/office/officeart/2005/8/layout/radial1"/>
    <dgm:cxn modelId="{B0D8C1A2-1121-8D49-AF9E-65625B97E13E}" type="presParOf" srcId="{661E325E-2F91-4DB6-B319-A3332225A6F5}" destId="{2DEF93A0-021F-43BE-B16B-14AF32BEA9E9}" srcOrd="0" destOrd="0" presId="urn:microsoft.com/office/officeart/2005/8/layout/radial1"/>
    <dgm:cxn modelId="{824DD09F-2F88-FF41-B113-7EF2966DA7B2}" type="presParOf" srcId="{351D3816-1443-451B-B9F1-E54733C72773}" destId="{A0B9561F-4F84-4A0B-89E1-648EC69285AB}" srcOrd="6" destOrd="0" presId="urn:microsoft.com/office/officeart/2005/8/layout/radial1"/>
    <dgm:cxn modelId="{97271D1E-4103-6D48-B15A-29C3EF90990B}" type="presParOf" srcId="{351D3816-1443-451B-B9F1-E54733C72773}" destId="{AD7E3D8B-ABBA-4CAE-9B36-10858689C9BD}" srcOrd="7" destOrd="0" presId="urn:microsoft.com/office/officeart/2005/8/layout/radial1"/>
    <dgm:cxn modelId="{22ECEF5F-8734-3946-AF95-CAE9040ED763}" type="presParOf" srcId="{AD7E3D8B-ABBA-4CAE-9B36-10858689C9BD}" destId="{21850DA1-B4B5-447E-AFDD-DF30E3951391}" srcOrd="0" destOrd="0" presId="urn:microsoft.com/office/officeart/2005/8/layout/radial1"/>
    <dgm:cxn modelId="{6136BD6B-3F79-5E4E-AF7E-4182740E6738}" type="presParOf" srcId="{351D3816-1443-451B-B9F1-E54733C72773}" destId="{0A37F4F0-B6CB-4D37-8429-BFA8BEC6BC2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A1F5FC-0C89-4F4A-B0ED-5D2C2CF1664F}" type="doc">
      <dgm:prSet loTypeId="urn:microsoft.com/office/officeart/2005/8/layout/hProcess9" loCatId="process" qsTypeId="urn:microsoft.com/office/officeart/2005/8/quickstyle/simple1" qsCatId="simple" csTypeId="urn:microsoft.com/office/officeart/2005/8/colors/accent1_2" csCatId="accent1" phldr="1"/>
      <dgm:spPr/>
    </dgm:pt>
    <dgm:pt modelId="{51DE159B-3082-4F2F-8B60-59283AB46F06}">
      <dgm:prSet phldrT="[Text]"/>
      <dgm:spPr/>
      <dgm:t>
        <a:bodyPr/>
        <a:lstStyle/>
        <a:p>
          <a:r>
            <a:rPr lang="en-US"/>
            <a:t>Beginning</a:t>
          </a:r>
        </a:p>
      </dgm:t>
    </dgm:pt>
    <dgm:pt modelId="{A96FE90C-5CE9-41BA-83D2-799D91787360}" type="parTrans" cxnId="{CED166C3-A8CC-4CF2-803F-9271BFBA8AF2}">
      <dgm:prSet/>
      <dgm:spPr/>
      <dgm:t>
        <a:bodyPr/>
        <a:lstStyle/>
        <a:p>
          <a:endParaRPr lang="en-US"/>
        </a:p>
      </dgm:t>
    </dgm:pt>
    <dgm:pt modelId="{93712D17-63EC-44A0-B6E5-034D44031741}" type="sibTrans" cxnId="{CED166C3-A8CC-4CF2-803F-9271BFBA8AF2}">
      <dgm:prSet/>
      <dgm:spPr/>
      <dgm:t>
        <a:bodyPr/>
        <a:lstStyle/>
        <a:p>
          <a:endParaRPr lang="en-US"/>
        </a:p>
      </dgm:t>
    </dgm:pt>
    <dgm:pt modelId="{5BB99C5A-BCF0-46F5-B8A8-F37040C305A5}">
      <dgm:prSet phldrT="[Text]"/>
      <dgm:spPr/>
      <dgm:t>
        <a:bodyPr/>
        <a:lstStyle/>
        <a:p>
          <a:r>
            <a:rPr lang="en-US"/>
            <a:t>Middle</a:t>
          </a:r>
        </a:p>
      </dgm:t>
    </dgm:pt>
    <dgm:pt modelId="{A80A13FE-78AD-4CA1-A230-025ECD343302}" type="parTrans" cxnId="{DBDE1271-E44F-461C-BADB-AE3ADA395166}">
      <dgm:prSet/>
      <dgm:spPr/>
      <dgm:t>
        <a:bodyPr/>
        <a:lstStyle/>
        <a:p>
          <a:endParaRPr lang="en-US"/>
        </a:p>
      </dgm:t>
    </dgm:pt>
    <dgm:pt modelId="{E35AFB3D-840A-43DC-BC32-0186385508D3}" type="sibTrans" cxnId="{DBDE1271-E44F-461C-BADB-AE3ADA395166}">
      <dgm:prSet/>
      <dgm:spPr/>
      <dgm:t>
        <a:bodyPr/>
        <a:lstStyle/>
        <a:p>
          <a:endParaRPr lang="en-US"/>
        </a:p>
      </dgm:t>
    </dgm:pt>
    <dgm:pt modelId="{4A97897D-329D-4AAA-9AFA-D8E0026C6215}">
      <dgm:prSet phldrT="[Text]"/>
      <dgm:spPr/>
      <dgm:t>
        <a:bodyPr/>
        <a:lstStyle/>
        <a:p>
          <a:r>
            <a:rPr lang="en-US"/>
            <a:t>End</a:t>
          </a:r>
        </a:p>
      </dgm:t>
    </dgm:pt>
    <dgm:pt modelId="{AA82A07A-1253-4FF7-AD3C-89516C189A82}" type="parTrans" cxnId="{92CC9407-C626-4B71-873E-EFFE96CB7C40}">
      <dgm:prSet/>
      <dgm:spPr/>
      <dgm:t>
        <a:bodyPr/>
        <a:lstStyle/>
        <a:p>
          <a:endParaRPr lang="en-US"/>
        </a:p>
      </dgm:t>
    </dgm:pt>
    <dgm:pt modelId="{987363E5-A559-4D47-8C02-75B4BB878276}" type="sibTrans" cxnId="{92CC9407-C626-4B71-873E-EFFE96CB7C40}">
      <dgm:prSet/>
      <dgm:spPr/>
      <dgm:t>
        <a:bodyPr/>
        <a:lstStyle/>
        <a:p>
          <a:endParaRPr lang="en-US"/>
        </a:p>
      </dgm:t>
    </dgm:pt>
    <dgm:pt modelId="{0B14F4A4-A760-4E81-AF2C-E48C3744485D}" type="pres">
      <dgm:prSet presAssocID="{07A1F5FC-0C89-4F4A-B0ED-5D2C2CF1664F}" presName="CompostProcess" presStyleCnt="0">
        <dgm:presLayoutVars>
          <dgm:dir/>
          <dgm:resizeHandles val="exact"/>
        </dgm:presLayoutVars>
      </dgm:prSet>
      <dgm:spPr/>
    </dgm:pt>
    <dgm:pt modelId="{4CBDF551-2AB0-48FA-A9E6-D4F421D07EEF}" type="pres">
      <dgm:prSet presAssocID="{07A1F5FC-0C89-4F4A-B0ED-5D2C2CF1664F}" presName="arrow" presStyleLbl="bgShp" presStyleIdx="0" presStyleCnt="1"/>
      <dgm:spPr/>
    </dgm:pt>
    <dgm:pt modelId="{DA696CEA-4C8E-46FB-B73E-4D4C66A83394}" type="pres">
      <dgm:prSet presAssocID="{07A1F5FC-0C89-4F4A-B0ED-5D2C2CF1664F}" presName="linearProcess" presStyleCnt="0"/>
      <dgm:spPr/>
    </dgm:pt>
    <dgm:pt modelId="{42DE6947-7674-4004-9F2A-081F6A404340}" type="pres">
      <dgm:prSet presAssocID="{51DE159B-3082-4F2F-8B60-59283AB46F06}" presName="textNode" presStyleLbl="node1" presStyleIdx="0" presStyleCnt="3">
        <dgm:presLayoutVars>
          <dgm:bulletEnabled val="1"/>
        </dgm:presLayoutVars>
      </dgm:prSet>
      <dgm:spPr/>
    </dgm:pt>
    <dgm:pt modelId="{DBF5234B-A583-406D-B05D-1DB005D1C6CC}" type="pres">
      <dgm:prSet presAssocID="{93712D17-63EC-44A0-B6E5-034D44031741}" presName="sibTrans" presStyleCnt="0"/>
      <dgm:spPr/>
    </dgm:pt>
    <dgm:pt modelId="{4667835A-B0D9-43E1-B39D-05E4E7CAD343}" type="pres">
      <dgm:prSet presAssocID="{5BB99C5A-BCF0-46F5-B8A8-F37040C305A5}" presName="textNode" presStyleLbl="node1" presStyleIdx="1" presStyleCnt="3">
        <dgm:presLayoutVars>
          <dgm:bulletEnabled val="1"/>
        </dgm:presLayoutVars>
      </dgm:prSet>
      <dgm:spPr/>
    </dgm:pt>
    <dgm:pt modelId="{A71BD84C-FD5E-461F-8C53-60CF969C2C88}" type="pres">
      <dgm:prSet presAssocID="{E35AFB3D-840A-43DC-BC32-0186385508D3}" presName="sibTrans" presStyleCnt="0"/>
      <dgm:spPr/>
    </dgm:pt>
    <dgm:pt modelId="{EC7257FE-239B-4D5C-96BD-FF1089FE3910}" type="pres">
      <dgm:prSet presAssocID="{4A97897D-329D-4AAA-9AFA-D8E0026C6215}" presName="textNode" presStyleLbl="node1" presStyleIdx="2" presStyleCnt="3">
        <dgm:presLayoutVars>
          <dgm:bulletEnabled val="1"/>
        </dgm:presLayoutVars>
      </dgm:prSet>
      <dgm:spPr/>
    </dgm:pt>
  </dgm:ptLst>
  <dgm:cxnLst>
    <dgm:cxn modelId="{92CC9407-C626-4B71-873E-EFFE96CB7C40}" srcId="{07A1F5FC-0C89-4F4A-B0ED-5D2C2CF1664F}" destId="{4A97897D-329D-4AAA-9AFA-D8E0026C6215}" srcOrd="2" destOrd="0" parTransId="{AA82A07A-1253-4FF7-AD3C-89516C189A82}" sibTransId="{987363E5-A559-4D47-8C02-75B4BB878276}"/>
    <dgm:cxn modelId="{03D57A19-E55B-EA41-8206-EC07D744D6E4}" type="presOf" srcId="{51DE159B-3082-4F2F-8B60-59283AB46F06}" destId="{42DE6947-7674-4004-9F2A-081F6A404340}" srcOrd="0" destOrd="0" presId="urn:microsoft.com/office/officeart/2005/8/layout/hProcess9"/>
    <dgm:cxn modelId="{F2EDA84D-6966-C24B-B3AA-F71335DDD683}" type="presOf" srcId="{5BB99C5A-BCF0-46F5-B8A8-F37040C305A5}" destId="{4667835A-B0D9-43E1-B39D-05E4E7CAD343}" srcOrd="0" destOrd="0" presId="urn:microsoft.com/office/officeart/2005/8/layout/hProcess9"/>
    <dgm:cxn modelId="{186BB86E-7CED-3448-9791-214E1DE9DCE5}" type="presOf" srcId="{07A1F5FC-0C89-4F4A-B0ED-5D2C2CF1664F}" destId="{0B14F4A4-A760-4E81-AF2C-E48C3744485D}" srcOrd="0" destOrd="0" presId="urn:microsoft.com/office/officeart/2005/8/layout/hProcess9"/>
    <dgm:cxn modelId="{DBDE1271-E44F-461C-BADB-AE3ADA395166}" srcId="{07A1F5FC-0C89-4F4A-B0ED-5D2C2CF1664F}" destId="{5BB99C5A-BCF0-46F5-B8A8-F37040C305A5}" srcOrd="1" destOrd="0" parTransId="{A80A13FE-78AD-4CA1-A230-025ECD343302}" sibTransId="{E35AFB3D-840A-43DC-BC32-0186385508D3}"/>
    <dgm:cxn modelId="{720C04A8-727C-2A47-BABE-D28F017C1AE8}" type="presOf" srcId="{4A97897D-329D-4AAA-9AFA-D8E0026C6215}" destId="{EC7257FE-239B-4D5C-96BD-FF1089FE3910}" srcOrd="0" destOrd="0" presId="urn:microsoft.com/office/officeart/2005/8/layout/hProcess9"/>
    <dgm:cxn modelId="{CED166C3-A8CC-4CF2-803F-9271BFBA8AF2}" srcId="{07A1F5FC-0C89-4F4A-B0ED-5D2C2CF1664F}" destId="{51DE159B-3082-4F2F-8B60-59283AB46F06}" srcOrd="0" destOrd="0" parTransId="{A96FE90C-5CE9-41BA-83D2-799D91787360}" sibTransId="{93712D17-63EC-44A0-B6E5-034D44031741}"/>
    <dgm:cxn modelId="{27DCC5FE-29CB-474B-BF8F-CF798792C944}" type="presParOf" srcId="{0B14F4A4-A760-4E81-AF2C-E48C3744485D}" destId="{4CBDF551-2AB0-48FA-A9E6-D4F421D07EEF}" srcOrd="0" destOrd="0" presId="urn:microsoft.com/office/officeart/2005/8/layout/hProcess9"/>
    <dgm:cxn modelId="{B9032E12-40F6-5B49-9375-AA6AE6DB0962}" type="presParOf" srcId="{0B14F4A4-A760-4E81-AF2C-E48C3744485D}" destId="{DA696CEA-4C8E-46FB-B73E-4D4C66A83394}" srcOrd="1" destOrd="0" presId="urn:microsoft.com/office/officeart/2005/8/layout/hProcess9"/>
    <dgm:cxn modelId="{951CE499-5343-0E46-B30C-7E2F2969D99E}" type="presParOf" srcId="{DA696CEA-4C8E-46FB-B73E-4D4C66A83394}" destId="{42DE6947-7674-4004-9F2A-081F6A404340}" srcOrd="0" destOrd="0" presId="urn:microsoft.com/office/officeart/2005/8/layout/hProcess9"/>
    <dgm:cxn modelId="{235C4380-5358-6245-BB24-5443204D5B1E}" type="presParOf" srcId="{DA696CEA-4C8E-46FB-B73E-4D4C66A83394}" destId="{DBF5234B-A583-406D-B05D-1DB005D1C6CC}" srcOrd="1" destOrd="0" presId="urn:microsoft.com/office/officeart/2005/8/layout/hProcess9"/>
    <dgm:cxn modelId="{F4551C83-29EA-4E43-B8DB-86DDA1DC684E}" type="presParOf" srcId="{DA696CEA-4C8E-46FB-B73E-4D4C66A83394}" destId="{4667835A-B0D9-43E1-B39D-05E4E7CAD343}" srcOrd="2" destOrd="0" presId="urn:microsoft.com/office/officeart/2005/8/layout/hProcess9"/>
    <dgm:cxn modelId="{AAC94034-E8EA-2345-87B6-BD8F2A0DCA4B}" type="presParOf" srcId="{DA696CEA-4C8E-46FB-B73E-4D4C66A83394}" destId="{A71BD84C-FD5E-461F-8C53-60CF969C2C88}" srcOrd="3" destOrd="0" presId="urn:microsoft.com/office/officeart/2005/8/layout/hProcess9"/>
    <dgm:cxn modelId="{E62E26B0-9980-5841-9B35-22D56BD5B26D}" type="presParOf" srcId="{DA696CEA-4C8E-46FB-B73E-4D4C66A83394}" destId="{EC7257FE-239B-4D5C-96BD-FF1089FE391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95EF7-FF9D-1547-A5E3-132CF5992420}">
      <dsp:nvSpPr>
        <dsp:cNvPr id="0" name=""/>
        <dsp:cNvSpPr/>
      </dsp:nvSpPr>
      <dsp:spPr>
        <a:xfrm>
          <a:off x="0" y="0"/>
          <a:ext cx="9720071" cy="0"/>
        </a:xfrm>
        <a:prstGeom prst="line">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w="9525" cap="flat" cmpd="sng" algn="ctr">
          <a:solidFill>
            <a:schemeClr val="accent4">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sp>
    <dsp:sp modelId="{2887C9B0-B378-D146-B922-0EE4D2340185}">
      <dsp:nvSpPr>
        <dsp:cNvPr id="0" name=""/>
        <dsp:cNvSpPr/>
      </dsp:nvSpPr>
      <dsp:spPr>
        <a:xfrm>
          <a:off x="0" y="0"/>
          <a:ext cx="1944014" cy="402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Serving English Learners and all students in culturally and linguistically diverse classrooms through:</a:t>
          </a:r>
        </a:p>
      </dsp:txBody>
      <dsp:txXfrm>
        <a:off x="0" y="0"/>
        <a:ext cx="1944014" cy="4023360"/>
      </dsp:txXfrm>
    </dsp:sp>
    <dsp:sp modelId="{7934BE2D-8071-944F-AA5E-8819A9D66876}">
      <dsp:nvSpPr>
        <dsp:cNvPr id="0" name=""/>
        <dsp:cNvSpPr/>
      </dsp:nvSpPr>
      <dsp:spPr>
        <a:xfrm>
          <a:off x="2089815" y="31678"/>
          <a:ext cx="7630255" cy="63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Classroom Relationships</a:t>
          </a:r>
        </a:p>
      </dsp:txBody>
      <dsp:txXfrm>
        <a:off x="2089815" y="31678"/>
        <a:ext cx="7630255" cy="633561"/>
      </dsp:txXfrm>
    </dsp:sp>
    <dsp:sp modelId="{33EC1F24-8624-7F4E-B2F0-E56875222C92}">
      <dsp:nvSpPr>
        <dsp:cNvPr id="0" name=""/>
        <dsp:cNvSpPr/>
      </dsp:nvSpPr>
      <dsp:spPr>
        <a:xfrm>
          <a:off x="1944014" y="665239"/>
          <a:ext cx="7776056" cy="0"/>
        </a:xfrm>
        <a:prstGeom prst="line">
          <a:avLst/>
        </a:prstGeom>
        <a:solidFill>
          <a:schemeClr val="accent4">
            <a:hueOff val="0"/>
            <a:satOff val="0"/>
            <a:lumOff val="0"/>
            <a:alphaOff val="0"/>
          </a:schemeClr>
        </a:solidFill>
        <a:ln w="158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25B2DAD-D4A5-3049-98AC-F6CB82FF43AB}">
      <dsp:nvSpPr>
        <dsp:cNvPr id="0" name=""/>
        <dsp:cNvSpPr/>
      </dsp:nvSpPr>
      <dsp:spPr>
        <a:xfrm>
          <a:off x="2089815" y="696917"/>
          <a:ext cx="7630255" cy="63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Family Collaboration</a:t>
          </a:r>
        </a:p>
      </dsp:txBody>
      <dsp:txXfrm>
        <a:off x="2089815" y="696917"/>
        <a:ext cx="7630255" cy="633561"/>
      </dsp:txXfrm>
    </dsp:sp>
    <dsp:sp modelId="{1B193608-AF3B-D647-9D9F-A45198E39300}">
      <dsp:nvSpPr>
        <dsp:cNvPr id="0" name=""/>
        <dsp:cNvSpPr/>
      </dsp:nvSpPr>
      <dsp:spPr>
        <a:xfrm>
          <a:off x="1944014" y="1330478"/>
          <a:ext cx="7776056" cy="0"/>
        </a:xfrm>
        <a:prstGeom prst="line">
          <a:avLst/>
        </a:prstGeom>
        <a:solidFill>
          <a:schemeClr val="accent4">
            <a:hueOff val="0"/>
            <a:satOff val="0"/>
            <a:lumOff val="0"/>
            <a:alphaOff val="0"/>
          </a:schemeClr>
        </a:solidFill>
        <a:ln w="158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A3EC8AD-63C0-8A4D-B3C6-E11231A2D773}">
      <dsp:nvSpPr>
        <dsp:cNvPr id="0" name=""/>
        <dsp:cNvSpPr/>
      </dsp:nvSpPr>
      <dsp:spPr>
        <a:xfrm>
          <a:off x="2089815" y="1362156"/>
          <a:ext cx="7630255" cy="63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Assessment</a:t>
          </a:r>
        </a:p>
      </dsp:txBody>
      <dsp:txXfrm>
        <a:off x="2089815" y="1362156"/>
        <a:ext cx="7630255" cy="633561"/>
      </dsp:txXfrm>
    </dsp:sp>
    <dsp:sp modelId="{2AC29DF3-8828-4F4B-86D7-FFADE5B32BF9}">
      <dsp:nvSpPr>
        <dsp:cNvPr id="0" name=""/>
        <dsp:cNvSpPr/>
      </dsp:nvSpPr>
      <dsp:spPr>
        <a:xfrm>
          <a:off x="1944014" y="1995718"/>
          <a:ext cx="7776056" cy="0"/>
        </a:xfrm>
        <a:prstGeom prst="line">
          <a:avLst/>
        </a:prstGeom>
        <a:solidFill>
          <a:schemeClr val="accent4">
            <a:hueOff val="0"/>
            <a:satOff val="0"/>
            <a:lumOff val="0"/>
            <a:alphaOff val="0"/>
          </a:schemeClr>
        </a:solidFill>
        <a:ln w="158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8544AC4-4698-CA48-AA68-6DD15146C638}">
      <dsp:nvSpPr>
        <dsp:cNvPr id="0" name=""/>
        <dsp:cNvSpPr/>
      </dsp:nvSpPr>
      <dsp:spPr>
        <a:xfrm>
          <a:off x="2089815" y="2027396"/>
          <a:ext cx="7630255" cy="63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Instruction </a:t>
          </a:r>
        </a:p>
      </dsp:txBody>
      <dsp:txXfrm>
        <a:off x="2089815" y="2027396"/>
        <a:ext cx="7630255" cy="633561"/>
      </dsp:txXfrm>
    </dsp:sp>
    <dsp:sp modelId="{36004FD0-74E9-6644-B997-26B3B5B208A8}">
      <dsp:nvSpPr>
        <dsp:cNvPr id="0" name=""/>
        <dsp:cNvSpPr/>
      </dsp:nvSpPr>
      <dsp:spPr>
        <a:xfrm>
          <a:off x="1944014" y="2660957"/>
          <a:ext cx="7776056" cy="0"/>
        </a:xfrm>
        <a:prstGeom prst="line">
          <a:avLst/>
        </a:prstGeom>
        <a:solidFill>
          <a:schemeClr val="accent4">
            <a:hueOff val="0"/>
            <a:satOff val="0"/>
            <a:lumOff val="0"/>
            <a:alphaOff val="0"/>
          </a:schemeClr>
        </a:solidFill>
        <a:ln w="158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85660D1-5121-D143-A2BF-6D82503C6406}">
      <dsp:nvSpPr>
        <dsp:cNvPr id="0" name=""/>
        <dsp:cNvSpPr/>
      </dsp:nvSpPr>
      <dsp:spPr>
        <a:xfrm>
          <a:off x="2089815" y="2692635"/>
          <a:ext cx="7630255" cy="63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Discourse</a:t>
          </a:r>
        </a:p>
      </dsp:txBody>
      <dsp:txXfrm>
        <a:off x="2089815" y="2692635"/>
        <a:ext cx="7630255" cy="633561"/>
      </dsp:txXfrm>
    </dsp:sp>
    <dsp:sp modelId="{7BBD4D39-92FB-DD4A-9846-D66EC901B944}">
      <dsp:nvSpPr>
        <dsp:cNvPr id="0" name=""/>
        <dsp:cNvSpPr/>
      </dsp:nvSpPr>
      <dsp:spPr>
        <a:xfrm>
          <a:off x="1944014" y="3326196"/>
          <a:ext cx="7776056" cy="0"/>
        </a:xfrm>
        <a:prstGeom prst="line">
          <a:avLst/>
        </a:prstGeom>
        <a:solidFill>
          <a:schemeClr val="accent4">
            <a:hueOff val="0"/>
            <a:satOff val="0"/>
            <a:lumOff val="0"/>
            <a:alphaOff val="0"/>
          </a:schemeClr>
        </a:solidFill>
        <a:ln w="158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FE39E20-9B03-B742-B8F6-6F63A3CF7B25}">
      <dsp:nvSpPr>
        <dsp:cNvPr id="0" name=""/>
        <dsp:cNvSpPr/>
      </dsp:nvSpPr>
      <dsp:spPr>
        <a:xfrm>
          <a:off x="2089815" y="3357875"/>
          <a:ext cx="7630255" cy="63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Critical Consciousness</a:t>
          </a:r>
        </a:p>
      </dsp:txBody>
      <dsp:txXfrm>
        <a:off x="2089815" y="3357875"/>
        <a:ext cx="7630255" cy="633561"/>
      </dsp:txXfrm>
    </dsp:sp>
    <dsp:sp modelId="{86531B8B-26B4-2F42-9189-53E334D7A003}">
      <dsp:nvSpPr>
        <dsp:cNvPr id="0" name=""/>
        <dsp:cNvSpPr/>
      </dsp:nvSpPr>
      <dsp:spPr>
        <a:xfrm>
          <a:off x="1944014" y="3991436"/>
          <a:ext cx="7776056" cy="0"/>
        </a:xfrm>
        <a:prstGeom prst="line">
          <a:avLst/>
        </a:prstGeom>
        <a:solidFill>
          <a:schemeClr val="accent4">
            <a:hueOff val="0"/>
            <a:satOff val="0"/>
            <a:lumOff val="0"/>
            <a:alphaOff val="0"/>
          </a:schemeClr>
        </a:solidFill>
        <a:ln w="15875"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3677E-D87A-43FB-9E37-B7813774457C}">
      <dsp:nvSpPr>
        <dsp:cNvPr id="0" name=""/>
        <dsp:cNvSpPr/>
      </dsp:nvSpPr>
      <dsp:spPr>
        <a:xfrm>
          <a:off x="222017" y="5007"/>
          <a:ext cx="1831034" cy="183103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a:t>Frogs</a:t>
          </a:r>
        </a:p>
      </dsp:txBody>
      <dsp:txXfrm>
        <a:off x="477702" y="220926"/>
        <a:ext cx="1055731" cy="1399198"/>
      </dsp:txXfrm>
    </dsp:sp>
    <dsp:sp modelId="{4AC80557-768F-463B-B72A-17136FEE70CF}">
      <dsp:nvSpPr>
        <dsp:cNvPr id="0" name=""/>
        <dsp:cNvSpPr/>
      </dsp:nvSpPr>
      <dsp:spPr>
        <a:xfrm>
          <a:off x="1541681" y="5007"/>
          <a:ext cx="1831034" cy="183103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kern="1200"/>
            <a:t>Toads</a:t>
          </a:r>
        </a:p>
      </dsp:txBody>
      <dsp:txXfrm>
        <a:off x="2061299" y="220926"/>
        <a:ext cx="1055731" cy="13991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92FCB-53AF-4842-B332-1171CA0F9431}">
      <dsp:nvSpPr>
        <dsp:cNvPr id="0" name=""/>
        <dsp:cNvSpPr/>
      </dsp:nvSpPr>
      <dsp:spPr>
        <a:xfrm rot="5400000">
          <a:off x="283753" y="1157706"/>
          <a:ext cx="1061360" cy="120832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B6BE29-1B28-4598-BB48-683BAD2B396E}">
      <dsp:nvSpPr>
        <dsp:cNvPr id="0" name=""/>
        <dsp:cNvSpPr/>
      </dsp:nvSpPr>
      <dsp:spPr>
        <a:xfrm>
          <a:off x="2557" y="-18833"/>
          <a:ext cx="1786706" cy="125063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Cookie</a:t>
          </a:r>
        </a:p>
      </dsp:txBody>
      <dsp:txXfrm>
        <a:off x="63619" y="42229"/>
        <a:ext cx="1664582" cy="1128512"/>
      </dsp:txXfrm>
    </dsp:sp>
    <dsp:sp modelId="{A573B07E-3420-4092-B7D4-5C9B3C45F6A2}">
      <dsp:nvSpPr>
        <dsp:cNvPr id="0" name=""/>
        <dsp:cNvSpPr/>
      </dsp:nvSpPr>
      <dsp:spPr>
        <a:xfrm>
          <a:off x="1789264" y="100443"/>
          <a:ext cx="1299480" cy="1010819"/>
        </a:xfrm>
        <a:prstGeom prst="rect">
          <a:avLst/>
        </a:prstGeom>
        <a:noFill/>
        <a:ln>
          <a:noFill/>
        </a:ln>
        <a:effectLst/>
      </dsp:spPr>
      <dsp:style>
        <a:lnRef idx="0">
          <a:scrgbClr r="0" g="0" b="0"/>
        </a:lnRef>
        <a:fillRef idx="0">
          <a:scrgbClr r="0" g="0" b="0"/>
        </a:fillRef>
        <a:effectRef idx="0">
          <a:scrgbClr r="0" g="0" b="0"/>
        </a:effectRef>
        <a:fontRef idx="minor"/>
      </dsp:style>
    </dsp:sp>
    <dsp:sp modelId="{BC1DCFF3-B32C-4C51-ABCF-4872A94B6F9E}">
      <dsp:nvSpPr>
        <dsp:cNvPr id="0" name=""/>
        <dsp:cNvSpPr/>
      </dsp:nvSpPr>
      <dsp:spPr>
        <a:xfrm rot="5400000">
          <a:off x="1765123" y="2562583"/>
          <a:ext cx="1061360" cy="1208321"/>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C5386-BCD6-4C16-947D-9A4E2A137AE6}">
      <dsp:nvSpPr>
        <dsp:cNvPr id="0" name=""/>
        <dsp:cNvSpPr/>
      </dsp:nvSpPr>
      <dsp:spPr>
        <a:xfrm>
          <a:off x="1483927" y="1386044"/>
          <a:ext cx="1786706" cy="125063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Milk</a:t>
          </a:r>
        </a:p>
      </dsp:txBody>
      <dsp:txXfrm>
        <a:off x="1544989" y="1447106"/>
        <a:ext cx="1664582" cy="1128512"/>
      </dsp:txXfrm>
    </dsp:sp>
    <dsp:sp modelId="{0830277A-082A-4D4B-A719-CB6F1656C3F9}">
      <dsp:nvSpPr>
        <dsp:cNvPr id="0" name=""/>
        <dsp:cNvSpPr/>
      </dsp:nvSpPr>
      <dsp:spPr>
        <a:xfrm>
          <a:off x="3270634" y="1505320"/>
          <a:ext cx="1299480" cy="1010819"/>
        </a:xfrm>
        <a:prstGeom prst="rect">
          <a:avLst/>
        </a:prstGeom>
        <a:noFill/>
        <a:ln>
          <a:noFill/>
        </a:ln>
        <a:effectLst/>
      </dsp:spPr>
      <dsp:style>
        <a:lnRef idx="0">
          <a:scrgbClr r="0" g="0" b="0"/>
        </a:lnRef>
        <a:fillRef idx="0">
          <a:scrgbClr r="0" g="0" b="0"/>
        </a:fillRef>
        <a:effectRef idx="0">
          <a:scrgbClr r="0" g="0" b="0"/>
        </a:effectRef>
        <a:fontRef idx="minor"/>
      </dsp:style>
    </dsp:sp>
    <dsp:sp modelId="{9840554A-1841-4E1B-AE4B-6219B0633EEB}">
      <dsp:nvSpPr>
        <dsp:cNvPr id="0" name=""/>
        <dsp:cNvSpPr/>
      </dsp:nvSpPr>
      <dsp:spPr>
        <a:xfrm>
          <a:off x="2965297" y="2790921"/>
          <a:ext cx="1786706" cy="125063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Straw</a:t>
          </a:r>
        </a:p>
      </dsp:txBody>
      <dsp:txXfrm>
        <a:off x="3026359" y="2851983"/>
        <a:ext cx="1664582" cy="11285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3A8DB-7109-426E-B07C-E2B580E02FD5}">
      <dsp:nvSpPr>
        <dsp:cNvPr id="0" name=""/>
        <dsp:cNvSpPr/>
      </dsp:nvSpPr>
      <dsp:spPr>
        <a:xfrm rot="5400000">
          <a:off x="2944228" y="-988555"/>
          <a:ext cx="1013698" cy="32480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Teach sentence &amp; paragraph frames</a:t>
          </a:r>
        </a:p>
      </dsp:txBody>
      <dsp:txXfrm rot="-5400000">
        <a:off x="1827042" y="178116"/>
        <a:ext cx="3198587" cy="914728"/>
      </dsp:txXfrm>
    </dsp:sp>
    <dsp:sp modelId="{0F2A6460-2A31-483E-8FEF-5176297FED93}">
      <dsp:nvSpPr>
        <dsp:cNvPr id="0" name=""/>
        <dsp:cNvSpPr/>
      </dsp:nvSpPr>
      <dsp:spPr>
        <a:xfrm>
          <a:off x="0" y="1919"/>
          <a:ext cx="1827041" cy="1267122"/>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Teach</a:t>
          </a:r>
        </a:p>
      </dsp:txBody>
      <dsp:txXfrm>
        <a:off x="61856" y="63775"/>
        <a:ext cx="1703329" cy="1143410"/>
      </dsp:txXfrm>
    </dsp:sp>
    <dsp:sp modelId="{C569C972-B991-4249-8CA8-CB5FADD9E2A0}">
      <dsp:nvSpPr>
        <dsp:cNvPr id="0" name=""/>
        <dsp:cNvSpPr/>
      </dsp:nvSpPr>
      <dsp:spPr>
        <a:xfrm rot="5400000">
          <a:off x="2944228" y="341923"/>
          <a:ext cx="1013698" cy="32480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Provide experiential, hands-on learning opportunities related to the content &amp; topic</a:t>
          </a:r>
        </a:p>
      </dsp:txBody>
      <dsp:txXfrm rot="-5400000">
        <a:off x="1827042" y="1508595"/>
        <a:ext cx="3198587" cy="914728"/>
      </dsp:txXfrm>
    </dsp:sp>
    <dsp:sp modelId="{48F04E22-E2AA-42EC-8924-270AF35F414A}">
      <dsp:nvSpPr>
        <dsp:cNvPr id="0" name=""/>
        <dsp:cNvSpPr/>
      </dsp:nvSpPr>
      <dsp:spPr>
        <a:xfrm>
          <a:off x="0" y="1332398"/>
          <a:ext cx="1827041" cy="1267122"/>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Provide</a:t>
          </a:r>
        </a:p>
      </dsp:txBody>
      <dsp:txXfrm>
        <a:off x="61856" y="1394254"/>
        <a:ext cx="1703329" cy="1143410"/>
      </dsp:txXfrm>
    </dsp:sp>
    <dsp:sp modelId="{C9E57BBC-566B-4959-AC6B-7990674334DE}">
      <dsp:nvSpPr>
        <dsp:cNvPr id="0" name=""/>
        <dsp:cNvSpPr/>
      </dsp:nvSpPr>
      <dsp:spPr>
        <a:xfrm rot="5400000">
          <a:off x="2944228" y="1672402"/>
          <a:ext cx="1013698" cy="324807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Use graphic organizers to help writers plan and show relationships between ideas</a:t>
          </a:r>
        </a:p>
      </dsp:txBody>
      <dsp:txXfrm rot="-5400000">
        <a:off x="1827042" y="2839074"/>
        <a:ext cx="3198587" cy="914728"/>
      </dsp:txXfrm>
    </dsp:sp>
    <dsp:sp modelId="{F5615003-30C9-4C05-8AE4-1AC85AFD8BC2}">
      <dsp:nvSpPr>
        <dsp:cNvPr id="0" name=""/>
        <dsp:cNvSpPr/>
      </dsp:nvSpPr>
      <dsp:spPr>
        <a:xfrm>
          <a:off x="0" y="2662877"/>
          <a:ext cx="1827041" cy="1267122"/>
        </a:xfrm>
        <a:prstGeom prst="round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Use</a:t>
          </a:r>
        </a:p>
      </dsp:txBody>
      <dsp:txXfrm>
        <a:off x="61856" y="2724733"/>
        <a:ext cx="1703329" cy="1143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A6A41-AB3E-144C-B903-FF5984222B2F}">
      <dsp:nvSpPr>
        <dsp:cNvPr id="0" name=""/>
        <dsp:cNvSpPr/>
      </dsp:nvSpPr>
      <dsp:spPr>
        <a:xfrm>
          <a:off x="2959810" y="2565807"/>
          <a:ext cx="1918680" cy="1918680"/>
        </a:xfrm>
        <a:prstGeom prst="roundRect">
          <a:avLst/>
        </a:prstGeom>
        <a:gradFill rotWithShape="1">
          <a:gsLst>
            <a:gs pos="0">
              <a:schemeClr val="accent4">
                <a:tint val="83000"/>
                <a:satMod val="100000"/>
                <a:lumMod val="100000"/>
              </a:schemeClr>
            </a:gs>
            <a:gs pos="100000">
              <a:schemeClr val="accent4">
                <a:tint val="61000"/>
                <a:satMod val="150000"/>
                <a:lumMod val="100000"/>
              </a:schemeClr>
            </a:gs>
          </a:gsLst>
          <a:path path="circle">
            <a:fillToRect l="100000" t="100000" r="100000" b="100000"/>
          </a:path>
        </a:gradFill>
        <a:ln w="9525" cap="flat" cmpd="sng" algn="ctr">
          <a:solidFill>
            <a:schemeClr val="tx1"/>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96520" tIns="96520" rIns="96520" bIns="96520" numCol="1" spcCol="1270" anchor="ctr" anchorCtr="0">
          <a:noAutofit/>
        </a:bodyPr>
        <a:lstStyle/>
        <a:p>
          <a:pPr marL="0" lvl="0" indent="0" algn="ctr" defTabSz="1689100">
            <a:lnSpc>
              <a:spcPct val="90000"/>
            </a:lnSpc>
            <a:spcBef>
              <a:spcPct val="0"/>
            </a:spcBef>
            <a:spcAft>
              <a:spcPct val="35000"/>
            </a:spcAft>
            <a:buNone/>
          </a:pPr>
          <a:r>
            <a:rPr lang="en-US" sz="3800" b="1" kern="1200"/>
            <a:t>flows</a:t>
          </a:r>
        </a:p>
      </dsp:txBody>
      <dsp:txXfrm>
        <a:off x="3053472" y="2659469"/>
        <a:ext cx="1731356" cy="1731356"/>
      </dsp:txXfrm>
    </dsp:sp>
    <dsp:sp modelId="{5977D2B6-3D5B-0845-80C3-8862B3B13616}">
      <dsp:nvSpPr>
        <dsp:cNvPr id="0" name=""/>
        <dsp:cNvSpPr/>
      </dsp:nvSpPr>
      <dsp:spPr>
        <a:xfrm rot="16200000">
          <a:off x="3607653" y="2254310"/>
          <a:ext cx="622992" cy="0"/>
        </a:xfrm>
        <a:custGeom>
          <a:avLst/>
          <a:gdLst/>
          <a:ahLst/>
          <a:cxnLst/>
          <a:rect l="0" t="0" r="0" b="0"/>
          <a:pathLst>
            <a:path>
              <a:moveTo>
                <a:pt x="0" y="0"/>
              </a:moveTo>
              <a:lnTo>
                <a:pt x="622992"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E347D54-049C-F647-88A6-8FB3A6671339}">
      <dsp:nvSpPr>
        <dsp:cNvPr id="0" name=""/>
        <dsp:cNvSpPr/>
      </dsp:nvSpPr>
      <dsp:spPr>
        <a:xfrm>
          <a:off x="2389875" y="-263825"/>
          <a:ext cx="3058550" cy="2206639"/>
        </a:xfrm>
        <a:prstGeom prst="roundRect">
          <a:avLst/>
        </a:prstGeom>
        <a:gradFill rotWithShape="1">
          <a:gsLst>
            <a:gs pos="0">
              <a:schemeClr val="accent4">
                <a:tint val="83000"/>
                <a:satMod val="100000"/>
                <a:lumMod val="100000"/>
              </a:schemeClr>
            </a:gs>
            <a:gs pos="100000">
              <a:schemeClr val="accent4">
                <a:tint val="61000"/>
                <a:satMod val="150000"/>
                <a:lumMod val="10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a:t>Definition</a:t>
          </a:r>
          <a:r>
            <a:rPr lang="en-US" sz="2800" kern="1200"/>
            <a:t>: moves from one place to another in a smooth, steady way </a:t>
          </a:r>
        </a:p>
      </dsp:txBody>
      <dsp:txXfrm>
        <a:off x="2497594" y="-156106"/>
        <a:ext cx="2843112" cy="1991201"/>
      </dsp:txXfrm>
    </dsp:sp>
    <dsp:sp modelId="{A813BA60-14A1-E749-B21B-09F026A0DF72}">
      <dsp:nvSpPr>
        <dsp:cNvPr id="0" name=""/>
        <dsp:cNvSpPr/>
      </dsp:nvSpPr>
      <dsp:spPr>
        <a:xfrm rot="20520000">
          <a:off x="4863681" y="3119937"/>
          <a:ext cx="605155" cy="0"/>
        </a:xfrm>
        <a:custGeom>
          <a:avLst/>
          <a:gdLst/>
          <a:ahLst/>
          <a:cxnLst/>
          <a:rect l="0" t="0" r="0" b="0"/>
          <a:pathLst>
            <a:path>
              <a:moveTo>
                <a:pt x="0" y="0"/>
              </a:moveTo>
              <a:lnTo>
                <a:pt x="605155"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DE863E-DC0C-7D42-A4F9-7BFC89BAA158}">
      <dsp:nvSpPr>
        <dsp:cNvPr id="0" name=""/>
        <dsp:cNvSpPr/>
      </dsp:nvSpPr>
      <dsp:spPr>
        <a:xfrm>
          <a:off x="5454027" y="1753742"/>
          <a:ext cx="2038660" cy="1882984"/>
        </a:xfrm>
        <a:prstGeom prst="roundRect">
          <a:avLst/>
        </a:prstGeom>
        <a:gradFill rotWithShape="1">
          <a:gsLst>
            <a:gs pos="0">
              <a:schemeClr val="accent4">
                <a:tint val="83000"/>
                <a:satMod val="100000"/>
                <a:lumMod val="100000"/>
              </a:schemeClr>
            </a:gs>
            <a:gs pos="100000">
              <a:schemeClr val="accent4">
                <a:tint val="61000"/>
                <a:satMod val="150000"/>
                <a:lumMod val="10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a:t>Things that flow:</a:t>
          </a:r>
        </a:p>
        <a:p>
          <a:pPr marL="0" lvl="0" indent="0" algn="ctr" defTabSz="1066800">
            <a:lnSpc>
              <a:spcPct val="90000"/>
            </a:lnSpc>
            <a:spcBef>
              <a:spcPct val="0"/>
            </a:spcBef>
            <a:spcAft>
              <a:spcPct val="35000"/>
            </a:spcAft>
            <a:buNone/>
          </a:pPr>
          <a:r>
            <a:rPr lang="en-US" sz="2400" kern="1200"/>
            <a:t>Water, air, blood, energy</a:t>
          </a:r>
        </a:p>
      </dsp:txBody>
      <dsp:txXfrm>
        <a:off x="5545947" y="1845662"/>
        <a:ext cx="1854820" cy="1699144"/>
      </dsp:txXfrm>
    </dsp:sp>
    <dsp:sp modelId="{259D487D-BE11-354A-A43E-4BBEF12300D4}">
      <dsp:nvSpPr>
        <dsp:cNvPr id="0" name=""/>
        <dsp:cNvSpPr/>
      </dsp:nvSpPr>
      <dsp:spPr>
        <a:xfrm rot="3240000">
          <a:off x="4545843" y="4622474"/>
          <a:ext cx="341123" cy="0"/>
        </a:xfrm>
        <a:custGeom>
          <a:avLst/>
          <a:gdLst/>
          <a:ahLst/>
          <a:cxnLst/>
          <a:rect l="0" t="0" r="0" b="0"/>
          <a:pathLst>
            <a:path>
              <a:moveTo>
                <a:pt x="0" y="0"/>
              </a:moveTo>
              <a:lnTo>
                <a:pt x="34112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08B5CE-D250-FD41-80B1-AFF8BD1CD65B}">
      <dsp:nvSpPr>
        <dsp:cNvPr id="0" name=""/>
        <dsp:cNvSpPr/>
      </dsp:nvSpPr>
      <dsp:spPr>
        <a:xfrm>
          <a:off x="4032101" y="4760462"/>
          <a:ext cx="2931271" cy="1874847"/>
        </a:xfrm>
        <a:prstGeom prst="roundRect">
          <a:avLst/>
        </a:prstGeom>
        <a:gradFill rotWithShape="1">
          <a:gsLst>
            <a:gs pos="0">
              <a:schemeClr val="accent4">
                <a:tint val="83000"/>
                <a:satMod val="100000"/>
                <a:lumMod val="100000"/>
              </a:schemeClr>
            </a:gs>
            <a:gs pos="100000">
              <a:schemeClr val="accent4">
                <a:tint val="61000"/>
                <a:satMod val="150000"/>
                <a:lumMod val="10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a:t>Synonyms:</a:t>
          </a:r>
        </a:p>
        <a:p>
          <a:pPr marL="0" lvl="0" indent="0" algn="ctr" defTabSz="1244600">
            <a:lnSpc>
              <a:spcPct val="90000"/>
            </a:lnSpc>
            <a:spcBef>
              <a:spcPct val="0"/>
            </a:spcBef>
            <a:spcAft>
              <a:spcPct val="35000"/>
            </a:spcAft>
            <a:buNone/>
          </a:pPr>
          <a:r>
            <a:rPr lang="en-US" sz="2800" kern="1200"/>
            <a:t>Runs, moves, goes along, passes</a:t>
          </a:r>
        </a:p>
      </dsp:txBody>
      <dsp:txXfrm>
        <a:off x="4123623" y="4851984"/>
        <a:ext cx="2748227" cy="1691803"/>
      </dsp:txXfrm>
    </dsp:sp>
    <dsp:sp modelId="{CD0B72BA-409E-694D-8CBE-70429E1733BF}">
      <dsp:nvSpPr>
        <dsp:cNvPr id="0" name=""/>
        <dsp:cNvSpPr/>
      </dsp:nvSpPr>
      <dsp:spPr>
        <a:xfrm rot="7560000">
          <a:off x="2974998" y="4610416"/>
          <a:ext cx="311314" cy="0"/>
        </a:xfrm>
        <a:custGeom>
          <a:avLst/>
          <a:gdLst/>
          <a:ahLst/>
          <a:cxnLst/>
          <a:rect l="0" t="0" r="0" b="0"/>
          <a:pathLst>
            <a:path>
              <a:moveTo>
                <a:pt x="0" y="0"/>
              </a:moveTo>
              <a:lnTo>
                <a:pt x="31131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C9C009C-BCD2-C742-A71B-05FEDA053FA5}">
      <dsp:nvSpPr>
        <dsp:cNvPr id="0" name=""/>
        <dsp:cNvSpPr/>
      </dsp:nvSpPr>
      <dsp:spPr>
        <a:xfrm>
          <a:off x="1215499" y="4736345"/>
          <a:ext cx="2250128" cy="1923080"/>
        </a:xfrm>
        <a:prstGeom prst="roundRect">
          <a:avLst/>
        </a:prstGeom>
        <a:gradFill rotWithShape="1">
          <a:gsLst>
            <a:gs pos="0">
              <a:schemeClr val="accent4">
                <a:tint val="83000"/>
                <a:satMod val="100000"/>
                <a:lumMod val="100000"/>
              </a:schemeClr>
            </a:gs>
            <a:gs pos="100000">
              <a:schemeClr val="accent4">
                <a:tint val="61000"/>
                <a:satMod val="150000"/>
                <a:lumMod val="10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0" tIns="76200" rIns="76200" bIns="76200" numCol="1" spcCol="1270" anchor="ctr" anchorCtr="0">
          <a:noAutofit/>
        </a:bodyPr>
        <a:lstStyle/>
        <a:p>
          <a:pPr marL="0" lvl="0" indent="0" algn="ctr" defTabSz="1333500">
            <a:lnSpc>
              <a:spcPct val="90000"/>
            </a:lnSpc>
            <a:spcBef>
              <a:spcPct val="0"/>
            </a:spcBef>
            <a:spcAft>
              <a:spcPct val="35000"/>
            </a:spcAft>
            <a:buNone/>
          </a:pPr>
          <a:r>
            <a:rPr lang="en-US" sz="3000" b="1" kern="1200"/>
            <a:t>Antonyms: </a:t>
          </a:r>
          <a:r>
            <a:rPr lang="en-US" sz="3000" kern="1200"/>
            <a:t>stays still; doesn’t move</a:t>
          </a:r>
        </a:p>
      </dsp:txBody>
      <dsp:txXfrm>
        <a:off x="1309376" y="4830222"/>
        <a:ext cx="2062374" cy="1735326"/>
      </dsp:txXfrm>
    </dsp:sp>
    <dsp:sp modelId="{AB991FF0-614A-4C4F-B344-F753E0641452}">
      <dsp:nvSpPr>
        <dsp:cNvPr id="0" name=""/>
        <dsp:cNvSpPr/>
      </dsp:nvSpPr>
      <dsp:spPr>
        <a:xfrm rot="11254486">
          <a:off x="2573727" y="3372015"/>
          <a:ext cx="387774" cy="0"/>
        </a:xfrm>
        <a:custGeom>
          <a:avLst/>
          <a:gdLst/>
          <a:ahLst/>
          <a:cxnLst/>
          <a:rect l="0" t="0" r="0" b="0"/>
          <a:pathLst>
            <a:path>
              <a:moveTo>
                <a:pt x="0" y="0"/>
              </a:moveTo>
              <a:lnTo>
                <a:pt x="387774"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ECF8FE-0FCD-5240-A68D-5516C93489C6}">
      <dsp:nvSpPr>
        <dsp:cNvPr id="0" name=""/>
        <dsp:cNvSpPr/>
      </dsp:nvSpPr>
      <dsp:spPr>
        <a:xfrm>
          <a:off x="154459" y="2226647"/>
          <a:ext cx="2420960" cy="1917681"/>
        </a:xfrm>
        <a:prstGeom prst="roundRect">
          <a:avLst/>
        </a:prstGeom>
        <a:gradFill rotWithShape="1">
          <a:gsLst>
            <a:gs pos="0">
              <a:schemeClr val="accent4">
                <a:tint val="83000"/>
                <a:satMod val="100000"/>
                <a:lumMod val="100000"/>
              </a:schemeClr>
            </a:gs>
            <a:gs pos="100000">
              <a:schemeClr val="accent4">
                <a:tint val="61000"/>
                <a:satMod val="150000"/>
                <a:lumMod val="10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a:t>Other forms:</a:t>
          </a:r>
          <a:r>
            <a:rPr lang="en-US" sz="2700" kern="1200"/>
            <a:t> </a:t>
          </a:r>
        </a:p>
        <a:p>
          <a:pPr marL="0" lvl="0" indent="0" algn="ctr" defTabSz="1200150">
            <a:lnSpc>
              <a:spcPct val="90000"/>
            </a:lnSpc>
            <a:spcBef>
              <a:spcPct val="0"/>
            </a:spcBef>
            <a:spcAft>
              <a:spcPct val="35000"/>
            </a:spcAft>
            <a:buNone/>
          </a:pPr>
          <a:r>
            <a:rPr lang="en-US" sz="2700" kern="1200"/>
            <a:t>flow, flowing, flowed </a:t>
          </a:r>
        </a:p>
        <a:p>
          <a:pPr marL="0" lvl="0" indent="0" algn="ctr" defTabSz="1200150">
            <a:lnSpc>
              <a:spcPct val="90000"/>
            </a:lnSpc>
            <a:spcBef>
              <a:spcPct val="0"/>
            </a:spcBef>
            <a:spcAft>
              <a:spcPct val="35000"/>
            </a:spcAft>
            <a:buNone/>
          </a:pPr>
          <a:endParaRPr lang="en-US" sz="2500" kern="1200"/>
        </a:p>
      </dsp:txBody>
      <dsp:txXfrm>
        <a:off x="248072" y="2320260"/>
        <a:ext cx="2233734" cy="1730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EBAAA-34A9-484D-9958-F42F71370B2D}">
      <dsp:nvSpPr>
        <dsp:cNvPr id="0" name=""/>
        <dsp:cNvSpPr/>
      </dsp:nvSpPr>
      <dsp:spPr>
        <a:xfrm>
          <a:off x="0" y="47224"/>
          <a:ext cx="7283901" cy="763589"/>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i="1" kern="1200" dirty="0"/>
            <a:t>Functional</a:t>
          </a:r>
          <a:r>
            <a:rPr lang="en-US" sz="2100" kern="1200" dirty="0"/>
            <a:t> words &amp; phrases</a:t>
          </a:r>
        </a:p>
      </dsp:txBody>
      <dsp:txXfrm>
        <a:off x="37275" y="84499"/>
        <a:ext cx="7209351" cy="689039"/>
      </dsp:txXfrm>
    </dsp:sp>
    <dsp:sp modelId="{1154CBA7-A73B-46CE-9B63-80BD3A2B4F51}">
      <dsp:nvSpPr>
        <dsp:cNvPr id="0" name=""/>
        <dsp:cNvSpPr/>
      </dsp:nvSpPr>
      <dsp:spPr>
        <a:xfrm>
          <a:off x="0" y="810813"/>
          <a:ext cx="7283901"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26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The “glue” that holds the content together</a:t>
          </a:r>
        </a:p>
      </dsp:txBody>
      <dsp:txXfrm>
        <a:off x="0" y="810813"/>
        <a:ext cx="7283901" cy="347760"/>
      </dsp:txXfrm>
    </dsp:sp>
    <dsp:sp modelId="{7C9B14DA-8337-4236-B4E7-0693165B07D8}">
      <dsp:nvSpPr>
        <dsp:cNvPr id="0" name=""/>
        <dsp:cNvSpPr/>
      </dsp:nvSpPr>
      <dsp:spPr>
        <a:xfrm>
          <a:off x="0" y="1158573"/>
          <a:ext cx="7283901" cy="763589"/>
        </a:xfrm>
        <a:prstGeom prst="roundRect">
          <a:avLst/>
        </a:prstGeom>
        <a:solidFill>
          <a:schemeClr val="accent1">
            <a:shade val="50000"/>
            <a:hueOff val="264907"/>
            <a:satOff val="-6609"/>
            <a:lumOff val="2312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Requires knowledge of grammatical features, syntax and conventions</a:t>
          </a:r>
        </a:p>
      </dsp:txBody>
      <dsp:txXfrm>
        <a:off x="37275" y="1195848"/>
        <a:ext cx="7209351" cy="689039"/>
      </dsp:txXfrm>
    </dsp:sp>
    <dsp:sp modelId="{6F06A86F-83B7-474F-8342-D9230A6ABF08}">
      <dsp:nvSpPr>
        <dsp:cNvPr id="0" name=""/>
        <dsp:cNvSpPr/>
      </dsp:nvSpPr>
      <dsp:spPr>
        <a:xfrm>
          <a:off x="0" y="1982643"/>
          <a:ext cx="7283901" cy="763589"/>
        </a:xfrm>
        <a:prstGeom prst="roundRect">
          <a:avLst/>
        </a:prstGeom>
        <a:solidFill>
          <a:schemeClr val="accent1">
            <a:shade val="50000"/>
            <a:hueOff val="529814"/>
            <a:satOff val="-13218"/>
            <a:lumOff val="4625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Examples:</a:t>
          </a:r>
        </a:p>
      </dsp:txBody>
      <dsp:txXfrm>
        <a:off x="37275" y="2019918"/>
        <a:ext cx="7209351" cy="689039"/>
      </dsp:txXfrm>
    </dsp:sp>
    <dsp:sp modelId="{1A7B26C6-C126-4B62-8F18-D80C3F181BA5}">
      <dsp:nvSpPr>
        <dsp:cNvPr id="0" name=""/>
        <dsp:cNvSpPr/>
      </dsp:nvSpPr>
      <dsp:spPr>
        <a:xfrm>
          <a:off x="0" y="2746233"/>
          <a:ext cx="7283901"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26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A, an, the</a:t>
          </a:r>
        </a:p>
        <a:p>
          <a:pPr marL="171450" lvl="1" indent="-171450" algn="l" defTabSz="711200">
            <a:lnSpc>
              <a:spcPct val="90000"/>
            </a:lnSpc>
            <a:spcBef>
              <a:spcPct val="0"/>
            </a:spcBef>
            <a:spcAft>
              <a:spcPct val="20000"/>
            </a:spcAft>
            <a:buChar char="•"/>
          </a:pPr>
          <a:r>
            <a:rPr lang="en-US" sz="1600" kern="1200" dirty="0"/>
            <a:t>If…then</a:t>
          </a:r>
        </a:p>
        <a:p>
          <a:pPr marL="171450" lvl="1" indent="-171450" algn="l" defTabSz="711200">
            <a:lnSpc>
              <a:spcPct val="90000"/>
            </a:lnSpc>
            <a:spcBef>
              <a:spcPct val="0"/>
            </a:spcBef>
            <a:spcAft>
              <a:spcPct val="20000"/>
            </a:spcAft>
            <a:buChar char="•"/>
          </a:pPr>
          <a:r>
            <a:rPr lang="en-US" sz="1600" kern="1200" dirty="0"/>
            <a:t>Because</a:t>
          </a:r>
        </a:p>
        <a:p>
          <a:pPr marL="171450" lvl="1" indent="-171450" algn="l" defTabSz="711200">
            <a:lnSpc>
              <a:spcPct val="90000"/>
            </a:lnSpc>
            <a:spcBef>
              <a:spcPct val="0"/>
            </a:spcBef>
            <a:spcAft>
              <a:spcPct val="20000"/>
            </a:spcAft>
            <a:buChar char="•"/>
          </a:pPr>
          <a:r>
            <a:rPr lang="en-US" sz="1600" kern="1200" dirty="0"/>
            <a:t>May have been</a:t>
          </a:r>
        </a:p>
        <a:p>
          <a:pPr marL="171450" lvl="1" indent="-171450" algn="l" defTabSz="711200">
            <a:lnSpc>
              <a:spcPct val="90000"/>
            </a:lnSpc>
            <a:spcBef>
              <a:spcPct val="0"/>
            </a:spcBef>
            <a:spcAft>
              <a:spcPct val="20000"/>
            </a:spcAft>
            <a:buChar char="•"/>
          </a:pPr>
          <a:r>
            <a:rPr lang="en-US" sz="1600" kern="1200" dirty="0"/>
            <a:t>Before</a:t>
          </a:r>
        </a:p>
      </dsp:txBody>
      <dsp:txXfrm>
        <a:off x="0" y="2746233"/>
        <a:ext cx="7283901" cy="1238895"/>
      </dsp:txXfrm>
    </dsp:sp>
    <dsp:sp modelId="{BAC27A9B-C788-4014-8DD0-771672D4F590}">
      <dsp:nvSpPr>
        <dsp:cNvPr id="0" name=""/>
        <dsp:cNvSpPr/>
      </dsp:nvSpPr>
      <dsp:spPr>
        <a:xfrm>
          <a:off x="0" y="3985128"/>
          <a:ext cx="7283901" cy="763589"/>
        </a:xfrm>
        <a:prstGeom prst="roundRect">
          <a:avLst/>
        </a:prstGeom>
        <a:solidFill>
          <a:schemeClr val="accent1">
            <a:shade val="50000"/>
            <a:hueOff val="264907"/>
            <a:satOff val="-6609"/>
            <a:lumOff val="2312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Accountable Talk is a great example of “mortar” phrases!</a:t>
          </a:r>
        </a:p>
      </dsp:txBody>
      <dsp:txXfrm>
        <a:off x="37275" y="4022403"/>
        <a:ext cx="7209351" cy="6890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C4BC4-CC61-4154-B34A-47CB3D88B972}">
      <dsp:nvSpPr>
        <dsp:cNvPr id="0" name=""/>
        <dsp:cNvSpPr/>
      </dsp:nvSpPr>
      <dsp:spPr>
        <a:xfrm>
          <a:off x="895151" y="630836"/>
          <a:ext cx="1048332" cy="102947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Sharks</a:t>
          </a:r>
        </a:p>
      </dsp:txBody>
      <dsp:txXfrm>
        <a:off x="1048676" y="781600"/>
        <a:ext cx="741282" cy="727951"/>
      </dsp:txXfrm>
    </dsp:sp>
    <dsp:sp modelId="{4DCD9106-ED49-455F-B9AF-34153A556D29}">
      <dsp:nvSpPr>
        <dsp:cNvPr id="0" name=""/>
        <dsp:cNvSpPr/>
      </dsp:nvSpPr>
      <dsp:spPr>
        <a:xfrm rot="5400000">
          <a:off x="1414417" y="615725"/>
          <a:ext cx="9800" cy="40022"/>
        </a:xfrm>
        <a:custGeom>
          <a:avLst/>
          <a:gdLst/>
          <a:ahLst/>
          <a:cxnLst/>
          <a:rect l="0" t="0" r="0" b="0"/>
          <a:pathLst>
            <a:path>
              <a:moveTo>
                <a:pt x="0" y="20011"/>
              </a:moveTo>
              <a:lnTo>
                <a:pt x="9800" y="200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19072" y="635491"/>
        <a:ext cx="490" cy="490"/>
      </dsp:txXfrm>
    </dsp:sp>
    <dsp:sp modelId="{ADA9EBED-E0CF-4025-8701-BE1FE51AE2CE}">
      <dsp:nvSpPr>
        <dsp:cNvPr id="0" name=""/>
        <dsp:cNvSpPr/>
      </dsp:nvSpPr>
      <dsp:spPr>
        <a:xfrm>
          <a:off x="1103737" y="9476"/>
          <a:ext cx="631160" cy="6311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Habitat</a:t>
          </a:r>
        </a:p>
      </dsp:txBody>
      <dsp:txXfrm>
        <a:off x="1196168" y="101907"/>
        <a:ext cx="446298" cy="446298"/>
      </dsp:txXfrm>
    </dsp:sp>
    <dsp:sp modelId="{7D8AC193-D0E2-405D-9017-621769C92502}">
      <dsp:nvSpPr>
        <dsp:cNvPr id="0" name=""/>
        <dsp:cNvSpPr/>
      </dsp:nvSpPr>
      <dsp:spPr>
        <a:xfrm rot="10800000">
          <a:off x="1924257" y="1125565"/>
          <a:ext cx="19226" cy="40022"/>
        </a:xfrm>
        <a:custGeom>
          <a:avLst/>
          <a:gdLst/>
          <a:ahLst/>
          <a:cxnLst/>
          <a:rect l="0" t="0" r="0" b="0"/>
          <a:pathLst>
            <a:path>
              <a:moveTo>
                <a:pt x="0" y="20011"/>
              </a:moveTo>
              <a:lnTo>
                <a:pt x="19226" y="200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933389" y="1145095"/>
        <a:ext cx="961" cy="961"/>
      </dsp:txXfrm>
    </dsp:sp>
    <dsp:sp modelId="{84CAD147-6EC5-4A88-8B16-F43722528AD6}">
      <dsp:nvSpPr>
        <dsp:cNvPr id="0" name=""/>
        <dsp:cNvSpPr/>
      </dsp:nvSpPr>
      <dsp:spPr>
        <a:xfrm>
          <a:off x="1924257" y="829996"/>
          <a:ext cx="631160" cy="6311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Food</a:t>
          </a:r>
        </a:p>
      </dsp:txBody>
      <dsp:txXfrm>
        <a:off x="2016688" y="922427"/>
        <a:ext cx="446298" cy="446298"/>
      </dsp:txXfrm>
    </dsp:sp>
    <dsp:sp modelId="{661E325E-2F91-4DB6-B319-A3332225A6F5}">
      <dsp:nvSpPr>
        <dsp:cNvPr id="0" name=""/>
        <dsp:cNvSpPr/>
      </dsp:nvSpPr>
      <dsp:spPr>
        <a:xfrm rot="16200000">
          <a:off x="1414417" y="1635405"/>
          <a:ext cx="9800" cy="40022"/>
        </a:xfrm>
        <a:custGeom>
          <a:avLst/>
          <a:gdLst/>
          <a:ahLst/>
          <a:cxnLst/>
          <a:rect l="0" t="0" r="0" b="0"/>
          <a:pathLst>
            <a:path>
              <a:moveTo>
                <a:pt x="0" y="20011"/>
              </a:moveTo>
              <a:lnTo>
                <a:pt x="9800" y="200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19072" y="1655171"/>
        <a:ext cx="490" cy="490"/>
      </dsp:txXfrm>
    </dsp:sp>
    <dsp:sp modelId="{A0B9561F-4F84-4A0B-89E1-648EC69285AB}">
      <dsp:nvSpPr>
        <dsp:cNvPr id="0" name=""/>
        <dsp:cNvSpPr/>
      </dsp:nvSpPr>
      <dsp:spPr>
        <a:xfrm>
          <a:off x="1103737" y="1650516"/>
          <a:ext cx="631160" cy="6311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Types</a:t>
          </a:r>
        </a:p>
      </dsp:txBody>
      <dsp:txXfrm>
        <a:off x="1196168" y="1742947"/>
        <a:ext cx="446298" cy="446298"/>
      </dsp:txXfrm>
    </dsp:sp>
    <dsp:sp modelId="{AD7E3D8B-ABBA-4CAE-9B36-10858689C9BD}">
      <dsp:nvSpPr>
        <dsp:cNvPr id="0" name=""/>
        <dsp:cNvSpPr/>
      </dsp:nvSpPr>
      <dsp:spPr>
        <a:xfrm>
          <a:off x="895151" y="1125565"/>
          <a:ext cx="19226" cy="40022"/>
        </a:xfrm>
        <a:custGeom>
          <a:avLst/>
          <a:gdLst/>
          <a:ahLst/>
          <a:cxnLst/>
          <a:rect l="0" t="0" r="0" b="0"/>
          <a:pathLst>
            <a:path>
              <a:moveTo>
                <a:pt x="0" y="20011"/>
              </a:moveTo>
              <a:lnTo>
                <a:pt x="19226" y="200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04283" y="1145095"/>
        <a:ext cx="961" cy="961"/>
      </dsp:txXfrm>
    </dsp:sp>
    <dsp:sp modelId="{0A37F4F0-B6CB-4D37-8429-BFA8BEC6BC24}">
      <dsp:nvSpPr>
        <dsp:cNvPr id="0" name=""/>
        <dsp:cNvSpPr/>
      </dsp:nvSpPr>
      <dsp:spPr>
        <a:xfrm>
          <a:off x="283217" y="829996"/>
          <a:ext cx="631160" cy="6311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Body</a:t>
          </a:r>
        </a:p>
      </dsp:txBody>
      <dsp:txXfrm>
        <a:off x="375648" y="922427"/>
        <a:ext cx="446298" cy="446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DF551-2AB0-48FA-A9E6-D4F421D07EEF}">
      <dsp:nvSpPr>
        <dsp:cNvPr id="0" name=""/>
        <dsp:cNvSpPr/>
      </dsp:nvSpPr>
      <dsp:spPr>
        <a:xfrm>
          <a:off x="249422" y="0"/>
          <a:ext cx="2826783" cy="205211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E6947-7674-4004-9F2A-081F6A404340}">
      <dsp:nvSpPr>
        <dsp:cNvPr id="0" name=""/>
        <dsp:cNvSpPr/>
      </dsp:nvSpPr>
      <dsp:spPr>
        <a:xfrm>
          <a:off x="3572" y="615634"/>
          <a:ext cx="1070436" cy="8208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Beginning</a:t>
          </a:r>
        </a:p>
      </dsp:txBody>
      <dsp:txXfrm>
        <a:off x="43642" y="655704"/>
        <a:ext cx="990296" cy="740705"/>
      </dsp:txXfrm>
    </dsp:sp>
    <dsp:sp modelId="{4667835A-B0D9-43E1-B39D-05E4E7CAD343}">
      <dsp:nvSpPr>
        <dsp:cNvPr id="0" name=""/>
        <dsp:cNvSpPr/>
      </dsp:nvSpPr>
      <dsp:spPr>
        <a:xfrm>
          <a:off x="1127595" y="615634"/>
          <a:ext cx="1070436" cy="8208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Middle</a:t>
          </a:r>
        </a:p>
      </dsp:txBody>
      <dsp:txXfrm>
        <a:off x="1167665" y="655704"/>
        <a:ext cx="990296" cy="740705"/>
      </dsp:txXfrm>
    </dsp:sp>
    <dsp:sp modelId="{EC7257FE-239B-4D5C-96BD-FF1089FE3910}">
      <dsp:nvSpPr>
        <dsp:cNvPr id="0" name=""/>
        <dsp:cNvSpPr/>
      </dsp:nvSpPr>
      <dsp:spPr>
        <a:xfrm>
          <a:off x="2251619" y="615634"/>
          <a:ext cx="1070436" cy="8208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End</a:t>
          </a:r>
        </a:p>
      </dsp:txBody>
      <dsp:txXfrm>
        <a:off x="2291689" y="655704"/>
        <a:ext cx="990296" cy="7407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3677E-D87A-43FB-9E37-B7813774457C}">
      <dsp:nvSpPr>
        <dsp:cNvPr id="0" name=""/>
        <dsp:cNvSpPr/>
      </dsp:nvSpPr>
      <dsp:spPr>
        <a:xfrm>
          <a:off x="234094" y="3469"/>
          <a:ext cx="1268448" cy="126844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t>Frogs</a:t>
          </a:r>
        </a:p>
      </dsp:txBody>
      <dsp:txXfrm>
        <a:off x="411220" y="153046"/>
        <a:ext cx="731357" cy="969294"/>
      </dsp:txXfrm>
    </dsp:sp>
    <dsp:sp modelId="{4AC80557-768F-463B-B72A-17136FEE70CF}">
      <dsp:nvSpPr>
        <dsp:cNvPr id="0" name=""/>
        <dsp:cNvSpPr/>
      </dsp:nvSpPr>
      <dsp:spPr>
        <a:xfrm>
          <a:off x="1148292" y="3469"/>
          <a:ext cx="1268448" cy="126844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t>Toads</a:t>
          </a:r>
        </a:p>
      </dsp:txBody>
      <dsp:txXfrm>
        <a:off x="1508257" y="153046"/>
        <a:ext cx="731357" cy="9692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92FCB-53AF-4842-B332-1171CA0F9431}">
      <dsp:nvSpPr>
        <dsp:cNvPr id="0" name=""/>
        <dsp:cNvSpPr/>
      </dsp:nvSpPr>
      <dsp:spPr>
        <a:xfrm rot="5400000">
          <a:off x="1215218" y="522203"/>
          <a:ext cx="461843" cy="525792"/>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B6BE29-1B28-4598-BB48-683BAD2B396E}">
      <dsp:nvSpPr>
        <dsp:cNvPr id="0" name=""/>
        <dsp:cNvSpPr/>
      </dsp:nvSpPr>
      <dsp:spPr>
        <a:xfrm>
          <a:off x="1092857" y="10240"/>
          <a:ext cx="777473" cy="54420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Cookie</a:t>
          </a:r>
        </a:p>
      </dsp:txBody>
      <dsp:txXfrm>
        <a:off x="1119428" y="36811"/>
        <a:ext cx="724331" cy="491063"/>
      </dsp:txXfrm>
    </dsp:sp>
    <dsp:sp modelId="{A573B07E-3420-4092-B7D4-5C9B3C45F6A2}">
      <dsp:nvSpPr>
        <dsp:cNvPr id="0" name=""/>
        <dsp:cNvSpPr/>
      </dsp:nvSpPr>
      <dsp:spPr>
        <a:xfrm>
          <a:off x="1870330" y="62142"/>
          <a:ext cx="565459" cy="439851"/>
        </a:xfrm>
        <a:prstGeom prst="rect">
          <a:avLst/>
        </a:prstGeom>
        <a:noFill/>
        <a:ln>
          <a:noFill/>
        </a:ln>
        <a:effectLst/>
      </dsp:spPr>
      <dsp:style>
        <a:lnRef idx="0">
          <a:scrgbClr r="0" g="0" b="0"/>
        </a:lnRef>
        <a:fillRef idx="0">
          <a:scrgbClr r="0" g="0" b="0"/>
        </a:fillRef>
        <a:effectRef idx="0">
          <a:scrgbClr r="0" g="0" b="0"/>
        </a:effectRef>
        <a:fontRef idx="minor"/>
      </dsp:style>
    </dsp:sp>
    <dsp:sp modelId="{BC1DCFF3-B32C-4C51-ABCF-4872A94B6F9E}">
      <dsp:nvSpPr>
        <dsp:cNvPr id="0" name=""/>
        <dsp:cNvSpPr/>
      </dsp:nvSpPr>
      <dsp:spPr>
        <a:xfrm rot="5400000">
          <a:off x="1859826" y="1133526"/>
          <a:ext cx="461843" cy="525792"/>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C5386-BCD6-4C16-947D-9A4E2A137AE6}">
      <dsp:nvSpPr>
        <dsp:cNvPr id="0" name=""/>
        <dsp:cNvSpPr/>
      </dsp:nvSpPr>
      <dsp:spPr>
        <a:xfrm>
          <a:off x="1737465" y="621563"/>
          <a:ext cx="777473" cy="54420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Milk</a:t>
          </a:r>
        </a:p>
      </dsp:txBody>
      <dsp:txXfrm>
        <a:off x="1764036" y="648134"/>
        <a:ext cx="724331" cy="491063"/>
      </dsp:txXfrm>
    </dsp:sp>
    <dsp:sp modelId="{0830277A-082A-4D4B-A719-CB6F1656C3F9}">
      <dsp:nvSpPr>
        <dsp:cNvPr id="0" name=""/>
        <dsp:cNvSpPr/>
      </dsp:nvSpPr>
      <dsp:spPr>
        <a:xfrm>
          <a:off x="2514938" y="673465"/>
          <a:ext cx="565459" cy="439851"/>
        </a:xfrm>
        <a:prstGeom prst="rect">
          <a:avLst/>
        </a:prstGeom>
        <a:noFill/>
        <a:ln>
          <a:noFill/>
        </a:ln>
        <a:effectLst/>
      </dsp:spPr>
      <dsp:style>
        <a:lnRef idx="0">
          <a:scrgbClr r="0" g="0" b="0"/>
        </a:lnRef>
        <a:fillRef idx="0">
          <a:scrgbClr r="0" g="0" b="0"/>
        </a:fillRef>
        <a:effectRef idx="0">
          <a:scrgbClr r="0" g="0" b="0"/>
        </a:effectRef>
        <a:fontRef idx="minor"/>
      </dsp:style>
    </dsp:sp>
    <dsp:sp modelId="{9840554A-1841-4E1B-AE4B-6219B0633EEB}">
      <dsp:nvSpPr>
        <dsp:cNvPr id="0" name=""/>
        <dsp:cNvSpPr/>
      </dsp:nvSpPr>
      <dsp:spPr>
        <a:xfrm>
          <a:off x="2382073" y="1232885"/>
          <a:ext cx="777473" cy="544205"/>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Straw</a:t>
          </a:r>
        </a:p>
      </dsp:txBody>
      <dsp:txXfrm>
        <a:off x="2408644" y="1259456"/>
        <a:ext cx="724331" cy="4910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C4BC4-CC61-4154-B34A-47CB3D88B972}">
      <dsp:nvSpPr>
        <dsp:cNvPr id="0" name=""/>
        <dsp:cNvSpPr/>
      </dsp:nvSpPr>
      <dsp:spPr>
        <a:xfrm>
          <a:off x="885321" y="611176"/>
          <a:ext cx="1048332" cy="102947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Sharks</a:t>
          </a:r>
        </a:p>
      </dsp:txBody>
      <dsp:txXfrm>
        <a:off x="1038846" y="761940"/>
        <a:ext cx="741282" cy="727951"/>
      </dsp:txXfrm>
    </dsp:sp>
    <dsp:sp modelId="{4DCD9106-ED49-455F-B9AF-34153A556D29}">
      <dsp:nvSpPr>
        <dsp:cNvPr id="0" name=""/>
        <dsp:cNvSpPr/>
      </dsp:nvSpPr>
      <dsp:spPr>
        <a:xfrm rot="5442193">
          <a:off x="1400924" y="605902"/>
          <a:ext cx="29401" cy="40022"/>
        </a:xfrm>
        <a:custGeom>
          <a:avLst/>
          <a:gdLst/>
          <a:ahLst/>
          <a:cxnLst/>
          <a:rect l="0" t="0" r="0" b="0"/>
          <a:pathLst>
            <a:path>
              <a:moveTo>
                <a:pt x="0" y="20011"/>
              </a:moveTo>
              <a:lnTo>
                <a:pt x="29401" y="200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14889" y="625178"/>
        <a:ext cx="1470" cy="1470"/>
      </dsp:txXfrm>
    </dsp:sp>
    <dsp:sp modelId="{ADA9EBED-E0CF-4025-8701-BE1FE51AE2CE}">
      <dsp:nvSpPr>
        <dsp:cNvPr id="0" name=""/>
        <dsp:cNvSpPr/>
      </dsp:nvSpPr>
      <dsp:spPr>
        <a:xfrm>
          <a:off x="1103737" y="9476"/>
          <a:ext cx="631160" cy="6311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Habitat</a:t>
          </a:r>
        </a:p>
      </dsp:txBody>
      <dsp:txXfrm>
        <a:off x="1196168" y="101907"/>
        <a:ext cx="446298" cy="446298"/>
      </dsp:txXfrm>
    </dsp:sp>
    <dsp:sp modelId="{7D8AC193-D0E2-405D-9017-621769C92502}">
      <dsp:nvSpPr>
        <dsp:cNvPr id="0" name=""/>
        <dsp:cNvSpPr/>
      </dsp:nvSpPr>
      <dsp:spPr>
        <a:xfrm rot="10881378">
          <a:off x="1924344" y="1118204"/>
          <a:ext cx="9158" cy="40022"/>
        </a:xfrm>
        <a:custGeom>
          <a:avLst/>
          <a:gdLst/>
          <a:ahLst/>
          <a:cxnLst/>
          <a:rect l="0" t="0" r="0" b="0"/>
          <a:pathLst>
            <a:path>
              <a:moveTo>
                <a:pt x="0" y="20011"/>
              </a:moveTo>
              <a:lnTo>
                <a:pt x="9158" y="200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928694" y="1137986"/>
        <a:ext cx="457" cy="457"/>
      </dsp:txXfrm>
    </dsp:sp>
    <dsp:sp modelId="{84CAD147-6EC5-4A88-8B16-F43722528AD6}">
      <dsp:nvSpPr>
        <dsp:cNvPr id="0" name=""/>
        <dsp:cNvSpPr/>
      </dsp:nvSpPr>
      <dsp:spPr>
        <a:xfrm>
          <a:off x="1924257" y="829996"/>
          <a:ext cx="631160" cy="6311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Food</a:t>
          </a:r>
        </a:p>
      </dsp:txBody>
      <dsp:txXfrm>
        <a:off x="2016688" y="922427"/>
        <a:ext cx="446298" cy="446298"/>
      </dsp:txXfrm>
    </dsp:sp>
    <dsp:sp modelId="{661E325E-2F91-4DB6-B319-A3332225A6F5}">
      <dsp:nvSpPr>
        <dsp:cNvPr id="0" name=""/>
        <dsp:cNvSpPr/>
      </dsp:nvSpPr>
      <dsp:spPr>
        <a:xfrm rot="5359781">
          <a:off x="1410609" y="1625569"/>
          <a:ext cx="9915" cy="40022"/>
        </a:xfrm>
        <a:custGeom>
          <a:avLst/>
          <a:gdLst/>
          <a:ahLst/>
          <a:cxnLst/>
          <a:rect l="0" t="0" r="0" b="0"/>
          <a:pathLst>
            <a:path>
              <a:moveTo>
                <a:pt x="0" y="20011"/>
              </a:moveTo>
              <a:lnTo>
                <a:pt x="9915" y="200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15319" y="1645332"/>
        <a:ext cx="495" cy="495"/>
      </dsp:txXfrm>
    </dsp:sp>
    <dsp:sp modelId="{A0B9561F-4F84-4A0B-89E1-648EC69285AB}">
      <dsp:nvSpPr>
        <dsp:cNvPr id="0" name=""/>
        <dsp:cNvSpPr/>
      </dsp:nvSpPr>
      <dsp:spPr>
        <a:xfrm>
          <a:off x="1103737" y="1650516"/>
          <a:ext cx="631160" cy="6311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Types</a:t>
          </a:r>
        </a:p>
      </dsp:txBody>
      <dsp:txXfrm>
        <a:off x="1196168" y="1742947"/>
        <a:ext cx="446298" cy="446298"/>
      </dsp:txXfrm>
    </dsp:sp>
    <dsp:sp modelId="{AD7E3D8B-ABBA-4CAE-9B36-10858689C9BD}">
      <dsp:nvSpPr>
        <dsp:cNvPr id="0" name=""/>
        <dsp:cNvSpPr/>
      </dsp:nvSpPr>
      <dsp:spPr>
        <a:xfrm rot="21516649">
          <a:off x="885476" y="1118263"/>
          <a:ext cx="28812" cy="40022"/>
        </a:xfrm>
        <a:custGeom>
          <a:avLst/>
          <a:gdLst/>
          <a:ahLst/>
          <a:cxnLst/>
          <a:rect l="0" t="0" r="0" b="0"/>
          <a:pathLst>
            <a:path>
              <a:moveTo>
                <a:pt x="0" y="20011"/>
              </a:moveTo>
              <a:lnTo>
                <a:pt x="28812" y="2001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99162" y="1137554"/>
        <a:ext cx="1440" cy="1440"/>
      </dsp:txXfrm>
    </dsp:sp>
    <dsp:sp modelId="{0A37F4F0-B6CB-4D37-8429-BFA8BEC6BC24}">
      <dsp:nvSpPr>
        <dsp:cNvPr id="0" name=""/>
        <dsp:cNvSpPr/>
      </dsp:nvSpPr>
      <dsp:spPr>
        <a:xfrm>
          <a:off x="283217" y="829996"/>
          <a:ext cx="631160" cy="63116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t>Body</a:t>
          </a:r>
        </a:p>
      </dsp:txBody>
      <dsp:txXfrm>
        <a:off x="375648" y="922427"/>
        <a:ext cx="446298" cy="4462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DF551-2AB0-48FA-A9E6-D4F421D07EEF}">
      <dsp:nvSpPr>
        <dsp:cNvPr id="0" name=""/>
        <dsp:cNvSpPr/>
      </dsp:nvSpPr>
      <dsp:spPr>
        <a:xfrm>
          <a:off x="296324" y="0"/>
          <a:ext cx="3358345" cy="289649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E6947-7674-4004-9F2A-081F6A404340}">
      <dsp:nvSpPr>
        <dsp:cNvPr id="0" name=""/>
        <dsp:cNvSpPr/>
      </dsp:nvSpPr>
      <dsp:spPr>
        <a:xfrm>
          <a:off x="2893" y="868949"/>
          <a:ext cx="1271726" cy="1158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Beginning</a:t>
          </a:r>
        </a:p>
      </dsp:txBody>
      <dsp:txXfrm>
        <a:off x="59451" y="925507"/>
        <a:ext cx="1158610" cy="1045483"/>
      </dsp:txXfrm>
    </dsp:sp>
    <dsp:sp modelId="{4667835A-B0D9-43E1-B39D-05E4E7CAD343}">
      <dsp:nvSpPr>
        <dsp:cNvPr id="0" name=""/>
        <dsp:cNvSpPr/>
      </dsp:nvSpPr>
      <dsp:spPr>
        <a:xfrm>
          <a:off x="1339634" y="868949"/>
          <a:ext cx="1271726" cy="1158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Middle</a:t>
          </a:r>
        </a:p>
      </dsp:txBody>
      <dsp:txXfrm>
        <a:off x="1396192" y="925507"/>
        <a:ext cx="1158610" cy="1045483"/>
      </dsp:txXfrm>
    </dsp:sp>
    <dsp:sp modelId="{EC7257FE-239B-4D5C-96BD-FF1089FE3910}">
      <dsp:nvSpPr>
        <dsp:cNvPr id="0" name=""/>
        <dsp:cNvSpPr/>
      </dsp:nvSpPr>
      <dsp:spPr>
        <a:xfrm>
          <a:off x="2676374" y="868949"/>
          <a:ext cx="1271726" cy="115859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End</a:t>
          </a:r>
        </a:p>
      </dsp:txBody>
      <dsp:txXfrm>
        <a:off x="2732932" y="925507"/>
        <a:ext cx="1158610" cy="10454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831FC-FBAF-7041-A513-2B6073205235}" type="datetimeFigureOut">
              <a:rPr lang="en-US" smtClean="0"/>
              <a:t>10/10/19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48D67-2030-924B-A462-C68CFB562736}" type="slidenum">
              <a:rPr lang="en-US" smtClean="0"/>
              <a:t>‹#›</a:t>
            </a:fld>
            <a:endParaRPr lang="en-US"/>
          </a:p>
        </p:txBody>
      </p:sp>
    </p:spTree>
    <p:extLst>
      <p:ext uri="{BB962C8B-B14F-4D97-AF65-F5344CB8AC3E}">
        <p14:creationId xmlns:p14="http://schemas.microsoft.com/office/powerpoint/2010/main" val="223096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5D488D-8407-3C4B-B921-42A0904D2798}" type="slidenum">
              <a:rPr lang="en-US" smtClean="0"/>
              <a:t>10</a:t>
            </a:fld>
            <a:endParaRPr lang="en-US"/>
          </a:p>
        </p:txBody>
      </p:sp>
    </p:spTree>
    <p:extLst>
      <p:ext uri="{BB962C8B-B14F-4D97-AF65-F5344CB8AC3E}">
        <p14:creationId xmlns:p14="http://schemas.microsoft.com/office/powerpoint/2010/main" val="274828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37A82E-D7F5-6942-AABD-7E64CB89FE71}" type="slidenum">
              <a:rPr lang="en-US" smtClean="0"/>
              <a:t>12</a:t>
            </a:fld>
            <a:endParaRPr lang="en-US"/>
          </a:p>
        </p:txBody>
      </p:sp>
    </p:spTree>
    <p:extLst>
      <p:ext uri="{BB962C8B-B14F-4D97-AF65-F5344CB8AC3E}">
        <p14:creationId xmlns:p14="http://schemas.microsoft.com/office/powerpoint/2010/main" val="178069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After modeling, divide into grade level groups. Give</a:t>
            </a:r>
            <a:r>
              <a:rPr lang="en-US" baseline="0"/>
              <a:t> each group a text from the CCSS exemplar appendix. Have the groups 1. choose the words they would teach; 2. Explore cognates and other forms. Come up with a 3-5 day plan to introduce, teach, and reinforce the vocabulary using the strategies in the book. Post plan and gallery walk. </a:t>
            </a:r>
            <a:endParaRPr lang="en-US"/>
          </a:p>
          <a:p>
            <a:endParaRPr lang="en-US"/>
          </a:p>
        </p:txBody>
      </p:sp>
      <p:sp>
        <p:nvSpPr>
          <p:cNvPr id="4" name="Slide Number Placeholder 3"/>
          <p:cNvSpPr>
            <a:spLocks noGrp="1"/>
          </p:cNvSpPr>
          <p:nvPr>
            <p:ph type="sldNum" sz="quarter" idx="10"/>
          </p:nvPr>
        </p:nvSpPr>
        <p:spPr/>
        <p:txBody>
          <a:bodyPr/>
          <a:lstStyle/>
          <a:p>
            <a:fld id="{705D488D-8407-3C4B-B921-42A0904D2798}" type="slidenum">
              <a:rPr lang="en-US" smtClean="0"/>
              <a:t>14</a:t>
            </a:fld>
            <a:endParaRPr lang="en-US"/>
          </a:p>
        </p:txBody>
      </p:sp>
    </p:spTree>
    <p:extLst>
      <p:ext uri="{BB962C8B-B14F-4D97-AF65-F5344CB8AC3E}">
        <p14:creationId xmlns:p14="http://schemas.microsoft.com/office/powerpoint/2010/main" val="275863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(4/20/18 20:37) -----</a:t>
            </a:r>
          </a:p>
          <a:p>
            <a:r>
              <a:rPr lang="en-US"/>
              <a:t>Grade level group work begins here.</a:t>
            </a:r>
          </a:p>
        </p:txBody>
      </p:sp>
      <p:sp>
        <p:nvSpPr>
          <p:cNvPr id="4" name="Slide Number Placeholder 3"/>
          <p:cNvSpPr>
            <a:spLocks noGrp="1"/>
          </p:cNvSpPr>
          <p:nvPr>
            <p:ph type="sldNum" sz="quarter" idx="10"/>
          </p:nvPr>
        </p:nvSpPr>
        <p:spPr/>
        <p:txBody>
          <a:bodyPr/>
          <a:lstStyle/>
          <a:p>
            <a:fld id="{A73BE034-36F8-4723-B42A-B9A0F6EC0C0B}" type="slidenum">
              <a:rPr lang="en-US" smtClean="0"/>
              <a:t>15</a:t>
            </a:fld>
            <a:endParaRPr lang="en-US"/>
          </a:p>
        </p:txBody>
      </p:sp>
    </p:spTree>
    <p:extLst>
      <p:ext uri="{BB962C8B-B14F-4D97-AF65-F5344CB8AC3E}">
        <p14:creationId xmlns:p14="http://schemas.microsoft.com/office/powerpoint/2010/main" val="2789580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a:t>
            </a:r>
            <a:r>
              <a:rPr lang="en-US" baseline="0"/>
              <a:t> on this for 25 minutes. Then, 25 minutes to walk around, share, leave feedback for groups.</a:t>
            </a:r>
            <a:endParaRPr lang="en-US"/>
          </a:p>
          <a:p>
            <a:endParaRPr lang="en-US"/>
          </a:p>
        </p:txBody>
      </p:sp>
      <p:sp>
        <p:nvSpPr>
          <p:cNvPr id="4" name="Slide Number Placeholder 3"/>
          <p:cNvSpPr>
            <a:spLocks noGrp="1"/>
          </p:cNvSpPr>
          <p:nvPr>
            <p:ph type="sldNum" sz="quarter" idx="10"/>
          </p:nvPr>
        </p:nvSpPr>
        <p:spPr/>
        <p:txBody>
          <a:bodyPr/>
          <a:lstStyle/>
          <a:p>
            <a:fld id="{705D488D-8407-3C4B-B921-42A0904D2798}" type="slidenum">
              <a:rPr lang="en-US" smtClean="0"/>
              <a:t>41</a:t>
            </a:fld>
            <a:endParaRPr lang="en-US"/>
          </a:p>
        </p:txBody>
      </p:sp>
    </p:spTree>
    <p:extLst>
      <p:ext uri="{BB962C8B-B14F-4D97-AF65-F5344CB8AC3E}">
        <p14:creationId xmlns:p14="http://schemas.microsoft.com/office/powerpoint/2010/main" val="217615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1C0A00C-93C0-D543-A582-CB25F1FA6306}"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ABBF-26F1-4748-9C4A-61121DCA6A6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12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0A00C-93C0-D543-A582-CB25F1FA6306}"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232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0A00C-93C0-D543-A582-CB25F1FA6306}"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ABBF-26F1-4748-9C4A-61121DCA6A65}"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1C0A00C-93C0-D543-A582-CB25F1FA6306}"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ABBF-26F1-4748-9C4A-61121DCA6A65}"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74005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0A00C-93C0-D543-A582-CB25F1FA6306}"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4166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0A00C-93C0-D543-A582-CB25F1FA6306}"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ABBF-26F1-4748-9C4A-61121DCA6A65}"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6908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C0A00C-93C0-D543-A582-CB25F1FA6306}" type="datetimeFigureOut">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571383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C0A00C-93C0-D543-A582-CB25F1FA6306}" type="datetimeFigureOut">
              <a:rPr lang="en-US" smtClean="0"/>
              <a:t>10/10/19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352485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C0A00C-93C0-D543-A582-CB25F1FA6306}" type="datetimeFigureOut">
              <a:rPr lang="en-US" smtClean="0"/>
              <a:t>10/10/19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1894547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0A00C-93C0-D543-A582-CB25F1FA6306}" type="datetimeFigureOut">
              <a:rPr lang="en-US" smtClean="0"/>
              <a:t>10/10/19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4015981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0A00C-93C0-D543-A582-CB25F1FA6306}" type="datetimeFigureOut">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400324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0A00C-93C0-D543-A582-CB25F1FA6306}"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2393445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C0A00C-93C0-D543-A582-CB25F1FA6306}" type="datetimeFigureOut">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ABBF-26F1-4748-9C4A-61121DCA6A6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933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0A00C-93C0-D543-A582-CB25F1FA6306}"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3684028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0A00C-93C0-D543-A582-CB25F1FA6306}"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ABBF-26F1-4748-9C4A-61121DCA6A65}"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72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0A00C-93C0-D543-A582-CB25F1FA6306}" type="datetimeFigureOut">
              <a:rPr lang="en-US" smtClean="0"/>
              <a:t>10/10/19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04ABBF-26F1-4748-9C4A-61121DCA6A6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92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C0A00C-93C0-D543-A582-CB25F1FA6306}" type="datetimeFigureOut">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82432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C0A00C-93C0-D543-A582-CB25F1FA6306}" type="datetimeFigureOut">
              <a:rPr lang="en-US" smtClean="0"/>
              <a:t>10/10/19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360392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C0A00C-93C0-D543-A582-CB25F1FA6306}" type="datetimeFigureOut">
              <a:rPr lang="en-US" smtClean="0"/>
              <a:t>10/10/19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392024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0A00C-93C0-D543-A582-CB25F1FA6306}" type="datetimeFigureOut">
              <a:rPr lang="en-US" smtClean="0"/>
              <a:t>10/10/19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306196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C0A00C-93C0-D543-A582-CB25F1FA6306}" type="datetimeFigureOut">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ABBF-26F1-4748-9C4A-61121DCA6A65}" type="slidenum">
              <a:rPr lang="en-US" smtClean="0"/>
              <a:t>‹#›</a:t>
            </a:fld>
            <a:endParaRPr lang="en-US"/>
          </a:p>
        </p:txBody>
      </p:sp>
    </p:spTree>
    <p:extLst>
      <p:ext uri="{BB962C8B-B14F-4D97-AF65-F5344CB8AC3E}">
        <p14:creationId xmlns:p14="http://schemas.microsoft.com/office/powerpoint/2010/main" val="410003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C0A00C-93C0-D543-A582-CB25F1FA6306}" type="datetimeFigureOut">
              <a:rPr lang="en-US" smtClean="0"/>
              <a:t>10/10/19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04ABBF-26F1-4748-9C4A-61121DCA6A6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43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1C0A00C-93C0-D543-A582-CB25F1FA6306}" type="datetimeFigureOut">
              <a:rPr lang="en-US" smtClean="0"/>
              <a:t>10/10/19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A04ABBF-26F1-4748-9C4A-61121DCA6A65}"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146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950F2C3-9450-4E24-8464-B7A64B17F7A1}" type="datetimeFigureOut">
              <a:rPr lang="en-US" smtClean="0"/>
              <a:t>10/10/19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43FEF1D-13BC-44CA-8910-8F672324660C}"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309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watchknowlearn.org/Video.aspx?VideoID=34363&amp;CategoryID=9479"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3.0/" TargetMode="External"/><Relationship Id="rId7" Type="http://schemas.openxmlformats.org/officeDocument/2006/relationships/hyperlink" Target="https://creativecommons.org/licenses/by-nd/3.0/"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creativecommons.org/licenses/by-sa/3.0/"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hyperlink" Target="http://drydenart.weebly.com/fugleblo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alicospanish.com/i-1-whats-your-formula-for-comprehensible-input/" TargetMode="External"/><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Layout" Target="../diagrams/layout7.xml"/><Relationship Id="rId3" Type="http://schemas.openxmlformats.org/officeDocument/2006/relationships/diagramLayout" Target="../diagrams/layout4.xml"/><Relationship Id="rId21" Type="http://schemas.microsoft.com/office/2007/relationships/diagramDrawing" Target="../diagrams/drawing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diagramData" Target="../diagrams/data7.xml"/><Relationship Id="rId2" Type="http://schemas.openxmlformats.org/officeDocument/2006/relationships/diagramData" Target="../diagrams/data4.xml"/><Relationship Id="rId16" Type="http://schemas.microsoft.com/office/2007/relationships/diagramDrawing" Target="../diagrams/drawing6.xml"/><Relationship Id="rId20" Type="http://schemas.openxmlformats.org/officeDocument/2006/relationships/diagramColors" Target="../diagrams/colors7.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19" Type="http://schemas.openxmlformats.org/officeDocument/2006/relationships/diagramQuickStyle" Target="../diagrams/quickStyle7.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8.jpeg"/><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8.jpeg"/><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7.jpg"/><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604talesofteaching.wordpress.com/category/group-work/" TargetMode="External"/><Relationship Id="rId2" Type="http://schemas.openxmlformats.org/officeDocument/2006/relationships/image" Target="../media/image28.jpg&amp;ehk=VYp6SqdQ3dkuHhH7veWa3Q&amp;r=0&amp;pid=OfficeInsert"/><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www.tonybates.ca/tag/digital-natives/"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64247-DF79-1C43-8A33-B97DEB7CFA76}"/>
              </a:ext>
            </a:extLst>
          </p:cNvPr>
          <p:cNvSpPr>
            <a:spLocks noGrp="1"/>
          </p:cNvSpPr>
          <p:nvPr>
            <p:ph type="ctrTitle"/>
          </p:nvPr>
        </p:nvSpPr>
        <p:spPr/>
        <p:txBody>
          <a:bodyPr/>
          <a:lstStyle/>
          <a:p>
            <a:r>
              <a:rPr lang="en-US" dirty="0"/>
              <a:t>Project PLACE c3 Follow-up #1</a:t>
            </a:r>
          </a:p>
        </p:txBody>
      </p:sp>
      <p:sp>
        <p:nvSpPr>
          <p:cNvPr id="3" name="Subtitle 2">
            <a:extLst>
              <a:ext uri="{FF2B5EF4-FFF2-40B4-BE49-F238E27FC236}">
                <a16:creationId xmlns:a16="http://schemas.microsoft.com/office/drawing/2014/main" id="{73FE13E9-20E9-8546-BDEF-D1F9B0E481C0}"/>
              </a:ext>
            </a:extLst>
          </p:cNvPr>
          <p:cNvSpPr>
            <a:spLocks noGrp="1"/>
          </p:cNvSpPr>
          <p:nvPr>
            <p:ph type="subTitle" idx="1"/>
          </p:nvPr>
        </p:nvSpPr>
        <p:spPr/>
        <p:txBody>
          <a:bodyPr/>
          <a:lstStyle/>
          <a:p>
            <a:r>
              <a:rPr lang="en-US" dirty="0"/>
              <a:t>September 25th</a:t>
            </a:r>
          </a:p>
        </p:txBody>
      </p:sp>
    </p:spTree>
    <p:extLst>
      <p:ext uri="{BB962C8B-B14F-4D97-AF65-F5344CB8AC3E}">
        <p14:creationId xmlns:p14="http://schemas.microsoft.com/office/powerpoint/2010/main" val="175920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Academic Language</a:t>
            </a:r>
          </a:p>
        </p:txBody>
      </p:sp>
      <p:sp>
        <p:nvSpPr>
          <p:cNvPr id="3" name="Content Placeholder 2"/>
          <p:cNvSpPr>
            <a:spLocks noGrp="1"/>
          </p:cNvSpPr>
          <p:nvPr>
            <p:ph idx="1"/>
          </p:nvPr>
        </p:nvSpPr>
        <p:spPr>
          <a:xfrm>
            <a:off x="5715000" y="251497"/>
            <a:ext cx="5727279" cy="6438315"/>
          </a:xfrm>
        </p:spPr>
        <p:style>
          <a:lnRef idx="1">
            <a:schemeClr val="accent1"/>
          </a:lnRef>
          <a:fillRef idx="2">
            <a:schemeClr val="accent1"/>
          </a:fillRef>
          <a:effectRef idx="1">
            <a:schemeClr val="accent1"/>
          </a:effectRef>
          <a:fontRef idx="minor">
            <a:schemeClr val="dk1"/>
          </a:fontRef>
        </p:style>
        <p:txBody>
          <a:bodyPr vert="horz" lIns="45720" tIns="45720" rIns="45720" bIns="45720" rtlCol="0" anchor="t">
            <a:normAutofit/>
          </a:bodyPr>
          <a:lstStyle/>
          <a:p>
            <a:r>
              <a:rPr lang="en-US" sz="3200" b="1" dirty="0"/>
              <a:t>Content-specific Vocabulary</a:t>
            </a:r>
          </a:p>
          <a:p>
            <a:pPr marL="264795" lvl="1"/>
            <a:r>
              <a:rPr lang="en-US" sz="2800" dirty="0"/>
              <a:t>Used less frequently; need to be explicitly taught</a:t>
            </a:r>
          </a:p>
          <a:p>
            <a:pPr marL="447675" lvl="2"/>
            <a:r>
              <a:rPr lang="en-US" sz="2400" i="1" dirty="0"/>
              <a:t>Neurons, denominator, reef</a:t>
            </a:r>
          </a:p>
          <a:p>
            <a:r>
              <a:rPr lang="en-US" sz="3200" b="1" dirty="0"/>
              <a:t>General Academic Vocabulary</a:t>
            </a:r>
          </a:p>
          <a:p>
            <a:pPr marL="264795" lvl="1"/>
            <a:r>
              <a:rPr lang="en-US" sz="2800" dirty="0"/>
              <a:t>Used in a variety of contexts; need quick clarification; built through extensive reading</a:t>
            </a:r>
          </a:p>
          <a:p>
            <a:pPr marL="447675" lvl="2"/>
            <a:r>
              <a:rPr lang="en-US" sz="2400" i="1" dirty="0"/>
              <a:t>Effect, structure, perspective</a:t>
            </a:r>
          </a:p>
          <a:p>
            <a:r>
              <a:rPr lang="en-US" sz="3200" b="1" dirty="0"/>
              <a:t>Language Structures</a:t>
            </a:r>
          </a:p>
          <a:p>
            <a:pPr marL="264795" lvl="1"/>
            <a:r>
              <a:rPr lang="en-US" sz="2800" dirty="0"/>
              <a:t>Grammatical building blocks (tense; conjunctions, prepositions, sentence-level, etc.)</a:t>
            </a:r>
          </a:p>
          <a:p>
            <a:pPr marL="447675" lvl="2"/>
            <a:r>
              <a:rPr lang="en-US" sz="2400" i="1" dirty="0"/>
              <a:t>As a result, because, around</a:t>
            </a:r>
            <a:endParaRPr lang="en-US" sz="2400" dirty="0"/>
          </a:p>
          <a:p>
            <a:pPr marL="127635" lvl="1" indent="0">
              <a:buNone/>
            </a:pPr>
            <a:endParaRPr lang="en-US" sz="2800"/>
          </a:p>
          <a:p>
            <a:endParaRPr lang="en-US"/>
          </a:p>
        </p:txBody>
      </p:sp>
      <p:sp>
        <p:nvSpPr>
          <p:cNvPr id="4" name="Text Placeholder 3"/>
          <p:cNvSpPr>
            <a:spLocks noGrp="1"/>
          </p:cNvSpPr>
          <p:nvPr>
            <p:ph type="body" sz="half" idx="2"/>
          </p:nvPr>
        </p:nvSpPr>
        <p:spPr/>
        <p:txBody>
          <a:bodyPr/>
          <a:lstStyle/>
          <a:p>
            <a:endParaRPr lang="en-US" dirty="0"/>
          </a:p>
        </p:txBody>
      </p:sp>
      <p:pic>
        <p:nvPicPr>
          <p:cNvPr id="5" name="Picture 4" descr="building-blocks-of-relationship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243" y="2336501"/>
            <a:ext cx="4023914" cy="3762294"/>
          </a:xfrm>
          <a:prstGeom prst="rect">
            <a:avLst/>
          </a:prstGeom>
        </p:spPr>
      </p:pic>
    </p:spTree>
    <p:extLst>
      <p:ext uri="{BB962C8B-B14F-4D97-AF65-F5344CB8AC3E}">
        <p14:creationId xmlns:p14="http://schemas.microsoft.com/office/powerpoint/2010/main" val="167967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02" y="362187"/>
            <a:ext cx="4358542" cy="1162050"/>
          </a:xfrm>
        </p:spPr>
        <p:txBody>
          <a:bodyPr>
            <a:noAutofit/>
          </a:bodyPr>
          <a:lstStyle/>
          <a:p>
            <a:r>
              <a:rPr lang="en-US" sz="2800"/>
              <a:t>Teaching Academic Vocabulary</a:t>
            </a:r>
          </a:p>
        </p:txBody>
      </p:sp>
      <p:sp>
        <p:nvSpPr>
          <p:cNvPr id="3" name="Content Placeholder 2"/>
          <p:cNvSpPr>
            <a:spLocks noGrp="1"/>
          </p:cNvSpPr>
          <p:nvPr>
            <p:ph idx="1"/>
          </p:nvPr>
        </p:nvSpPr>
        <p:spPr>
          <a:xfrm>
            <a:off x="5715000" y="445686"/>
            <a:ext cx="5678424" cy="5949914"/>
          </a:xfrm>
        </p:spPr>
        <p:txBody>
          <a:bodyPr>
            <a:noAutofit/>
          </a:bodyPr>
          <a:lstStyle/>
          <a:p>
            <a:pPr marL="0" indent="0">
              <a:buNone/>
            </a:pPr>
            <a:r>
              <a:rPr lang="en-US" sz="2800" b="1"/>
              <a:t>Recommendation: Teach a small set of words intensively across several days</a:t>
            </a:r>
          </a:p>
          <a:p>
            <a:pPr marL="457200" indent="-457200">
              <a:buFont typeface="+mj-lt"/>
              <a:buAutoNum type="arabicPeriod"/>
            </a:pPr>
            <a:r>
              <a:rPr lang="en-US" sz="2600"/>
              <a:t>Use short, engaging informational texts as a platform</a:t>
            </a:r>
          </a:p>
          <a:p>
            <a:pPr marL="457200" indent="-457200">
              <a:buFont typeface="+mj-lt"/>
              <a:buAutoNum type="arabicPeriod"/>
            </a:pPr>
            <a:r>
              <a:rPr lang="en-US" sz="2600"/>
              <a:t>Use multiple modalities (writing, speaking, listening)</a:t>
            </a:r>
          </a:p>
          <a:p>
            <a:pPr marL="457200" indent="-457200">
              <a:buFont typeface="+mj-lt"/>
              <a:buAutoNum type="arabicPeriod"/>
            </a:pPr>
            <a:r>
              <a:rPr lang="en-US" sz="2600"/>
              <a:t>Give student-friendly explanations, concrete examples, non-examples, drawings</a:t>
            </a:r>
          </a:p>
          <a:p>
            <a:pPr marL="457200" indent="-457200">
              <a:buFont typeface="+mj-lt"/>
              <a:buAutoNum type="arabicPeriod"/>
            </a:pPr>
            <a:r>
              <a:rPr lang="en-US" sz="2600"/>
              <a:t>Teach independent word learning strategies (word parts, cognates)</a:t>
            </a:r>
          </a:p>
          <a:p>
            <a:endParaRPr lang="en-US" sz="2400"/>
          </a:p>
        </p:txBody>
      </p:sp>
      <p:sp>
        <p:nvSpPr>
          <p:cNvPr id="5" name="Text Placeholder 4"/>
          <p:cNvSpPr>
            <a:spLocks noGrp="1"/>
          </p:cNvSpPr>
          <p:nvPr>
            <p:ph type="body" sz="half" idx="2"/>
          </p:nvPr>
        </p:nvSpPr>
        <p:spPr/>
        <p:txBody>
          <a:bodyPr/>
          <a:lstStyle/>
          <a:p>
            <a:endParaRPr lang="en-US"/>
          </a:p>
        </p:txBody>
      </p:sp>
      <p:pic>
        <p:nvPicPr>
          <p:cNvPr id="6" name="Picture 5" descr="Practice Gu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436" y="1739662"/>
            <a:ext cx="4995072" cy="4678221"/>
          </a:xfrm>
          <a:prstGeom prst="rect">
            <a:avLst/>
          </a:prstGeom>
        </p:spPr>
      </p:pic>
    </p:spTree>
    <p:extLst>
      <p:ext uri="{BB962C8B-B14F-4D97-AF65-F5344CB8AC3E}">
        <p14:creationId xmlns:p14="http://schemas.microsoft.com/office/powerpoint/2010/main" val="158618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Explicitly Teaching Vocabulary</a:t>
            </a:r>
          </a:p>
        </p:txBody>
      </p:sp>
      <p:sp>
        <p:nvSpPr>
          <p:cNvPr id="3" name="Content Placeholder 2"/>
          <p:cNvSpPr>
            <a:spLocks noGrp="1"/>
          </p:cNvSpPr>
          <p:nvPr>
            <p:ph idx="1"/>
          </p:nvPr>
        </p:nvSpPr>
        <p:spPr/>
        <p:txBody>
          <a:bodyPr>
            <a:normAutofit/>
          </a:bodyPr>
          <a:lstStyle/>
          <a:p>
            <a:r>
              <a:rPr lang="en-US" sz="3000" b="1" dirty="0"/>
              <a:t>Choosing the Words</a:t>
            </a:r>
            <a:r>
              <a:rPr lang="en-US" sz="2800" b="1" dirty="0"/>
              <a:t>:</a:t>
            </a:r>
          </a:p>
          <a:p>
            <a:pPr marL="457200" indent="-457200">
              <a:buFont typeface="+mj-lt"/>
              <a:buAutoNum type="arabicPeriod"/>
            </a:pPr>
            <a:r>
              <a:rPr lang="en-US" sz="2700" dirty="0"/>
              <a:t>Choose just a few (maybe 5-8).</a:t>
            </a:r>
          </a:p>
          <a:p>
            <a:pPr marL="457200" indent="-457200">
              <a:buFont typeface="+mj-lt"/>
              <a:buAutoNum type="arabicPeriod"/>
            </a:pPr>
            <a:r>
              <a:rPr lang="en-US" sz="2700" dirty="0"/>
              <a:t>Words central to text understanding</a:t>
            </a:r>
          </a:p>
          <a:p>
            <a:pPr marL="457200" indent="-457200">
              <a:buFont typeface="+mj-lt"/>
              <a:buAutoNum type="arabicPeriod"/>
            </a:pPr>
            <a:r>
              <a:rPr lang="en-US" sz="2700" dirty="0"/>
              <a:t>Words frequently used in the text</a:t>
            </a:r>
          </a:p>
          <a:p>
            <a:pPr marL="457200" indent="-457200">
              <a:buFont typeface="+mj-lt"/>
              <a:buAutoNum type="arabicPeriod"/>
            </a:pPr>
            <a:r>
              <a:rPr lang="en-US" sz="2700" dirty="0"/>
              <a:t>Words that might appear in other content areas</a:t>
            </a:r>
          </a:p>
          <a:p>
            <a:pPr marL="457200" indent="-457200">
              <a:buFont typeface="+mj-lt"/>
              <a:buAutoNum type="arabicPeriod"/>
            </a:pPr>
            <a:r>
              <a:rPr lang="en-US" sz="2700" dirty="0"/>
              <a:t>Words with multiple meanings</a:t>
            </a:r>
          </a:p>
          <a:p>
            <a:pPr marL="457200" indent="-457200">
              <a:buFont typeface="+mj-lt"/>
              <a:buAutoNum type="arabicPeriod"/>
            </a:pPr>
            <a:r>
              <a:rPr lang="en-US" sz="2700" dirty="0"/>
              <a:t>Words with affixes</a:t>
            </a:r>
          </a:p>
          <a:p>
            <a:pPr marL="457200" indent="-457200">
              <a:buFont typeface="+mj-lt"/>
              <a:buAutoNum type="arabicPeriod"/>
            </a:pPr>
            <a:r>
              <a:rPr lang="en-US" sz="2700" dirty="0"/>
              <a:t>Cross-language potential (cognates)</a:t>
            </a:r>
          </a:p>
        </p:txBody>
      </p:sp>
      <p:sp>
        <p:nvSpPr>
          <p:cNvPr id="4" name="Text Placeholder 3"/>
          <p:cNvSpPr>
            <a:spLocks noGrp="1"/>
          </p:cNvSpPr>
          <p:nvPr>
            <p:ph type="body" sz="half" idx="2"/>
          </p:nvPr>
        </p:nvSpPr>
        <p:spPr/>
        <p:txBody>
          <a:bodyPr/>
          <a:lstStyle/>
          <a:p>
            <a:endParaRPr lang="en-US"/>
          </a:p>
        </p:txBody>
      </p:sp>
      <p:pic>
        <p:nvPicPr>
          <p:cNvPr id="5" name="Picture 4" descr="News100610Words_610_300_s_c1_center_cen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682" y="2361538"/>
            <a:ext cx="4478012" cy="3269178"/>
          </a:xfrm>
          <a:prstGeom prst="rect">
            <a:avLst/>
          </a:prstGeom>
        </p:spPr>
      </p:pic>
    </p:spTree>
    <p:extLst>
      <p:ext uri="{BB962C8B-B14F-4D97-AF65-F5344CB8AC3E}">
        <p14:creationId xmlns:p14="http://schemas.microsoft.com/office/powerpoint/2010/main" val="15596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FC0B-921F-2E47-A7F9-67ED7DFE53DE}"/>
              </a:ext>
            </a:extLst>
          </p:cNvPr>
          <p:cNvSpPr>
            <a:spLocks noGrp="1"/>
          </p:cNvSpPr>
          <p:nvPr>
            <p:ph type="title"/>
          </p:nvPr>
        </p:nvSpPr>
        <p:spPr/>
        <p:txBody>
          <a:bodyPr/>
          <a:lstStyle/>
          <a:p>
            <a:r>
              <a:rPr lang="en-US" dirty="0"/>
              <a:t>Choosing words</a:t>
            </a:r>
          </a:p>
        </p:txBody>
      </p:sp>
      <p:sp>
        <p:nvSpPr>
          <p:cNvPr id="3" name="Content Placeholder 2">
            <a:extLst>
              <a:ext uri="{FF2B5EF4-FFF2-40B4-BE49-F238E27FC236}">
                <a16:creationId xmlns:a16="http://schemas.microsoft.com/office/drawing/2014/main" id="{DBBE3CD1-C3F8-F94A-A336-FA7DE3A3FC05}"/>
              </a:ext>
            </a:extLst>
          </p:cNvPr>
          <p:cNvSpPr>
            <a:spLocks noGrp="1"/>
          </p:cNvSpPr>
          <p:nvPr>
            <p:ph idx="1"/>
          </p:nvPr>
        </p:nvSpPr>
        <p:spPr>
          <a:xfrm>
            <a:off x="6361042" y="822960"/>
            <a:ext cx="4664767" cy="5184648"/>
          </a:xfrm>
        </p:spPr>
        <p:txBody>
          <a:bodyPr>
            <a:normAutofit/>
          </a:bodyPr>
          <a:lstStyle/>
          <a:p>
            <a:r>
              <a:rPr lang="en-US" sz="4400" dirty="0"/>
              <a:t>Which vocabulary words would you choose to teach?</a:t>
            </a:r>
          </a:p>
        </p:txBody>
      </p:sp>
      <p:sp>
        <p:nvSpPr>
          <p:cNvPr id="4" name="Text Placeholder 3">
            <a:extLst>
              <a:ext uri="{FF2B5EF4-FFF2-40B4-BE49-F238E27FC236}">
                <a16:creationId xmlns:a16="http://schemas.microsoft.com/office/drawing/2014/main" id="{2E0DF4A4-7742-D14D-8FAD-8F571105577D}"/>
              </a:ext>
            </a:extLst>
          </p:cNvPr>
          <p:cNvSpPr>
            <a:spLocks noGrp="1"/>
          </p:cNvSpPr>
          <p:nvPr>
            <p:ph type="body" sz="half" idx="2"/>
          </p:nvPr>
        </p:nvSpPr>
        <p:spPr/>
        <p:txBody>
          <a:bodyPr/>
          <a:lstStyle/>
          <a:p>
            <a:r>
              <a:rPr lang="en-US" dirty="0">
                <a:hlinkClick r:id="rId2"/>
              </a:rPr>
              <a:t>http://www.watchknowlearn.org/Video.aspx?VideoID=34363&amp;CategoryID=9479</a:t>
            </a:r>
            <a:endParaRPr lang="en-US" dirty="0"/>
          </a:p>
          <a:p>
            <a:endParaRPr lang="en-US" dirty="0"/>
          </a:p>
        </p:txBody>
      </p:sp>
      <p:pic>
        <p:nvPicPr>
          <p:cNvPr id="5" name="Picture 4" descr="brook to ocean.jpg">
            <a:extLst>
              <a:ext uri="{FF2B5EF4-FFF2-40B4-BE49-F238E27FC236}">
                <a16:creationId xmlns:a16="http://schemas.microsoft.com/office/drawing/2014/main" id="{BCE69078-B09B-5C49-B94E-CFE099885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280" y="3025818"/>
            <a:ext cx="4402968" cy="3571886"/>
          </a:xfrm>
          <a:prstGeom prst="rect">
            <a:avLst/>
          </a:prstGeom>
        </p:spPr>
      </p:pic>
    </p:spTree>
    <p:extLst>
      <p:ext uri="{BB962C8B-B14F-4D97-AF65-F5344CB8AC3E}">
        <p14:creationId xmlns:p14="http://schemas.microsoft.com/office/powerpoint/2010/main" val="196932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 K-2 example</a:t>
            </a:r>
          </a:p>
        </p:txBody>
      </p:sp>
      <p:graphicFrame>
        <p:nvGraphicFramePr>
          <p:cNvPr id="12" name="Content Placeholder 11"/>
          <p:cNvGraphicFramePr>
            <a:graphicFrameLocks noGrp="1"/>
          </p:cNvGraphicFramePr>
          <p:nvPr>
            <p:ph idx="1"/>
          </p:nvPr>
        </p:nvGraphicFramePr>
        <p:xfrm>
          <a:off x="4544848" y="222843"/>
          <a:ext cx="7647151" cy="6395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7"/>
          <p:cNvSpPr>
            <a:spLocks noGrp="1"/>
          </p:cNvSpPr>
          <p:nvPr>
            <p:ph type="body" sz="half" idx="2"/>
          </p:nvPr>
        </p:nvSpPr>
        <p:spPr>
          <a:xfrm>
            <a:off x="1024128" y="2257506"/>
            <a:ext cx="3520720" cy="3762294"/>
          </a:xfrm>
        </p:spPr>
        <p:txBody>
          <a:bodyPr/>
          <a:lstStyle/>
          <a:p>
            <a:r>
              <a:rPr lang="en-US" sz="2800"/>
              <a:t>Ocean (</a:t>
            </a:r>
            <a:r>
              <a:rPr lang="en-US" sz="2800" err="1"/>
              <a:t>oceana</a:t>
            </a:r>
            <a:r>
              <a:rPr lang="en-US" sz="2800"/>
              <a:t>)</a:t>
            </a:r>
          </a:p>
          <a:p>
            <a:r>
              <a:rPr lang="en-US" sz="2800"/>
              <a:t>Flows</a:t>
            </a:r>
          </a:p>
          <a:p>
            <a:r>
              <a:rPr lang="en-US" sz="2800"/>
              <a:t>Collects</a:t>
            </a:r>
          </a:p>
          <a:p>
            <a:r>
              <a:rPr lang="en-US" sz="2800"/>
              <a:t>Algae (</a:t>
            </a:r>
            <a:r>
              <a:rPr lang="en-US" sz="2800" err="1"/>
              <a:t>algas</a:t>
            </a:r>
            <a:r>
              <a:rPr lang="en-US" sz="2800"/>
              <a:t>)</a:t>
            </a:r>
          </a:p>
          <a:p>
            <a:r>
              <a:rPr lang="en-US" sz="2800"/>
              <a:t>Brook</a:t>
            </a:r>
          </a:p>
          <a:p>
            <a:r>
              <a:rPr lang="en-US" sz="2800"/>
              <a:t>Trickles</a:t>
            </a:r>
          </a:p>
          <a:p>
            <a:endParaRPr lang="en-US"/>
          </a:p>
          <a:p>
            <a:endParaRPr lang="en-US"/>
          </a:p>
        </p:txBody>
      </p:sp>
    </p:spTree>
    <p:extLst>
      <p:ext uri="{BB962C8B-B14F-4D97-AF65-F5344CB8AC3E}">
        <p14:creationId xmlns:p14="http://schemas.microsoft.com/office/powerpoint/2010/main" val="71412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Build independence</a:t>
            </a:r>
          </a:p>
        </p:txBody>
      </p:sp>
      <p:graphicFrame>
        <p:nvGraphicFramePr>
          <p:cNvPr id="5" name="Content Placeholder 4"/>
          <p:cNvGraphicFramePr>
            <a:graphicFrameLocks noGrp="1"/>
          </p:cNvGraphicFramePr>
          <p:nvPr>
            <p:ph idx="1"/>
          </p:nvPr>
        </p:nvGraphicFramePr>
        <p:xfrm>
          <a:off x="6059798" y="557106"/>
          <a:ext cx="5346879" cy="2615880"/>
        </p:xfrm>
        <a:graphic>
          <a:graphicData uri="http://schemas.openxmlformats.org/drawingml/2006/table">
            <a:tbl>
              <a:tblPr firstRow="1" bandRow="1">
                <a:tableStyleId>{5C22544A-7EE6-4342-B048-85BDC9FD1C3A}</a:tableStyleId>
              </a:tblPr>
              <a:tblGrid>
                <a:gridCol w="1782293">
                  <a:extLst>
                    <a:ext uri="{9D8B030D-6E8A-4147-A177-3AD203B41FA5}">
                      <a16:colId xmlns:a16="http://schemas.microsoft.com/office/drawing/2014/main" val="20000"/>
                    </a:ext>
                  </a:extLst>
                </a:gridCol>
                <a:gridCol w="1782293">
                  <a:extLst>
                    <a:ext uri="{9D8B030D-6E8A-4147-A177-3AD203B41FA5}">
                      <a16:colId xmlns:a16="http://schemas.microsoft.com/office/drawing/2014/main" val="20001"/>
                    </a:ext>
                  </a:extLst>
                </a:gridCol>
                <a:gridCol w="1782293">
                  <a:extLst>
                    <a:ext uri="{9D8B030D-6E8A-4147-A177-3AD203B41FA5}">
                      <a16:colId xmlns:a16="http://schemas.microsoft.com/office/drawing/2014/main" val="20002"/>
                    </a:ext>
                  </a:extLst>
                </a:gridCol>
              </a:tblGrid>
              <a:tr h="653970">
                <a:tc>
                  <a:txBody>
                    <a:bodyPr/>
                    <a:lstStyle/>
                    <a:p>
                      <a:endParaRPr lang="en-US" sz="2400"/>
                    </a:p>
                  </a:txBody>
                  <a:tcPr/>
                </a:tc>
                <a:tc>
                  <a:txBody>
                    <a:bodyPr/>
                    <a:lstStyle/>
                    <a:p>
                      <a:r>
                        <a:rPr lang="en-US" sz="2400"/>
                        <a:t>-</a:t>
                      </a:r>
                      <a:r>
                        <a:rPr lang="en-US" sz="2400" err="1"/>
                        <a:t>ed</a:t>
                      </a:r>
                      <a:endParaRPr lang="en-US" sz="2400"/>
                    </a:p>
                  </a:txBody>
                  <a:tcPr/>
                </a:tc>
                <a:tc>
                  <a:txBody>
                    <a:bodyPr/>
                    <a:lstStyle/>
                    <a:p>
                      <a:r>
                        <a:rPr lang="en-US" sz="2400"/>
                        <a:t>-</a:t>
                      </a:r>
                      <a:r>
                        <a:rPr lang="en-US" sz="2400" err="1"/>
                        <a:t>ing</a:t>
                      </a:r>
                      <a:endParaRPr lang="en-US" sz="2400"/>
                    </a:p>
                  </a:txBody>
                  <a:tcPr/>
                </a:tc>
                <a:extLst>
                  <a:ext uri="{0D108BD9-81ED-4DB2-BD59-A6C34878D82A}">
                    <a16:rowId xmlns:a16="http://schemas.microsoft.com/office/drawing/2014/main" val="10000"/>
                  </a:ext>
                </a:extLst>
              </a:tr>
              <a:tr h="653970">
                <a:tc>
                  <a:txBody>
                    <a:bodyPr/>
                    <a:lstStyle/>
                    <a:p>
                      <a:r>
                        <a:rPr lang="en-US" sz="2400"/>
                        <a:t>trickles</a:t>
                      </a:r>
                    </a:p>
                  </a:txBody>
                  <a:tcPr/>
                </a:tc>
                <a:tc>
                  <a:txBody>
                    <a:bodyPr/>
                    <a:lstStyle/>
                    <a:p>
                      <a:r>
                        <a:rPr lang="en-US" sz="2400"/>
                        <a:t>trickled</a:t>
                      </a:r>
                    </a:p>
                  </a:txBody>
                  <a:tcPr/>
                </a:tc>
                <a:tc>
                  <a:txBody>
                    <a:bodyPr/>
                    <a:lstStyle/>
                    <a:p>
                      <a:r>
                        <a:rPr lang="en-US" sz="2400"/>
                        <a:t>trickling</a:t>
                      </a:r>
                    </a:p>
                  </a:txBody>
                  <a:tcPr/>
                </a:tc>
                <a:extLst>
                  <a:ext uri="{0D108BD9-81ED-4DB2-BD59-A6C34878D82A}">
                    <a16:rowId xmlns:a16="http://schemas.microsoft.com/office/drawing/2014/main" val="10001"/>
                  </a:ext>
                </a:extLst>
              </a:tr>
              <a:tr h="653970">
                <a:tc>
                  <a:txBody>
                    <a:bodyPr/>
                    <a:lstStyle/>
                    <a:p>
                      <a:r>
                        <a:rPr lang="en-US" sz="2400"/>
                        <a:t>flows</a:t>
                      </a:r>
                    </a:p>
                  </a:txBody>
                  <a:tcPr/>
                </a:tc>
                <a:tc>
                  <a:txBody>
                    <a:bodyPr/>
                    <a:lstStyle/>
                    <a:p>
                      <a:r>
                        <a:rPr lang="en-US" sz="2400"/>
                        <a:t>flowed</a:t>
                      </a:r>
                    </a:p>
                  </a:txBody>
                  <a:tcPr/>
                </a:tc>
                <a:tc>
                  <a:txBody>
                    <a:bodyPr/>
                    <a:lstStyle/>
                    <a:p>
                      <a:r>
                        <a:rPr lang="en-US" sz="2400"/>
                        <a:t>flowing</a:t>
                      </a:r>
                    </a:p>
                  </a:txBody>
                  <a:tcPr/>
                </a:tc>
                <a:extLst>
                  <a:ext uri="{0D108BD9-81ED-4DB2-BD59-A6C34878D82A}">
                    <a16:rowId xmlns:a16="http://schemas.microsoft.com/office/drawing/2014/main" val="10002"/>
                  </a:ext>
                </a:extLst>
              </a:tr>
              <a:tr h="653970">
                <a:tc>
                  <a:txBody>
                    <a:bodyPr/>
                    <a:lstStyle/>
                    <a:p>
                      <a:r>
                        <a:rPr lang="en-US" sz="2400"/>
                        <a:t>collects</a:t>
                      </a:r>
                    </a:p>
                  </a:txBody>
                  <a:tcPr/>
                </a:tc>
                <a:tc>
                  <a:txBody>
                    <a:bodyPr/>
                    <a:lstStyle/>
                    <a:p>
                      <a:r>
                        <a:rPr lang="en-US" sz="2400"/>
                        <a:t>collected</a:t>
                      </a:r>
                    </a:p>
                  </a:txBody>
                  <a:tcPr/>
                </a:tc>
                <a:tc>
                  <a:txBody>
                    <a:bodyPr/>
                    <a:lstStyle/>
                    <a:p>
                      <a:r>
                        <a:rPr lang="en-US" sz="2400"/>
                        <a:t>collecting</a:t>
                      </a:r>
                    </a:p>
                  </a:txBody>
                  <a:tcPr/>
                </a:tc>
                <a:extLst>
                  <a:ext uri="{0D108BD9-81ED-4DB2-BD59-A6C34878D82A}">
                    <a16:rowId xmlns:a16="http://schemas.microsoft.com/office/drawing/2014/main" val="10003"/>
                  </a:ext>
                </a:extLst>
              </a:tr>
            </a:tbl>
          </a:graphicData>
        </a:graphic>
      </p:graphicFrame>
      <p:sp>
        <p:nvSpPr>
          <p:cNvPr id="4" name="Text Placeholder 3"/>
          <p:cNvSpPr>
            <a:spLocks noGrp="1"/>
          </p:cNvSpPr>
          <p:nvPr>
            <p:ph type="body" sz="half" idx="2"/>
          </p:nvPr>
        </p:nvSpPr>
        <p:spPr/>
        <p:txBody>
          <a:bodyPr/>
          <a:lstStyle/>
          <a:p>
            <a:endParaRPr lang="en-US"/>
          </a:p>
        </p:txBody>
      </p:sp>
      <p:graphicFrame>
        <p:nvGraphicFramePr>
          <p:cNvPr id="6" name="Table 5"/>
          <p:cNvGraphicFramePr>
            <a:graphicFrameLocks noGrp="1"/>
          </p:cNvGraphicFramePr>
          <p:nvPr/>
        </p:nvGraphicFramePr>
        <p:xfrm>
          <a:off x="6071950" y="3632344"/>
          <a:ext cx="5321570" cy="2497351"/>
        </p:xfrm>
        <a:graphic>
          <a:graphicData uri="http://schemas.openxmlformats.org/drawingml/2006/table">
            <a:tbl>
              <a:tblPr firstRow="1" bandRow="1">
                <a:tableStyleId>{5C22544A-7EE6-4342-B048-85BDC9FD1C3A}</a:tableStyleId>
              </a:tblPr>
              <a:tblGrid>
                <a:gridCol w="1819424">
                  <a:extLst>
                    <a:ext uri="{9D8B030D-6E8A-4147-A177-3AD203B41FA5}">
                      <a16:colId xmlns:a16="http://schemas.microsoft.com/office/drawing/2014/main" val="20000"/>
                    </a:ext>
                  </a:extLst>
                </a:gridCol>
                <a:gridCol w="1819424">
                  <a:extLst>
                    <a:ext uri="{9D8B030D-6E8A-4147-A177-3AD203B41FA5}">
                      <a16:colId xmlns:a16="http://schemas.microsoft.com/office/drawing/2014/main" val="20001"/>
                    </a:ext>
                  </a:extLst>
                </a:gridCol>
                <a:gridCol w="1682722">
                  <a:extLst>
                    <a:ext uri="{9D8B030D-6E8A-4147-A177-3AD203B41FA5}">
                      <a16:colId xmlns:a16="http://schemas.microsoft.com/office/drawing/2014/main" val="20002"/>
                    </a:ext>
                  </a:extLst>
                </a:gridCol>
              </a:tblGrid>
              <a:tr h="0">
                <a:tc>
                  <a:txBody>
                    <a:bodyPr/>
                    <a:lstStyle/>
                    <a:p>
                      <a:endParaRPr lang="en-US" sz="2400"/>
                    </a:p>
                  </a:txBody>
                  <a:tcPr/>
                </a:tc>
                <a:tc>
                  <a:txBody>
                    <a:bodyPr/>
                    <a:lstStyle/>
                    <a:p>
                      <a:r>
                        <a:rPr lang="en-US" sz="2400"/>
                        <a:t>-s</a:t>
                      </a:r>
                    </a:p>
                  </a:txBody>
                  <a:tcPr/>
                </a:tc>
                <a:tc>
                  <a:txBody>
                    <a:bodyPr/>
                    <a:lstStyle/>
                    <a:p>
                      <a:endParaRPr lang="en-US" sz="2400"/>
                    </a:p>
                  </a:txBody>
                  <a:tcPr/>
                </a:tc>
                <a:extLst>
                  <a:ext uri="{0D108BD9-81ED-4DB2-BD59-A6C34878D82A}">
                    <a16:rowId xmlns:a16="http://schemas.microsoft.com/office/drawing/2014/main" val="10000"/>
                  </a:ext>
                </a:extLst>
              </a:tr>
              <a:tr h="734215">
                <a:tc>
                  <a:txBody>
                    <a:bodyPr/>
                    <a:lstStyle/>
                    <a:p>
                      <a:r>
                        <a:rPr lang="en-US" sz="2400"/>
                        <a:t>algae</a:t>
                      </a:r>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10001"/>
                  </a:ext>
                </a:extLst>
              </a:tr>
              <a:tr h="652968">
                <a:tc>
                  <a:txBody>
                    <a:bodyPr/>
                    <a:lstStyle/>
                    <a:p>
                      <a:r>
                        <a:rPr lang="en-US" sz="2400"/>
                        <a:t>brook</a:t>
                      </a:r>
                    </a:p>
                  </a:txBody>
                  <a:tcPr/>
                </a:tc>
                <a:tc>
                  <a:txBody>
                    <a:bodyPr/>
                    <a:lstStyle/>
                    <a:p>
                      <a:r>
                        <a:rPr lang="en-US" sz="2400"/>
                        <a:t>brooks</a:t>
                      </a:r>
                    </a:p>
                  </a:txBody>
                  <a:tcPr/>
                </a:tc>
                <a:tc>
                  <a:txBody>
                    <a:bodyPr/>
                    <a:lstStyle/>
                    <a:p>
                      <a:endParaRPr lang="en-US" sz="2400"/>
                    </a:p>
                  </a:txBody>
                  <a:tcPr/>
                </a:tc>
                <a:extLst>
                  <a:ext uri="{0D108BD9-81ED-4DB2-BD59-A6C34878D82A}">
                    <a16:rowId xmlns:a16="http://schemas.microsoft.com/office/drawing/2014/main" val="10002"/>
                  </a:ext>
                </a:extLst>
              </a:tr>
              <a:tr h="652968">
                <a:tc>
                  <a:txBody>
                    <a:bodyPr/>
                    <a:lstStyle/>
                    <a:p>
                      <a:r>
                        <a:rPr lang="en-US" sz="2400"/>
                        <a:t>ocean</a:t>
                      </a:r>
                    </a:p>
                  </a:txBody>
                  <a:tcPr/>
                </a:tc>
                <a:tc>
                  <a:txBody>
                    <a:bodyPr/>
                    <a:lstStyle/>
                    <a:p>
                      <a:r>
                        <a:rPr lang="en-US" sz="2400"/>
                        <a:t>oceans</a:t>
                      </a:r>
                    </a:p>
                  </a:txBody>
                  <a:tcPr/>
                </a:tc>
                <a:tc>
                  <a:txBody>
                    <a:bodyPr/>
                    <a:lstStyle/>
                    <a:p>
                      <a:endParaRPr lang="en-US" sz="2400"/>
                    </a:p>
                  </a:txBody>
                  <a:tcPr/>
                </a:tc>
                <a:extLst>
                  <a:ext uri="{0D108BD9-81ED-4DB2-BD59-A6C34878D82A}">
                    <a16:rowId xmlns:a16="http://schemas.microsoft.com/office/drawing/2014/main" val="10003"/>
                  </a:ext>
                </a:extLst>
              </a:tr>
            </a:tbl>
          </a:graphicData>
        </a:graphic>
      </p:graphicFrame>
      <p:pic>
        <p:nvPicPr>
          <p:cNvPr id="7" name="Picture 6" descr="Building-Blocks-Image-01-01.p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2337683"/>
            <a:ext cx="5271341" cy="3121976"/>
          </a:xfrm>
          <a:prstGeom prst="rect">
            <a:avLst/>
          </a:prstGeom>
        </p:spPr>
      </p:pic>
    </p:spTree>
    <p:extLst>
      <p:ext uri="{BB962C8B-B14F-4D97-AF65-F5344CB8AC3E}">
        <p14:creationId xmlns:p14="http://schemas.microsoft.com/office/powerpoint/2010/main" val="197471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Application Part 1: Content &amp; General academic vocabulary</a:t>
            </a:r>
          </a:p>
        </p:txBody>
      </p:sp>
      <p:sp>
        <p:nvSpPr>
          <p:cNvPr id="6" name="Content Placeholder 5">
            <a:extLst>
              <a:ext uri="{FF2B5EF4-FFF2-40B4-BE49-F238E27FC236}">
                <a16:creationId xmlns:a16="http://schemas.microsoft.com/office/drawing/2014/main" id="{9ABBCA7E-4C79-B841-A063-B34DAFA32632}"/>
              </a:ext>
            </a:extLst>
          </p:cNvPr>
          <p:cNvSpPr>
            <a:spLocks noGrp="1"/>
          </p:cNvSpPr>
          <p:nvPr>
            <p:ph idx="1"/>
          </p:nvPr>
        </p:nvSpPr>
        <p:spPr>
          <a:xfrm>
            <a:off x="5714999" y="822960"/>
            <a:ext cx="5814391" cy="5882640"/>
          </a:xfrm>
        </p:spPr>
        <p:txBody>
          <a:bodyPr>
            <a:normAutofit lnSpcReduction="10000"/>
          </a:bodyPr>
          <a:lstStyle/>
          <a:p>
            <a:r>
              <a:rPr lang="en-US" dirty="0"/>
              <a:t>1. In grade level groups, examine the exemplar text and identify the content—specific and general academic vocabulary you would teach. (5 minutes)</a:t>
            </a:r>
          </a:p>
          <a:p>
            <a:r>
              <a:rPr lang="en-US" dirty="0"/>
              <a:t>2. Use pp. 141-153 of </a:t>
            </a:r>
            <a:r>
              <a:rPr lang="en-US" i="1" dirty="0"/>
              <a:t>English Learners Day by Day, K-6: A Complete Guide to Literacy Content-Area and Language Instruction </a:t>
            </a:r>
            <a:r>
              <a:rPr lang="en-US" dirty="0"/>
              <a:t>(</a:t>
            </a:r>
            <a:r>
              <a:rPr lang="en-US" dirty="0" err="1"/>
              <a:t>Celic</a:t>
            </a:r>
            <a:r>
              <a:rPr lang="en-US" dirty="0"/>
              <a:t>, 2009) to explore how you would teach content-specific academic vocabulary with the text at your table. (15 minutes)</a:t>
            </a:r>
          </a:p>
          <a:p>
            <a:r>
              <a:rPr lang="en-US" dirty="0"/>
              <a:t>3. Use the materials at your table to create a vocabulary learning activity to display for the whole group to see. (10 minutes)</a:t>
            </a:r>
          </a:p>
          <a:p>
            <a:r>
              <a:rPr lang="en-US" dirty="0"/>
              <a:t>Examples: Word sorts, book talk, pre-reading predictions, picture sorts, concept maps, hierarchical graphic organizer.</a:t>
            </a:r>
          </a:p>
        </p:txBody>
      </p:sp>
      <p:sp>
        <p:nvSpPr>
          <p:cNvPr id="4" name="Text Placeholder 3"/>
          <p:cNvSpPr>
            <a:spLocks noGrp="1"/>
          </p:cNvSpPr>
          <p:nvPr>
            <p:ph type="body" sz="half" idx="2"/>
          </p:nvPr>
        </p:nvSpPr>
        <p:spPr/>
        <p:txBody>
          <a:bodyPr vert="horz" lIns="91440" tIns="45720" rIns="91440" bIns="45720" rtlCol="0" anchor="ctr">
            <a:normAutofit/>
          </a:bodyPr>
          <a:lstStyle/>
          <a:p>
            <a:endParaRPr lang="en-US" dirty="0"/>
          </a:p>
          <a:p>
            <a:endParaRPr lang="en-US" dirty="0"/>
          </a:p>
          <a:p>
            <a:endParaRPr lang="en-US" dirty="0"/>
          </a:p>
          <a:p>
            <a:endParaRPr lang="en-US" dirty="0"/>
          </a:p>
          <a:p>
            <a:endParaRPr lang="en-US" dirty="0"/>
          </a:p>
          <a:p>
            <a:endParaRPr lang="en-US" dirty="0"/>
          </a:p>
          <a:p>
            <a:r>
              <a:rPr lang="en-US" dirty="0"/>
              <a:t>Use the CCSS exemplar text, planning sheet, and </a:t>
            </a:r>
            <a:r>
              <a:rPr lang="en-US" i="1" dirty="0"/>
              <a:t>ELL Day by Day </a:t>
            </a:r>
            <a:r>
              <a:rPr lang="en-US" dirty="0"/>
              <a:t>to begin a plan….</a:t>
            </a:r>
          </a:p>
          <a:p>
            <a:endParaRPr lang="en-US" i="1" dirty="0"/>
          </a:p>
        </p:txBody>
      </p:sp>
      <p:pic>
        <p:nvPicPr>
          <p:cNvPr id="7" name="Picture 6">
            <a:extLst>
              <a:ext uri="{FF2B5EF4-FFF2-40B4-BE49-F238E27FC236}">
                <a16:creationId xmlns:a16="http://schemas.microsoft.com/office/drawing/2014/main" id="{7AE94FBD-04D3-A342-8D02-1C7BAE5DA2FC}"/>
              </a:ext>
            </a:extLst>
          </p:cNvPr>
          <p:cNvPicPr>
            <a:picLocks noChangeAspect="1"/>
          </p:cNvPicPr>
          <p:nvPr/>
        </p:nvPicPr>
        <p:blipFill>
          <a:blip r:embed="rId2"/>
          <a:stretch>
            <a:fillRect/>
          </a:stretch>
        </p:blipFill>
        <p:spPr>
          <a:xfrm>
            <a:off x="1407582" y="2208869"/>
            <a:ext cx="3056073" cy="2159931"/>
          </a:xfrm>
          <a:prstGeom prst="rect">
            <a:avLst/>
          </a:prstGeom>
        </p:spPr>
      </p:pic>
    </p:spTree>
    <p:extLst>
      <p:ext uri="{BB962C8B-B14F-4D97-AF65-F5344CB8AC3E}">
        <p14:creationId xmlns:p14="http://schemas.microsoft.com/office/powerpoint/2010/main" val="1498723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Academic Vocabulary </a:t>
            </a:r>
            <a:br>
              <a:rPr lang="en-US"/>
            </a:br>
            <a:r>
              <a:rPr lang="en-US"/>
              <a:t>&amp; language structures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0645" b="20645"/>
          <a:stretch>
            <a:fillRect/>
          </a:stretch>
        </p:blipFill>
        <p:spPr/>
      </p:pic>
      <p:sp>
        <p:nvSpPr>
          <p:cNvPr id="5" name="Text Placeholder 4"/>
          <p:cNvSpPr>
            <a:spLocks noGrp="1"/>
          </p:cNvSpPr>
          <p:nvPr>
            <p:ph type="body" sz="half" idx="2"/>
          </p:nvPr>
        </p:nvSpPr>
        <p:spPr/>
        <p:txBody>
          <a:bodyPr>
            <a:normAutofit/>
          </a:bodyPr>
          <a:lstStyle/>
          <a:p>
            <a:r>
              <a:rPr lang="en-US" sz="2400" i="1">
                <a:solidFill>
                  <a:schemeClr val="accent1"/>
                </a:solidFill>
              </a:rPr>
              <a:t>Brick &amp; Mortar Words</a:t>
            </a:r>
            <a:endParaRPr lang="en-US" sz="2400">
              <a:solidFill>
                <a:schemeClr val="accent1"/>
              </a:solidFill>
            </a:endParaRPr>
          </a:p>
        </p:txBody>
      </p:sp>
    </p:spTree>
    <p:extLst>
      <p:ext uri="{BB962C8B-B14F-4D97-AF65-F5344CB8AC3E}">
        <p14:creationId xmlns:p14="http://schemas.microsoft.com/office/powerpoint/2010/main" val="258272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5902061" cy="1499616"/>
          </a:xfrm>
        </p:spPr>
        <p:txBody>
          <a:bodyPr vert="horz" lIns="91440" tIns="45720" rIns="91440" bIns="45720" rtlCol="0" anchor="ctr">
            <a:normAutofit/>
          </a:bodyPr>
          <a:lstStyle/>
          <a:p>
            <a:r>
              <a:rPr lang="en-US"/>
              <a:t>“Brick” words = content vocabulary</a:t>
            </a:r>
          </a:p>
        </p:txBody>
      </p:sp>
      <p:pic>
        <p:nvPicPr>
          <p:cNvPr id="8" name="Content Placeholder 7"/>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7438" r="18603"/>
          <a:stretch/>
        </p:blipFill>
        <p:spPr>
          <a:xfrm>
            <a:off x="7552267" y="640080"/>
            <a:ext cx="3999654" cy="5577840"/>
          </a:xfrm>
          <a:prstGeom prst="rect">
            <a:avLst/>
          </a:prstGeom>
        </p:spPr>
      </p:pic>
      <p:sp>
        <p:nvSpPr>
          <p:cNvPr id="6" name="Content Placeholder 5"/>
          <p:cNvSpPr>
            <a:spLocks noGrp="1"/>
          </p:cNvSpPr>
          <p:nvPr>
            <p:ph sz="half" idx="2"/>
          </p:nvPr>
        </p:nvSpPr>
        <p:spPr>
          <a:xfrm>
            <a:off x="400696" y="2084832"/>
            <a:ext cx="6525494" cy="4133088"/>
          </a:xfrm>
        </p:spPr>
        <p:txBody>
          <a:bodyPr vert="horz" lIns="45720" tIns="45720" rIns="45720" bIns="45720" rtlCol="0">
            <a:normAutofit/>
          </a:bodyPr>
          <a:lstStyle/>
          <a:p>
            <a:r>
              <a:rPr lang="en-US" sz="2400" b="1" i="1"/>
              <a:t>Topic-specific</a:t>
            </a:r>
            <a:r>
              <a:rPr lang="en-US" sz="2400"/>
              <a:t> words and phrases needed to talk about a topic</a:t>
            </a:r>
          </a:p>
          <a:p>
            <a:pPr lvl="1"/>
            <a:r>
              <a:rPr lang="en-US" sz="2000"/>
              <a:t>Key words you might look for in a comprehension assessment</a:t>
            </a:r>
          </a:p>
          <a:p>
            <a:pPr lvl="1"/>
            <a:r>
              <a:rPr lang="en-US" sz="2000"/>
              <a:t>Often the ones highlighted by curriculum materials</a:t>
            </a:r>
          </a:p>
          <a:p>
            <a:r>
              <a:rPr lang="en-US" sz="2400"/>
              <a:t>Specific nouns, verbs, adjectives, adverbs</a:t>
            </a:r>
          </a:p>
          <a:p>
            <a:r>
              <a:rPr lang="en-US" sz="2400"/>
              <a:t>May be basic, general or specialized</a:t>
            </a:r>
          </a:p>
          <a:p>
            <a:r>
              <a:rPr lang="en-US" sz="2400"/>
              <a:t>Examples:</a:t>
            </a:r>
          </a:p>
          <a:p>
            <a:pPr lvl="1"/>
            <a:r>
              <a:rPr lang="en-US" sz="2000" u="sng"/>
              <a:t>Basic</a:t>
            </a:r>
            <a:r>
              <a:rPr lang="en-US" sz="2000"/>
              <a:t>: tree, art, shoes, dry</a:t>
            </a:r>
          </a:p>
          <a:p>
            <a:pPr lvl="1"/>
            <a:r>
              <a:rPr lang="en-US" sz="2000" u="sng"/>
              <a:t>General</a:t>
            </a:r>
            <a:r>
              <a:rPr lang="en-US" sz="2000"/>
              <a:t>: debate, government, assignment</a:t>
            </a:r>
          </a:p>
          <a:p>
            <a:pPr lvl="1"/>
            <a:r>
              <a:rPr lang="en-US" sz="2000" u="sng"/>
              <a:t>Specialized</a:t>
            </a:r>
            <a:r>
              <a:rPr lang="en-US" sz="2000"/>
              <a:t>: germinate, denominator, democracy, homonym</a:t>
            </a:r>
          </a:p>
          <a:p>
            <a:endParaRPr lang="en-US" sz="2400"/>
          </a:p>
        </p:txBody>
      </p:sp>
      <p:sp>
        <p:nvSpPr>
          <p:cNvPr id="10" name="TextBox 9">
            <a:extLst>
              <a:ext uri="{FF2B5EF4-FFF2-40B4-BE49-F238E27FC236}">
                <a16:creationId xmlns:a16="http://schemas.microsoft.com/office/drawing/2014/main" id="{8C3904C9-07CC-4F9C-9CDA-76FBB2E7A0D4}"/>
              </a:ext>
            </a:extLst>
          </p:cNvPr>
          <p:cNvSpPr txBox="1"/>
          <p:nvPr/>
        </p:nvSpPr>
        <p:spPr>
          <a:xfrm>
            <a:off x="304800" y="6383547"/>
            <a:ext cx="11887200" cy="307777"/>
          </a:xfrm>
          <a:prstGeom prst="rect">
            <a:avLst/>
          </a:prstGeom>
          <a:noFill/>
        </p:spPr>
        <p:txBody>
          <a:bodyPr wrap="square" rtlCol="0">
            <a:spAutoFit/>
          </a:bodyPr>
          <a:lstStyle/>
          <a:p>
            <a:r>
              <a:rPr lang="en-US" sz="1400" err="1"/>
              <a:t>Dutro</a:t>
            </a:r>
            <a:r>
              <a:rPr lang="en-US" sz="1400"/>
              <a:t>, S. &amp; </a:t>
            </a:r>
            <a:r>
              <a:rPr lang="en-US" sz="1400" err="1"/>
              <a:t>Helman</a:t>
            </a:r>
            <a:r>
              <a:rPr lang="en-US" sz="1400"/>
              <a:t>, L. (2009). Explicit Language Instruction.  In L. </a:t>
            </a:r>
            <a:r>
              <a:rPr lang="en-US" sz="1400" err="1"/>
              <a:t>Helman</a:t>
            </a:r>
            <a:r>
              <a:rPr lang="en-US" sz="1400"/>
              <a:t> (</a:t>
            </a:r>
            <a:r>
              <a:rPr lang="en-US" sz="1400" err="1"/>
              <a:t>ed</a:t>
            </a:r>
            <a:r>
              <a:rPr lang="en-US" sz="1400"/>
              <a:t>), </a:t>
            </a:r>
            <a:r>
              <a:rPr lang="en-US" sz="1400" i="1"/>
              <a:t>Literacy Development with English Learners</a:t>
            </a:r>
            <a:r>
              <a:rPr lang="en-US" sz="1400"/>
              <a:t> (pp. 40-63).  New York: Guilford Press.</a:t>
            </a:r>
          </a:p>
        </p:txBody>
      </p:sp>
    </p:spTree>
    <p:extLst>
      <p:ext uri="{BB962C8B-B14F-4D97-AF65-F5344CB8AC3E}">
        <p14:creationId xmlns:p14="http://schemas.microsoft.com/office/powerpoint/2010/main" val="47556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6066818" cy="1499616"/>
          </a:xfrm>
        </p:spPr>
        <p:txBody>
          <a:bodyPr vert="horz" lIns="91440" tIns="45720" rIns="91440" bIns="45720" rtlCol="0">
            <a:normAutofit/>
          </a:bodyPr>
          <a:lstStyle/>
          <a:p>
            <a:r>
              <a:rPr lang="en-US"/>
              <a:t>“Mortar” words = functional vocabulary</a:t>
            </a:r>
          </a:p>
        </p:txBody>
      </p:sp>
      <p:graphicFrame>
        <p:nvGraphicFramePr>
          <p:cNvPr id="2052" name="Content Placeholder 2">
            <a:extLst>
              <a:ext uri="{FF2B5EF4-FFF2-40B4-BE49-F238E27FC236}">
                <a16:creationId xmlns:a16="http://schemas.microsoft.com/office/drawing/2014/main" id="{4EE41BEA-D98E-4B14-AAFE-32FDACBF6DD9}"/>
              </a:ext>
            </a:extLst>
          </p:cNvPr>
          <p:cNvGraphicFramePr>
            <a:graphicFrameLocks noGrp="1"/>
          </p:cNvGraphicFramePr>
          <p:nvPr>
            <p:ph idx="1"/>
          </p:nvPr>
        </p:nvGraphicFramePr>
        <p:xfrm>
          <a:off x="156295" y="1979084"/>
          <a:ext cx="7283901" cy="4795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usercontent2.hubimg.com/4010911_f520.jpg"/>
          <p:cNvPicPr>
            <a:picLocks noGrp="1" noChangeAspect="1" noChangeArrowheads="1"/>
          </p:cNvPicPr>
          <p:nvPr>
            <p:ph sz="half" idx="4294967295"/>
          </p:nvPr>
        </p:nvPicPr>
        <p:blipFill rotWithShape="1">
          <a:blip r:embed="rId7">
            <a:extLst>
              <a:ext uri="{28A0092B-C50C-407E-A947-70E740481C1C}">
                <a14:useLocalDpi xmlns:a14="http://schemas.microsoft.com/office/drawing/2010/main" val="0"/>
              </a:ext>
            </a:extLst>
          </a:blip>
          <a:srcRect l="21825" r="33185"/>
          <a:stretch/>
        </p:blipFill>
        <p:spPr bwMode="auto">
          <a:xfrm>
            <a:off x="7551738" y="0"/>
            <a:ext cx="4640262"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72328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832D16-7558-4209-B5E6-60CFB7383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Oval 5">
            <a:extLst>
              <a:ext uri="{FF2B5EF4-FFF2-40B4-BE49-F238E27FC236}">
                <a16:creationId xmlns:a16="http://schemas.microsoft.com/office/drawing/2014/main" id="{0B201792-59B9-4FE8-9B2A-7F7A5AED0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1" name="Straight Connector 20">
            <a:extLst>
              <a:ext uri="{FF2B5EF4-FFF2-40B4-BE49-F238E27FC236}">
                <a16:creationId xmlns:a16="http://schemas.microsoft.com/office/drawing/2014/main" id="{461931C1-E9DE-4D66-831E-9ABDF15748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045426A-326D-4262-A31E-8C4D42211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780F519-DEB9-4F81-BFBF-73C896E4D315}"/>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rgbClr val="FFFFFF"/>
                </a:solidFill>
              </a:rPr>
              <a:t>Housekeeping, door prizes, and an icebreaker</a:t>
            </a:r>
          </a:p>
        </p:txBody>
      </p:sp>
      <p:sp useBgFill="1">
        <p:nvSpPr>
          <p:cNvPr id="25" name="Rectangle 24">
            <a:extLst>
              <a:ext uri="{FF2B5EF4-FFF2-40B4-BE49-F238E27FC236}">
                <a16:creationId xmlns:a16="http://schemas.microsoft.com/office/drawing/2014/main" id="{8BD0C197-6F97-4148-BD9F-3BC50E46A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a:extLst>
              <a:ext uri="{FF2B5EF4-FFF2-40B4-BE49-F238E27FC236}">
                <a16:creationId xmlns:a16="http://schemas.microsoft.com/office/drawing/2014/main" id="{F3B37B65-941A-4DB6-82B8-FAA9967B75D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460" r="576" b="-4"/>
          <a:stretch/>
        </p:blipFill>
        <p:spPr>
          <a:xfrm>
            <a:off x="614317" y="484632"/>
            <a:ext cx="3257749" cy="3602180"/>
          </a:xfrm>
          <a:prstGeom prst="rect">
            <a:avLst/>
          </a:prstGeom>
        </p:spPr>
      </p:pic>
      <p:cxnSp>
        <p:nvCxnSpPr>
          <p:cNvPr id="27" name="Straight Connector 26">
            <a:extLst>
              <a:ext uri="{FF2B5EF4-FFF2-40B4-BE49-F238E27FC236}">
                <a16:creationId xmlns:a16="http://schemas.microsoft.com/office/drawing/2014/main" id="{6F6FDB19-8C2A-48D0-8728-5987EDF371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2617" y="822682"/>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4" descr="A picture containing sky, outdoor, snow, boat&#10;&#10;Description generated with very high confidence">
            <a:extLst>
              <a:ext uri="{FF2B5EF4-FFF2-40B4-BE49-F238E27FC236}">
                <a16:creationId xmlns:a16="http://schemas.microsoft.com/office/drawing/2014/main" id="{AACCBD88-E703-4ECC-A0BE-AF179B12AB99}"/>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8116" r="1" b="17907"/>
          <a:stretch/>
        </p:blipFill>
        <p:spPr>
          <a:xfrm>
            <a:off x="4310676" y="1304404"/>
            <a:ext cx="3537345" cy="1962637"/>
          </a:xfrm>
          <a:prstGeom prst="rect">
            <a:avLst/>
          </a:prstGeom>
        </p:spPr>
      </p:pic>
      <p:cxnSp>
        <p:nvCxnSpPr>
          <p:cNvPr id="29" name="Straight Connector 28">
            <a:extLst>
              <a:ext uri="{FF2B5EF4-FFF2-40B4-BE49-F238E27FC236}">
                <a16:creationId xmlns:a16="http://schemas.microsoft.com/office/drawing/2014/main" id="{F09B89FA-8981-4C79-AEA8-92BBDEB7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469" y="822682"/>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8" descr="A picture containing indoor, wall, table, container&#10;&#10;Description generated with very high confidence">
            <a:extLst>
              <a:ext uri="{FF2B5EF4-FFF2-40B4-BE49-F238E27FC236}">
                <a16:creationId xmlns:a16="http://schemas.microsoft.com/office/drawing/2014/main" id="{2911A968-ED43-443A-917C-331E691669BD}"/>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4145" r="9967" b="1"/>
          <a:stretch/>
        </p:blipFill>
        <p:spPr>
          <a:xfrm>
            <a:off x="8326930" y="484632"/>
            <a:ext cx="3187931" cy="3602181"/>
          </a:xfrm>
          <a:prstGeom prst="rect">
            <a:avLst/>
          </a:prstGeom>
        </p:spPr>
      </p:pic>
      <p:cxnSp>
        <p:nvCxnSpPr>
          <p:cNvPr id="31" name="Straight Connector 30">
            <a:extLst>
              <a:ext uri="{FF2B5EF4-FFF2-40B4-BE49-F238E27FC236}">
                <a16:creationId xmlns:a16="http://schemas.microsoft.com/office/drawing/2014/main" id="{0F5E87B5-6250-4AF5-88E7-E1D9745E7C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907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40043" y="874619"/>
            <a:ext cx="4754880" cy="822960"/>
          </a:xfrm>
        </p:spPr>
        <p:txBody>
          <a:bodyPr/>
          <a:lstStyle/>
          <a:p>
            <a:pPr algn="ctr"/>
            <a:r>
              <a:rPr lang="en-US" i="1" err="1"/>
              <a:t>Mufaro’s</a:t>
            </a:r>
            <a:r>
              <a:rPr lang="en-US" i="1"/>
              <a:t> Beautiful Daughters</a:t>
            </a:r>
            <a:r>
              <a:rPr lang="en-US"/>
              <a:t> – John Steptoe</a:t>
            </a:r>
            <a:endParaRPr lang="en-US" i="1"/>
          </a:p>
        </p:txBody>
      </p:sp>
      <p:sp>
        <p:nvSpPr>
          <p:cNvPr id="6" name="Content Placeholder 5"/>
          <p:cNvSpPr>
            <a:spLocks noGrp="1"/>
          </p:cNvSpPr>
          <p:nvPr>
            <p:ph sz="half" idx="2"/>
          </p:nvPr>
        </p:nvSpPr>
        <p:spPr>
          <a:xfrm>
            <a:off x="384936" y="1955732"/>
            <a:ext cx="5394072" cy="4489455"/>
          </a:xfrm>
        </p:spPr>
        <p:txBody>
          <a:bodyPr>
            <a:normAutofit/>
          </a:bodyPr>
          <a:lstStyle/>
          <a:p>
            <a:r>
              <a:rPr lang="en-US" sz="2400"/>
              <a:t>One day, </a:t>
            </a:r>
            <a:r>
              <a:rPr lang="en-US" sz="2400" err="1"/>
              <a:t>Nyasha</a:t>
            </a:r>
            <a:r>
              <a:rPr lang="en-US" sz="2400"/>
              <a:t> noticed a small garden snake resting beneath a yam vine.  “Good day, little </a:t>
            </a:r>
            <a:r>
              <a:rPr lang="en-US" sz="2400" err="1"/>
              <a:t>Nyoka</a:t>
            </a:r>
            <a:r>
              <a:rPr lang="en-US" sz="2400"/>
              <a:t>,” she called to him.  “You are welcome here.  You will keep away any creatures who might spoil my vegetables.”  She bent forward, gave the little snake a loving pat on the head, and then returned to her work.</a:t>
            </a:r>
          </a:p>
          <a:p>
            <a:r>
              <a:rPr lang="en-US" sz="2400"/>
              <a:t>From that day on, </a:t>
            </a:r>
            <a:r>
              <a:rPr lang="en-US" sz="2400" err="1"/>
              <a:t>Nyoka</a:t>
            </a:r>
            <a:r>
              <a:rPr lang="en-US" sz="2400"/>
              <a:t> was always at </a:t>
            </a:r>
            <a:r>
              <a:rPr lang="en-US" sz="2400" err="1"/>
              <a:t>Nyasha’s</a:t>
            </a:r>
            <a:r>
              <a:rPr lang="en-US" sz="2400"/>
              <a:t> side when she tended her garden.  It was said that she sang all the more sweetly when he was there.</a:t>
            </a:r>
          </a:p>
        </p:txBody>
      </p:sp>
      <p:sp>
        <p:nvSpPr>
          <p:cNvPr id="7" name="Text Placeholder 6"/>
          <p:cNvSpPr>
            <a:spLocks noGrp="1"/>
          </p:cNvSpPr>
          <p:nvPr>
            <p:ph type="body" sz="quarter" idx="3"/>
          </p:nvPr>
        </p:nvSpPr>
        <p:spPr>
          <a:xfrm>
            <a:off x="6248340" y="874619"/>
            <a:ext cx="4754880" cy="822960"/>
          </a:xfrm>
        </p:spPr>
        <p:txBody>
          <a:bodyPr/>
          <a:lstStyle/>
          <a:p>
            <a:pPr algn="ctr"/>
            <a:r>
              <a:rPr lang="en-US" i="1"/>
              <a:t>Sharks </a:t>
            </a:r>
            <a:r>
              <a:rPr lang="en-US"/>
              <a:t>– Seymour Simon</a:t>
            </a:r>
            <a:endParaRPr lang="en-US" i="1"/>
          </a:p>
        </p:txBody>
      </p:sp>
      <p:sp>
        <p:nvSpPr>
          <p:cNvPr id="8" name="Content Placeholder 7"/>
          <p:cNvSpPr>
            <a:spLocks noGrp="1"/>
          </p:cNvSpPr>
          <p:nvPr>
            <p:ph sz="quarter" idx="4"/>
          </p:nvPr>
        </p:nvSpPr>
        <p:spPr>
          <a:xfrm>
            <a:off x="5893234" y="1955731"/>
            <a:ext cx="5878556" cy="4374047"/>
          </a:xfrm>
        </p:spPr>
        <p:txBody>
          <a:bodyPr>
            <a:normAutofit/>
          </a:bodyPr>
          <a:lstStyle/>
          <a:p>
            <a:r>
              <a:rPr lang="en-US" sz="2400"/>
              <a:t>Sharks are fish, but they are very different from most fish.  They belong to a class of fish known as </a:t>
            </a:r>
            <a:r>
              <a:rPr lang="en-US" sz="2400" err="1"/>
              <a:t>Chondrichthyes</a:t>
            </a:r>
            <a:r>
              <a:rPr lang="en-US" sz="2400"/>
              <a:t> (</a:t>
            </a:r>
            <a:r>
              <a:rPr lang="en-US" sz="2400" err="1"/>
              <a:t>kon</a:t>
            </a:r>
            <a:r>
              <a:rPr lang="en-US" sz="2400"/>
              <a:t>-DRIK-these).  The name comes from the Greek words </a:t>
            </a:r>
            <a:r>
              <a:rPr lang="en-US" sz="2400" i="1" err="1"/>
              <a:t>chondros</a:t>
            </a:r>
            <a:r>
              <a:rPr lang="en-US" sz="2400"/>
              <a:t>, which means cartilage, and </a:t>
            </a:r>
            <a:r>
              <a:rPr lang="en-US" sz="2400" i="1" err="1"/>
              <a:t>ichthyus</a:t>
            </a:r>
            <a:r>
              <a:rPr lang="en-US" sz="2400"/>
              <a:t>, which means fish.  Like all fish, sharks have backbones, but unlike other fish, sharks have no other bones.  Their skeletons are made of cartilage, a tough, white, flexible material, just like the stuff at the end of your nose and in your ears.  </a:t>
            </a:r>
          </a:p>
        </p:txBody>
      </p:sp>
      <p:cxnSp>
        <p:nvCxnSpPr>
          <p:cNvPr id="10" name="Straight Connector 9"/>
          <p:cNvCxnSpPr/>
          <p:nvPr/>
        </p:nvCxnSpPr>
        <p:spPr>
          <a:xfrm>
            <a:off x="5779008" y="1029810"/>
            <a:ext cx="0" cy="5299968"/>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52761" y="2321660"/>
            <a:ext cx="790113" cy="301841"/>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8023" y="2994017"/>
            <a:ext cx="1125985" cy="335109"/>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35135" y="3329126"/>
            <a:ext cx="1125985" cy="335109"/>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2141" y="3661787"/>
            <a:ext cx="1534212" cy="260602"/>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104008" y="3999343"/>
            <a:ext cx="1322773" cy="368067"/>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72141" y="5154921"/>
            <a:ext cx="1688979" cy="313724"/>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142" y="5471572"/>
            <a:ext cx="1063696" cy="334424"/>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81499" y="5471572"/>
            <a:ext cx="679278" cy="334424"/>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96200" y="5805995"/>
            <a:ext cx="964920" cy="346229"/>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76909" y="2325145"/>
            <a:ext cx="1125985" cy="335109"/>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61411" y="2352584"/>
            <a:ext cx="842597" cy="295205"/>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5442" y="1989253"/>
            <a:ext cx="1188657" cy="367231"/>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129062" y="2354322"/>
            <a:ext cx="1076030" cy="331219"/>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227960" y="2356565"/>
            <a:ext cx="181673" cy="304688"/>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696415" y="2000114"/>
            <a:ext cx="1073063" cy="349543"/>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17396" y="2650426"/>
            <a:ext cx="954784" cy="313820"/>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41546" y="2689526"/>
            <a:ext cx="798870" cy="377893"/>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769257" y="2713868"/>
            <a:ext cx="435834" cy="317901"/>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229978" y="2713868"/>
            <a:ext cx="757513" cy="317901"/>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42475" y="2698007"/>
            <a:ext cx="505160" cy="303992"/>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136760" y="2982002"/>
            <a:ext cx="607609" cy="317351"/>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840603" y="2993736"/>
            <a:ext cx="1460534" cy="335390"/>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388404" y="3002215"/>
            <a:ext cx="467428" cy="341669"/>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767953" y="3322337"/>
            <a:ext cx="691808" cy="327139"/>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160271" y="3333110"/>
            <a:ext cx="584098" cy="328677"/>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445764" y="4003530"/>
            <a:ext cx="1490828" cy="344782"/>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6400" y="4279355"/>
            <a:ext cx="571587" cy="310802"/>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989704" y="4045058"/>
            <a:ext cx="571587" cy="310802"/>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155282" y="4335157"/>
            <a:ext cx="1499617" cy="315750"/>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76436" y="4791722"/>
            <a:ext cx="2239777" cy="333622"/>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550920" y="4803131"/>
            <a:ext cx="1417520" cy="351789"/>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232946" y="5151015"/>
            <a:ext cx="682775" cy="316560"/>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535838" y="5480503"/>
            <a:ext cx="1976330" cy="337193"/>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265499" y="5843258"/>
            <a:ext cx="1247848" cy="279390"/>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939231" y="1960344"/>
            <a:ext cx="900898" cy="356226"/>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376694" y="2008187"/>
            <a:ext cx="470456" cy="316958"/>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7196393" y="2614703"/>
            <a:ext cx="1894547" cy="387512"/>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0040763" y="2306430"/>
            <a:ext cx="621320" cy="369686"/>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775576" y="3311837"/>
            <a:ext cx="1246602" cy="349350"/>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80974" y="3976296"/>
            <a:ext cx="1395719" cy="391113"/>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699036" y="4274884"/>
            <a:ext cx="1122573" cy="376024"/>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72476" y="4615119"/>
            <a:ext cx="968288" cy="402174"/>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0134182" y="4612069"/>
            <a:ext cx="1038898" cy="405223"/>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55975" y="5017291"/>
            <a:ext cx="637431" cy="340235"/>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618996" y="5341490"/>
            <a:ext cx="665827" cy="260320"/>
          </a:xfrm>
          <a:prstGeom prst="rect">
            <a:avLst/>
          </a:prstGeom>
          <a:solidFill>
            <a:srgbClr val="C00000">
              <a:alpha val="50000"/>
            </a:srgbClr>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766917" y="2022889"/>
            <a:ext cx="505160" cy="303992"/>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845005" y="2008096"/>
            <a:ext cx="505160" cy="303992"/>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8346866" y="2008096"/>
            <a:ext cx="537106" cy="310636"/>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9424926" y="1989253"/>
            <a:ext cx="1815400" cy="368651"/>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895849" y="2318733"/>
            <a:ext cx="1291842" cy="310764"/>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9749865" y="2361390"/>
            <a:ext cx="1291842" cy="310764"/>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748041" y="2692652"/>
            <a:ext cx="369649" cy="299847"/>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145254" y="3013608"/>
            <a:ext cx="1418338" cy="315517"/>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117893" y="3358689"/>
            <a:ext cx="1578979" cy="322562"/>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8163927" y="3661965"/>
            <a:ext cx="954279" cy="337378"/>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447378" y="3653763"/>
            <a:ext cx="647000" cy="297981"/>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803082" y="3999343"/>
            <a:ext cx="760509" cy="303276"/>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8540757" y="3992326"/>
            <a:ext cx="760509" cy="303276"/>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880891" y="4371967"/>
            <a:ext cx="1113005" cy="278940"/>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223271" y="4331355"/>
            <a:ext cx="1088568" cy="303276"/>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1120051" y="4652788"/>
            <a:ext cx="455508" cy="303276"/>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881872" y="4979025"/>
            <a:ext cx="455508" cy="303276"/>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7473720" y="4999377"/>
            <a:ext cx="1595126" cy="303276"/>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004261" y="5354682"/>
            <a:ext cx="614735" cy="303276"/>
          </a:xfrm>
          <a:prstGeom prst="rect">
            <a:avLst/>
          </a:prstGeom>
          <a:solidFill>
            <a:srgbClr val="FFC000">
              <a:alpha val="5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95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5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9"/>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6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4"/>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6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68"/>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7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72"/>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7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“mortar words” </a:t>
            </a:r>
            <a:br>
              <a:rPr lang="en-US"/>
            </a:br>
            <a:r>
              <a:rPr lang="en-US"/>
              <a:t>are abstract</a:t>
            </a:r>
          </a:p>
        </p:txBody>
      </p:sp>
      <p:sp>
        <p:nvSpPr>
          <p:cNvPr id="9" name="Content Placeholder 8"/>
          <p:cNvSpPr>
            <a:spLocks noGrp="1"/>
          </p:cNvSpPr>
          <p:nvPr>
            <p:ph sz="half" idx="1"/>
          </p:nvPr>
        </p:nvSpPr>
        <p:spPr>
          <a:xfrm>
            <a:off x="626724" y="2286000"/>
            <a:ext cx="5152283" cy="4023360"/>
          </a:xfrm>
        </p:spPr>
        <p:txBody>
          <a:bodyPr>
            <a:normAutofit/>
          </a:bodyPr>
          <a:lstStyle/>
          <a:p>
            <a:r>
              <a:rPr lang="en-US" sz="2800"/>
              <a:t>You can’t point to a picture</a:t>
            </a:r>
          </a:p>
          <a:p>
            <a:r>
              <a:rPr lang="en-US" sz="2800"/>
              <a:t>Difficult to act out or demonstrate</a:t>
            </a:r>
          </a:p>
          <a:p>
            <a:r>
              <a:rPr lang="en-US" sz="2800"/>
              <a:t>Often relate to sentence structure</a:t>
            </a:r>
          </a:p>
          <a:p>
            <a:pPr lvl="1"/>
            <a:r>
              <a:rPr lang="en-US" sz="2400"/>
              <a:t>Articles</a:t>
            </a:r>
          </a:p>
          <a:p>
            <a:pPr lvl="1"/>
            <a:r>
              <a:rPr lang="en-US" sz="2400"/>
              <a:t>Prepositional phrase</a:t>
            </a:r>
          </a:p>
          <a:p>
            <a:pPr lvl="1"/>
            <a:r>
              <a:rPr lang="en-US" sz="2400"/>
              <a:t>Verb phrase</a:t>
            </a:r>
          </a:p>
          <a:p>
            <a:pPr lvl="1"/>
            <a:r>
              <a:rPr lang="en-US" sz="2400"/>
              <a:t>Pronoun + referent</a:t>
            </a:r>
          </a:p>
          <a:p>
            <a:pPr lvl="1"/>
            <a:r>
              <a:rPr lang="en-US" sz="2400"/>
              <a:t>Indicate negation</a:t>
            </a:r>
          </a:p>
          <a:p>
            <a:pPr lvl="1"/>
            <a:r>
              <a:rPr lang="en-US" sz="2400"/>
              <a:t>Abstract descriptors</a:t>
            </a:r>
          </a:p>
        </p:txBody>
      </p:sp>
      <p:sp>
        <p:nvSpPr>
          <p:cNvPr id="10" name="Content Placeholder 9"/>
          <p:cNvSpPr>
            <a:spLocks noGrp="1"/>
          </p:cNvSpPr>
          <p:nvPr>
            <p:ph sz="half" idx="2"/>
          </p:nvPr>
        </p:nvSpPr>
        <p:spPr>
          <a:xfrm>
            <a:off x="6281593" y="2807917"/>
            <a:ext cx="5152283" cy="4155897"/>
          </a:xfrm>
        </p:spPr>
        <p:txBody>
          <a:bodyPr>
            <a:normAutofit/>
          </a:bodyPr>
          <a:lstStyle/>
          <a:p>
            <a:r>
              <a:rPr lang="en-US" sz="2800" b="1" i="1">
                <a:solidFill>
                  <a:schemeClr val="accent1"/>
                </a:solidFill>
              </a:rPr>
              <a:t>Because these words are difficult to infer from context, they must be explicitly taught!</a:t>
            </a:r>
          </a:p>
          <a:p>
            <a:endParaRPr lang="en-US" sz="2800" b="1" i="1">
              <a:solidFill>
                <a:schemeClr val="accent1"/>
              </a:solidFill>
            </a:endParaRPr>
          </a:p>
          <a:p>
            <a:r>
              <a:rPr lang="en-US" sz="2800" b="1" i="1">
                <a:solidFill>
                  <a:schemeClr val="accent1"/>
                </a:solidFill>
              </a:rPr>
              <a:t>As a teacher, you need to </a:t>
            </a:r>
          </a:p>
          <a:p>
            <a:pPr lvl="1"/>
            <a:r>
              <a:rPr lang="en-US" sz="2400" b="1" i="1">
                <a:solidFill>
                  <a:schemeClr val="accent1"/>
                </a:solidFill>
              </a:rPr>
              <a:t>Be </a:t>
            </a:r>
            <a:r>
              <a:rPr lang="en-US" sz="2400" b="1" i="1" u="sng">
                <a:solidFill>
                  <a:schemeClr val="accent1"/>
                </a:solidFill>
              </a:rPr>
              <a:t>aware</a:t>
            </a:r>
            <a:r>
              <a:rPr lang="en-US" sz="2400" b="1" i="1">
                <a:solidFill>
                  <a:schemeClr val="accent1"/>
                </a:solidFill>
              </a:rPr>
              <a:t> of mortar words in texts AND </a:t>
            </a:r>
          </a:p>
          <a:p>
            <a:pPr lvl="1"/>
            <a:r>
              <a:rPr lang="en-US" sz="2400" b="1" i="1" u="sng">
                <a:solidFill>
                  <a:schemeClr val="accent1"/>
                </a:solidFill>
              </a:rPr>
              <a:t>Plan</a:t>
            </a:r>
            <a:r>
              <a:rPr lang="en-US" sz="2400" b="1" i="1">
                <a:solidFill>
                  <a:schemeClr val="accent1"/>
                </a:solidFill>
              </a:rPr>
              <a:t> to teach them!</a:t>
            </a:r>
          </a:p>
          <a:p>
            <a:pPr marL="0" indent="0">
              <a:buNone/>
            </a:pPr>
            <a:endParaRPr lang="en-US" sz="2800"/>
          </a:p>
        </p:txBody>
      </p:sp>
      <p:sp>
        <p:nvSpPr>
          <p:cNvPr id="3" name="Down Arrow 2"/>
          <p:cNvSpPr/>
          <p:nvPr/>
        </p:nvSpPr>
        <p:spPr>
          <a:xfrm>
            <a:off x="8619990" y="4045352"/>
            <a:ext cx="475488" cy="6705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terialestecnicosabasella - Aglomerant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8998" y="354839"/>
            <a:ext cx="2959825" cy="1963045"/>
          </a:xfrm>
          <a:prstGeom prst="rect">
            <a:avLst/>
          </a:prstGeom>
        </p:spPr>
      </p:pic>
    </p:spTree>
    <p:extLst>
      <p:ext uri="{BB962C8B-B14F-4D97-AF65-F5344CB8AC3E}">
        <p14:creationId xmlns:p14="http://schemas.microsoft.com/office/powerpoint/2010/main" val="325859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5762172" y="1335024"/>
            <a:ext cx="6175828" cy="5363029"/>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7688218-BE7A-4276-B244-A3749B680D5D}"/>
              </a:ext>
            </a:extLst>
          </p:cNvPr>
          <p:cNvSpPr>
            <a:spLocks noGrp="1"/>
          </p:cNvSpPr>
          <p:nvPr>
            <p:ph type="title"/>
          </p:nvPr>
        </p:nvSpPr>
        <p:spPr>
          <a:xfrm>
            <a:off x="1024128" y="473172"/>
            <a:ext cx="9720072" cy="1499616"/>
          </a:xfrm>
        </p:spPr>
        <p:txBody>
          <a:bodyPr>
            <a:normAutofit/>
          </a:bodyPr>
          <a:lstStyle/>
          <a:p>
            <a:r>
              <a:rPr lang="en-US" sz="4400"/>
              <a:t>Sentence</a:t>
            </a:r>
            <a:br>
              <a:rPr lang="en-US" sz="4400"/>
            </a:br>
            <a:r>
              <a:rPr lang="en-US" sz="4400"/>
              <a:t>Frames</a:t>
            </a:r>
          </a:p>
        </p:txBody>
      </p:sp>
      <p:sp>
        <p:nvSpPr>
          <p:cNvPr id="7" name="Text Placeholder 6">
            <a:extLst>
              <a:ext uri="{FF2B5EF4-FFF2-40B4-BE49-F238E27FC236}">
                <a16:creationId xmlns:a16="http://schemas.microsoft.com/office/drawing/2014/main" id="{7E3751AB-6632-43BA-A643-20E463225B2A}"/>
              </a:ext>
            </a:extLst>
          </p:cNvPr>
          <p:cNvSpPr>
            <a:spLocks noGrp="1"/>
          </p:cNvSpPr>
          <p:nvPr>
            <p:ph type="body" idx="1"/>
          </p:nvPr>
        </p:nvSpPr>
        <p:spPr>
          <a:xfrm>
            <a:off x="436880" y="1865939"/>
            <a:ext cx="4937760" cy="736282"/>
          </a:xfrm>
        </p:spPr>
        <p:txBody>
          <a:bodyPr>
            <a:normAutofit/>
          </a:bodyPr>
          <a:lstStyle/>
          <a:p>
            <a:r>
              <a:rPr lang="en-US" sz="2800" b="1"/>
              <a:t>What is it?</a:t>
            </a:r>
          </a:p>
        </p:txBody>
      </p:sp>
      <p:sp>
        <p:nvSpPr>
          <p:cNvPr id="8" name="Content Placeholder 7">
            <a:extLst>
              <a:ext uri="{FF2B5EF4-FFF2-40B4-BE49-F238E27FC236}">
                <a16:creationId xmlns:a16="http://schemas.microsoft.com/office/drawing/2014/main" id="{D79CECAE-2FE0-4E74-8676-B5AAD013BB56}"/>
              </a:ext>
            </a:extLst>
          </p:cNvPr>
          <p:cNvSpPr>
            <a:spLocks noGrp="1"/>
          </p:cNvSpPr>
          <p:nvPr>
            <p:ph sz="half" idx="2"/>
          </p:nvPr>
        </p:nvSpPr>
        <p:spPr>
          <a:xfrm>
            <a:off x="436880" y="2582334"/>
            <a:ext cx="5056777" cy="3655906"/>
          </a:xfrm>
        </p:spPr>
        <p:txBody>
          <a:bodyPr>
            <a:normAutofit/>
          </a:bodyPr>
          <a:lstStyle/>
          <a:p>
            <a:r>
              <a:rPr lang="en-US" sz="2400"/>
              <a:t>Frames leave one or more portions of the sentence blank</a:t>
            </a:r>
          </a:p>
          <a:p>
            <a:r>
              <a:rPr lang="en-US" sz="2400"/>
              <a:t>Blanks can occur at beginning, middle, or end</a:t>
            </a:r>
          </a:p>
          <a:p>
            <a:pPr lvl="1"/>
            <a:r>
              <a:rPr lang="en-US" sz="2000"/>
              <a:t>Or in several locations</a:t>
            </a:r>
          </a:p>
          <a:p>
            <a:r>
              <a:rPr lang="en-US" sz="2400"/>
              <a:t>Model specific language structures, forms, and patterns</a:t>
            </a:r>
          </a:p>
          <a:p>
            <a:r>
              <a:rPr lang="en-US" sz="2400"/>
              <a:t>TIP: Provide several variations of the language pattern!</a:t>
            </a:r>
          </a:p>
        </p:txBody>
      </p:sp>
      <p:sp>
        <p:nvSpPr>
          <p:cNvPr id="9" name="Text Placeholder 8">
            <a:extLst>
              <a:ext uri="{FF2B5EF4-FFF2-40B4-BE49-F238E27FC236}">
                <a16:creationId xmlns:a16="http://schemas.microsoft.com/office/drawing/2014/main" id="{C49D7ED4-9BAA-44EB-880B-93FBFE11C971}"/>
              </a:ext>
            </a:extLst>
          </p:cNvPr>
          <p:cNvSpPr>
            <a:spLocks noGrp="1"/>
          </p:cNvSpPr>
          <p:nvPr>
            <p:ph type="body" sz="quarter" idx="3"/>
          </p:nvPr>
        </p:nvSpPr>
        <p:spPr>
          <a:xfrm>
            <a:off x="6297748" y="1269131"/>
            <a:ext cx="4754880" cy="822960"/>
          </a:xfrm>
        </p:spPr>
        <p:txBody>
          <a:bodyPr>
            <a:normAutofit/>
          </a:bodyPr>
          <a:lstStyle/>
          <a:p>
            <a:r>
              <a:rPr lang="en-US" sz="2800" b="1"/>
              <a:t>Example: </a:t>
            </a:r>
            <a:r>
              <a:rPr lang="en-US" sz="2800" b="1" i="1"/>
              <a:t>Comparing</a:t>
            </a:r>
          </a:p>
        </p:txBody>
      </p:sp>
      <p:sp>
        <p:nvSpPr>
          <p:cNvPr id="10" name="Content Placeholder 9">
            <a:extLst>
              <a:ext uri="{FF2B5EF4-FFF2-40B4-BE49-F238E27FC236}">
                <a16:creationId xmlns:a16="http://schemas.microsoft.com/office/drawing/2014/main" id="{C2F0C2B8-F789-4498-8D31-E524E91E2DDC}"/>
              </a:ext>
            </a:extLst>
          </p:cNvPr>
          <p:cNvSpPr>
            <a:spLocks noGrp="1"/>
          </p:cNvSpPr>
          <p:nvPr>
            <p:ph sz="quarter" idx="4"/>
          </p:nvPr>
        </p:nvSpPr>
        <p:spPr>
          <a:xfrm>
            <a:off x="6509657" y="2234080"/>
            <a:ext cx="4680858" cy="3693886"/>
          </a:xfrm>
        </p:spPr>
        <p:txBody>
          <a:bodyPr>
            <a:normAutofit fontScale="92500" lnSpcReduction="10000"/>
          </a:bodyPr>
          <a:lstStyle/>
          <a:p>
            <a:pPr marL="457200" indent="-457200">
              <a:buFont typeface="+mj-lt"/>
              <a:buAutoNum type="arabicPeriod"/>
            </a:pPr>
            <a:r>
              <a:rPr lang="en-US" sz="2400"/>
              <a:t>____ and ____ are similar because they both ____.</a:t>
            </a:r>
          </a:p>
          <a:p>
            <a:pPr marL="457200" indent="-457200">
              <a:buFont typeface="+mj-lt"/>
              <a:buAutoNum type="arabicPeriod"/>
            </a:pPr>
            <a:r>
              <a:rPr lang="en-US" sz="2400"/>
              <a:t>Both ____ and ____ are/have/can ____.</a:t>
            </a:r>
          </a:p>
          <a:p>
            <a:pPr marL="457200" indent="-457200">
              <a:buFont typeface="+mj-lt"/>
              <a:buAutoNum type="arabicPeriod"/>
            </a:pPr>
            <a:r>
              <a:rPr lang="en-US" sz="2400"/>
              <a:t>____ and ____ have ____ in common.</a:t>
            </a:r>
          </a:p>
          <a:p>
            <a:pPr marL="457200" indent="-457200">
              <a:buFont typeface="+mj-lt"/>
              <a:buAutoNum type="arabicPeriod"/>
            </a:pPr>
            <a:r>
              <a:rPr lang="en-US" sz="2400"/>
              <a:t>The traits they have in common are ___________.</a:t>
            </a:r>
          </a:p>
          <a:p>
            <a:pPr marL="457200" indent="-457200">
              <a:buFont typeface="+mj-lt"/>
              <a:buAutoNum type="arabicPeriod"/>
            </a:pPr>
            <a:r>
              <a:rPr lang="en-US" sz="2400"/>
              <a:t>They are similar because ________.</a:t>
            </a:r>
          </a:p>
          <a:p>
            <a:pPr marL="457200" indent="-457200">
              <a:buFont typeface="+mj-lt"/>
              <a:buAutoNum type="arabicPeriod"/>
            </a:pPr>
            <a:r>
              <a:rPr lang="en-US" sz="2400"/>
              <a:t>In comparison, _____ is ______.</a:t>
            </a:r>
          </a:p>
        </p:txBody>
      </p:sp>
    </p:spTree>
    <p:extLst>
      <p:ext uri="{BB962C8B-B14F-4D97-AF65-F5344CB8AC3E}">
        <p14:creationId xmlns:p14="http://schemas.microsoft.com/office/powerpoint/2010/main" val="155479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Bevel 10"/>
          <p:cNvSpPr/>
          <p:nvPr/>
        </p:nvSpPr>
        <p:spPr>
          <a:xfrm>
            <a:off x="5762172" y="1335024"/>
            <a:ext cx="6175828" cy="5363029"/>
          </a:xfrm>
          <a:prstGeom prst="beve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7688218-BE7A-4276-B244-A3749B680D5D}"/>
              </a:ext>
            </a:extLst>
          </p:cNvPr>
          <p:cNvSpPr>
            <a:spLocks noGrp="1"/>
          </p:cNvSpPr>
          <p:nvPr>
            <p:ph type="title"/>
          </p:nvPr>
        </p:nvSpPr>
        <p:spPr/>
        <p:txBody>
          <a:bodyPr>
            <a:normAutofit/>
          </a:bodyPr>
          <a:lstStyle/>
          <a:p>
            <a:r>
              <a:rPr lang="en-US" sz="4400"/>
              <a:t>Paragraph</a:t>
            </a:r>
            <a:br>
              <a:rPr lang="en-US" sz="4400"/>
            </a:br>
            <a:r>
              <a:rPr lang="en-US" sz="4400"/>
              <a:t>Frames</a:t>
            </a:r>
          </a:p>
        </p:txBody>
      </p:sp>
      <p:sp>
        <p:nvSpPr>
          <p:cNvPr id="7" name="Text Placeholder 6">
            <a:extLst>
              <a:ext uri="{FF2B5EF4-FFF2-40B4-BE49-F238E27FC236}">
                <a16:creationId xmlns:a16="http://schemas.microsoft.com/office/drawing/2014/main" id="{7E3751AB-6632-43BA-A643-20E463225B2A}"/>
              </a:ext>
            </a:extLst>
          </p:cNvPr>
          <p:cNvSpPr>
            <a:spLocks noGrp="1"/>
          </p:cNvSpPr>
          <p:nvPr>
            <p:ph type="body" idx="1"/>
          </p:nvPr>
        </p:nvSpPr>
        <p:spPr>
          <a:xfrm>
            <a:off x="406400" y="1791706"/>
            <a:ext cx="4937760" cy="736282"/>
          </a:xfrm>
        </p:spPr>
        <p:txBody>
          <a:bodyPr>
            <a:normAutofit/>
          </a:bodyPr>
          <a:lstStyle/>
          <a:p>
            <a:r>
              <a:rPr lang="en-US" sz="2800" b="1"/>
              <a:t>What is it?</a:t>
            </a:r>
          </a:p>
        </p:txBody>
      </p:sp>
      <p:sp>
        <p:nvSpPr>
          <p:cNvPr id="8" name="Content Placeholder 7">
            <a:extLst>
              <a:ext uri="{FF2B5EF4-FFF2-40B4-BE49-F238E27FC236}">
                <a16:creationId xmlns:a16="http://schemas.microsoft.com/office/drawing/2014/main" id="{D79CECAE-2FE0-4E74-8676-B5AAD013BB56}"/>
              </a:ext>
            </a:extLst>
          </p:cNvPr>
          <p:cNvSpPr>
            <a:spLocks noGrp="1"/>
          </p:cNvSpPr>
          <p:nvPr>
            <p:ph sz="half" idx="2"/>
          </p:nvPr>
        </p:nvSpPr>
        <p:spPr>
          <a:xfrm>
            <a:off x="406400" y="2582333"/>
            <a:ext cx="5152571" cy="3862009"/>
          </a:xfrm>
        </p:spPr>
        <p:txBody>
          <a:bodyPr>
            <a:normAutofit/>
          </a:bodyPr>
          <a:lstStyle/>
          <a:p>
            <a:r>
              <a:rPr lang="en-US" sz="2400"/>
              <a:t>Frames provide the overall paragraph structure, while leaving blanks for content</a:t>
            </a:r>
          </a:p>
          <a:p>
            <a:r>
              <a:rPr lang="en-US" sz="2400"/>
              <a:t>Model structures that connect ideas across sentences</a:t>
            </a:r>
          </a:p>
          <a:p>
            <a:r>
              <a:rPr lang="en-US" sz="2400"/>
              <a:t>Allow students to demonstrate content knowledge in writing, while also removing some of the cognitive load of having to also come up with the language structures</a:t>
            </a:r>
          </a:p>
        </p:txBody>
      </p:sp>
      <p:sp>
        <p:nvSpPr>
          <p:cNvPr id="9" name="Text Placeholder 8">
            <a:extLst>
              <a:ext uri="{FF2B5EF4-FFF2-40B4-BE49-F238E27FC236}">
                <a16:creationId xmlns:a16="http://schemas.microsoft.com/office/drawing/2014/main" id="{C49D7ED4-9BAA-44EB-880B-93FBFE11C971}"/>
              </a:ext>
            </a:extLst>
          </p:cNvPr>
          <p:cNvSpPr>
            <a:spLocks noGrp="1"/>
          </p:cNvSpPr>
          <p:nvPr>
            <p:ph type="body" sz="quarter" idx="3"/>
          </p:nvPr>
        </p:nvSpPr>
        <p:spPr>
          <a:xfrm>
            <a:off x="6224452" y="1335024"/>
            <a:ext cx="4937760" cy="736282"/>
          </a:xfrm>
        </p:spPr>
        <p:txBody>
          <a:bodyPr>
            <a:normAutofit/>
          </a:bodyPr>
          <a:lstStyle/>
          <a:p>
            <a:r>
              <a:rPr lang="en-US" sz="2800" b="1"/>
              <a:t>Example: Comparing</a:t>
            </a:r>
          </a:p>
        </p:txBody>
      </p:sp>
      <p:sp>
        <p:nvSpPr>
          <p:cNvPr id="10" name="Content Placeholder 9">
            <a:extLst>
              <a:ext uri="{FF2B5EF4-FFF2-40B4-BE49-F238E27FC236}">
                <a16:creationId xmlns:a16="http://schemas.microsoft.com/office/drawing/2014/main" id="{C2F0C2B8-F789-4498-8D31-E524E91E2DDC}"/>
              </a:ext>
            </a:extLst>
          </p:cNvPr>
          <p:cNvSpPr>
            <a:spLocks noGrp="1"/>
          </p:cNvSpPr>
          <p:nvPr>
            <p:ph sz="quarter" idx="4"/>
          </p:nvPr>
        </p:nvSpPr>
        <p:spPr>
          <a:xfrm>
            <a:off x="6553200" y="2227943"/>
            <a:ext cx="4609012" cy="3695963"/>
          </a:xfrm>
        </p:spPr>
        <p:txBody>
          <a:bodyPr>
            <a:noAutofit/>
          </a:bodyPr>
          <a:lstStyle/>
          <a:p>
            <a:pPr marL="0" indent="0">
              <a:lnSpc>
                <a:spcPct val="150000"/>
              </a:lnSpc>
              <a:buNone/>
            </a:pPr>
            <a:r>
              <a:rPr lang="en-US"/>
              <a:t>Both ____ and ____ are ________.  However, _____ are ____ whereas ____ are ____.  On the one hand, ______ and _____ are similar because ________.  On the other hand, they are different because ________.  </a:t>
            </a:r>
          </a:p>
        </p:txBody>
      </p:sp>
    </p:spTree>
    <p:extLst>
      <p:ext uri="{BB962C8B-B14F-4D97-AF65-F5344CB8AC3E}">
        <p14:creationId xmlns:p14="http://schemas.microsoft.com/office/powerpoint/2010/main" val="1652250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68CC6-99EB-4AA0-9CF8-805021F8E64A}"/>
              </a:ext>
            </a:extLst>
          </p:cNvPr>
          <p:cNvSpPr>
            <a:spLocks noGrp="1"/>
          </p:cNvSpPr>
          <p:nvPr>
            <p:ph type="title"/>
          </p:nvPr>
        </p:nvSpPr>
        <p:spPr>
          <a:xfrm>
            <a:off x="5951728" y="585216"/>
            <a:ext cx="5740739" cy="1499616"/>
          </a:xfrm>
        </p:spPr>
        <p:txBody>
          <a:bodyPr vert="horz" lIns="91440" tIns="45720" rIns="91440" bIns="45720" rtlCol="0" anchor="ctr">
            <a:normAutofit/>
          </a:bodyPr>
          <a:lstStyle/>
          <a:p>
            <a:r>
              <a:rPr lang="en-US"/>
              <a:t>Language Stems &amp; frames</a:t>
            </a:r>
          </a:p>
        </p:txBody>
      </p:sp>
      <p:sp>
        <p:nvSpPr>
          <p:cNvPr id="9" name="Content Placeholder 8">
            <a:extLst>
              <a:ext uri="{FF2B5EF4-FFF2-40B4-BE49-F238E27FC236}">
                <a16:creationId xmlns:a16="http://schemas.microsoft.com/office/drawing/2014/main" id="{9D25E82D-E4BA-42D0-9A80-758FAC8326A2}"/>
              </a:ext>
            </a:extLst>
          </p:cNvPr>
          <p:cNvSpPr>
            <a:spLocks noGrp="1"/>
          </p:cNvSpPr>
          <p:nvPr>
            <p:ph sz="half" idx="1"/>
          </p:nvPr>
        </p:nvSpPr>
        <p:spPr>
          <a:xfrm>
            <a:off x="5951728" y="2286000"/>
            <a:ext cx="5740739" cy="4023360"/>
          </a:xfrm>
        </p:spPr>
        <p:txBody>
          <a:bodyPr vert="horz" lIns="45720" tIns="45720" rIns="45720" bIns="45720" rtlCol="0" anchor="t">
            <a:normAutofit/>
          </a:bodyPr>
          <a:lstStyle/>
          <a:p>
            <a:r>
              <a:rPr lang="en-US" sz="3200"/>
              <a:t>Both strategies are appropriate for written or oral responses</a:t>
            </a:r>
          </a:p>
          <a:p>
            <a:r>
              <a:rPr lang="en-US" sz="3200"/>
              <a:t>They can be used to </a:t>
            </a:r>
          </a:p>
          <a:p>
            <a:pPr marL="285750" indent="-285750">
              <a:buFont typeface="Arial" panose="020B0604020202020204" pitchFamily="34" charset="0"/>
              <a:buChar char="•"/>
            </a:pPr>
            <a:r>
              <a:rPr lang="en-US" sz="2400" i="1" u="sng"/>
              <a:t>Introduce</a:t>
            </a:r>
            <a:r>
              <a:rPr lang="en-US" sz="2400"/>
              <a:t> a language structure (i.e., before reading a text)</a:t>
            </a:r>
          </a:p>
          <a:p>
            <a:pPr marL="285750" indent="-285750">
              <a:buFont typeface="Arial" panose="020B0604020202020204" pitchFamily="34" charset="0"/>
              <a:buChar char="•"/>
            </a:pPr>
            <a:r>
              <a:rPr lang="en-US" sz="2400"/>
              <a:t>Help students </a:t>
            </a:r>
            <a:r>
              <a:rPr lang="en-US" sz="2400" i="1" u="sng"/>
              <a:t>practice writing</a:t>
            </a:r>
            <a:r>
              <a:rPr lang="en-US" sz="2400"/>
              <a:t> their own sentences with the target structure</a:t>
            </a:r>
          </a:p>
        </p:txBody>
      </p:sp>
      <p:pic>
        <p:nvPicPr>
          <p:cNvPr id="15" name="Picture 14" descr="A painting on the wall&#10;&#10;Description generated with high confidence">
            <a:extLst>
              <a:ext uri="{FF2B5EF4-FFF2-40B4-BE49-F238E27FC236}">
                <a16:creationId xmlns:a16="http://schemas.microsoft.com/office/drawing/2014/main" id="{EE999A92-BB86-462F-9174-AE344514049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4631" y="740243"/>
            <a:ext cx="3530267" cy="3000725"/>
          </a:xfrm>
          <a:prstGeom prst="rect">
            <a:avLst/>
          </a:prstGeom>
        </p:spPr>
      </p:pic>
      <p:pic>
        <p:nvPicPr>
          <p:cNvPr id="12" name="Picture 11" descr="A picture containing nature&#10;&#10;Description generated with high confidence">
            <a:extLst>
              <a:ext uri="{FF2B5EF4-FFF2-40B4-BE49-F238E27FC236}">
                <a16:creationId xmlns:a16="http://schemas.microsoft.com/office/drawing/2014/main" id="{B25DF29A-DB84-4A7E-9EB6-677944C72020}"/>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88924" y="4150596"/>
            <a:ext cx="2975742" cy="2231808"/>
          </a:xfrm>
          <a:prstGeom prst="rect">
            <a:avLst/>
          </a:prstGeom>
        </p:spPr>
      </p:pic>
    </p:spTree>
    <p:extLst>
      <p:ext uri="{BB962C8B-B14F-4D97-AF65-F5344CB8AC3E}">
        <p14:creationId xmlns:p14="http://schemas.microsoft.com/office/powerpoint/2010/main" val="141480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5F9900-A25B-4A5E-80D6-67C50C66AA75}"/>
              </a:ext>
            </a:extLst>
          </p:cNvPr>
          <p:cNvSpPr>
            <a:spLocks noGrp="1"/>
          </p:cNvSpPr>
          <p:nvPr>
            <p:ph type="title"/>
          </p:nvPr>
        </p:nvSpPr>
        <p:spPr/>
        <p:txBody>
          <a:bodyPr>
            <a:normAutofit/>
          </a:bodyPr>
          <a:lstStyle/>
          <a:p>
            <a:r>
              <a:rPr lang="en-US"/>
              <a:t>Scaffolding academic </a:t>
            </a:r>
            <a:br>
              <a:rPr lang="en-US"/>
            </a:br>
            <a:r>
              <a:rPr lang="en-US"/>
              <a:t>language development</a:t>
            </a:r>
          </a:p>
        </p:txBody>
      </p:sp>
      <p:pic>
        <p:nvPicPr>
          <p:cNvPr id="11" name="Picture Placeholder 10">
            <a:extLst>
              <a:ext uri="{FF2B5EF4-FFF2-40B4-BE49-F238E27FC236}">
                <a16:creationId xmlns:a16="http://schemas.microsoft.com/office/drawing/2014/main" id="{F1E6E01C-41BD-48AC-B1E1-D9E16CD360B1}"/>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0" b="120"/>
          <a:stretch>
            <a:fillRect/>
          </a:stretch>
        </p:blipFill>
        <p:spPr/>
      </p:pic>
      <p:sp>
        <p:nvSpPr>
          <p:cNvPr id="7" name="Text Placeholder 6">
            <a:extLst>
              <a:ext uri="{FF2B5EF4-FFF2-40B4-BE49-F238E27FC236}">
                <a16:creationId xmlns:a16="http://schemas.microsoft.com/office/drawing/2014/main" id="{E7708FB0-B3D2-4DC1-ADC7-D1F21E138F3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85154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79600" y="0"/>
            <a:ext cx="10312400" cy="1500188"/>
          </a:xfrm>
        </p:spPr>
        <p:txBody>
          <a:bodyPr/>
          <a:lstStyle/>
          <a:p>
            <a:r>
              <a:rPr lang="en-US"/>
              <a:t>Common </a:t>
            </a:r>
            <a:r>
              <a:rPr lang="en-US" u="sng"/>
              <a:t>text</a:t>
            </a:r>
            <a:r>
              <a:rPr lang="en-US"/>
              <a:t> structures students encounter</a:t>
            </a:r>
          </a:p>
        </p:txBody>
      </p:sp>
      <p:sp>
        <p:nvSpPr>
          <p:cNvPr id="4" name="TextBox 3"/>
          <p:cNvSpPr txBox="1"/>
          <p:nvPr/>
        </p:nvSpPr>
        <p:spPr>
          <a:xfrm>
            <a:off x="514905" y="1207800"/>
            <a:ext cx="4563122" cy="584775"/>
          </a:xfrm>
          <a:prstGeom prst="rect">
            <a:avLst/>
          </a:prstGeom>
          <a:noFill/>
        </p:spPr>
        <p:txBody>
          <a:bodyPr wrap="square" rtlCol="0">
            <a:spAutoFit/>
          </a:bodyPr>
          <a:lstStyle/>
          <a:p>
            <a:pPr algn="ctr"/>
            <a:r>
              <a:rPr lang="en-US" sz="3200"/>
              <a:t>Description</a:t>
            </a:r>
          </a:p>
        </p:txBody>
      </p:sp>
      <p:sp>
        <p:nvSpPr>
          <p:cNvPr id="5" name="TextBox 4"/>
          <p:cNvSpPr txBox="1"/>
          <p:nvPr/>
        </p:nvSpPr>
        <p:spPr>
          <a:xfrm>
            <a:off x="514905" y="4173855"/>
            <a:ext cx="4563122" cy="584775"/>
          </a:xfrm>
          <a:prstGeom prst="rect">
            <a:avLst/>
          </a:prstGeom>
          <a:noFill/>
        </p:spPr>
        <p:txBody>
          <a:bodyPr wrap="square" rtlCol="0">
            <a:spAutoFit/>
          </a:bodyPr>
          <a:lstStyle/>
          <a:p>
            <a:pPr algn="ctr"/>
            <a:r>
              <a:rPr lang="en-US" sz="3200"/>
              <a:t>Comparison</a:t>
            </a:r>
          </a:p>
        </p:txBody>
      </p:sp>
      <p:sp>
        <p:nvSpPr>
          <p:cNvPr id="6" name="TextBox 5"/>
          <p:cNvSpPr txBox="1"/>
          <p:nvPr/>
        </p:nvSpPr>
        <p:spPr>
          <a:xfrm>
            <a:off x="6773662" y="4173855"/>
            <a:ext cx="4563122" cy="584775"/>
          </a:xfrm>
          <a:prstGeom prst="rect">
            <a:avLst/>
          </a:prstGeom>
          <a:noFill/>
        </p:spPr>
        <p:txBody>
          <a:bodyPr wrap="square" rtlCol="0">
            <a:spAutoFit/>
          </a:bodyPr>
          <a:lstStyle/>
          <a:p>
            <a:pPr algn="ctr"/>
            <a:r>
              <a:rPr lang="en-US" sz="3200"/>
              <a:t>Cause &amp; Effect</a:t>
            </a:r>
          </a:p>
        </p:txBody>
      </p:sp>
      <p:sp>
        <p:nvSpPr>
          <p:cNvPr id="7" name="TextBox 6"/>
          <p:cNvSpPr txBox="1"/>
          <p:nvPr/>
        </p:nvSpPr>
        <p:spPr>
          <a:xfrm>
            <a:off x="6773662" y="1207800"/>
            <a:ext cx="4563122" cy="584775"/>
          </a:xfrm>
          <a:prstGeom prst="rect">
            <a:avLst/>
          </a:prstGeom>
          <a:noFill/>
        </p:spPr>
        <p:txBody>
          <a:bodyPr wrap="square" rtlCol="0">
            <a:spAutoFit/>
          </a:bodyPr>
          <a:lstStyle/>
          <a:p>
            <a:pPr algn="ctr"/>
            <a:r>
              <a:rPr lang="en-US" sz="3200"/>
              <a:t>Sequence</a:t>
            </a:r>
          </a:p>
        </p:txBody>
      </p:sp>
      <p:graphicFrame>
        <p:nvGraphicFramePr>
          <p:cNvPr id="8" name="Diagram 7"/>
          <p:cNvGraphicFramePr/>
          <p:nvPr/>
        </p:nvGraphicFramePr>
        <p:xfrm>
          <a:off x="1615735" y="1792575"/>
          <a:ext cx="2838635" cy="2291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7785717" y="1836305"/>
          <a:ext cx="3325628" cy="20521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Diagram 10"/>
          <p:cNvGraphicFramePr/>
          <p:nvPr/>
        </p:nvGraphicFramePr>
        <p:xfrm>
          <a:off x="0" y="5217776"/>
          <a:ext cx="2650836" cy="127538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2" name="Diagram 11"/>
          <p:cNvGraphicFramePr/>
          <p:nvPr/>
        </p:nvGraphicFramePr>
        <p:xfrm>
          <a:off x="7013359" y="4891595"/>
          <a:ext cx="4252404" cy="178733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8" name="Table 17"/>
          <p:cNvGraphicFramePr>
            <a:graphicFrameLocks noGrp="1"/>
          </p:cNvGraphicFramePr>
          <p:nvPr/>
        </p:nvGraphicFramePr>
        <p:xfrm>
          <a:off x="2796466" y="5174469"/>
          <a:ext cx="2681056" cy="1590315"/>
        </p:xfrm>
        <a:graphic>
          <a:graphicData uri="http://schemas.openxmlformats.org/drawingml/2006/table">
            <a:tbl>
              <a:tblPr firstRow="1" bandRow="1">
                <a:tableStyleId>{5C22544A-7EE6-4342-B048-85BDC9FD1C3A}</a:tableStyleId>
              </a:tblPr>
              <a:tblGrid>
                <a:gridCol w="1340528">
                  <a:extLst>
                    <a:ext uri="{9D8B030D-6E8A-4147-A177-3AD203B41FA5}">
                      <a16:colId xmlns:a16="http://schemas.microsoft.com/office/drawing/2014/main" val="20000"/>
                    </a:ext>
                  </a:extLst>
                </a:gridCol>
                <a:gridCol w="1340528">
                  <a:extLst>
                    <a:ext uri="{9D8B030D-6E8A-4147-A177-3AD203B41FA5}">
                      <a16:colId xmlns:a16="http://schemas.microsoft.com/office/drawing/2014/main" val="20001"/>
                    </a:ext>
                  </a:extLst>
                </a:gridCol>
              </a:tblGrid>
              <a:tr h="460846">
                <a:tc>
                  <a:txBody>
                    <a:bodyPr/>
                    <a:lstStyle/>
                    <a:p>
                      <a:pPr algn="ctr"/>
                      <a:r>
                        <a:rPr lang="en-US" dirty="0"/>
                        <a:t>Turtles</a:t>
                      </a:r>
                    </a:p>
                  </a:txBody>
                  <a:tcPr/>
                </a:tc>
                <a:tc>
                  <a:txBody>
                    <a:bodyPr/>
                    <a:lstStyle/>
                    <a:p>
                      <a:pPr algn="ctr"/>
                      <a:r>
                        <a:rPr lang="en-US" dirty="0"/>
                        <a:t>Tortoises</a:t>
                      </a:r>
                    </a:p>
                  </a:txBody>
                  <a:tcPr/>
                </a:tc>
                <a:extLst>
                  <a:ext uri="{0D108BD9-81ED-4DB2-BD59-A6C34878D82A}">
                    <a16:rowId xmlns:a16="http://schemas.microsoft.com/office/drawing/2014/main" val="10000"/>
                  </a:ext>
                </a:extLst>
              </a:tr>
              <a:tr h="1129469">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cxnSp>
        <p:nvCxnSpPr>
          <p:cNvPr id="20" name="Straight Connector 19"/>
          <p:cNvCxnSpPr>
            <a:stCxn id="2" idx="2"/>
          </p:cNvCxnSpPr>
          <p:nvPr/>
        </p:nvCxnSpPr>
        <p:spPr>
          <a:xfrm>
            <a:off x="6180584" y="1500188"/>
            <a:ext cx="0" cy="5357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75208" y="4173855"/>
            <a:ext cx="1171852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91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Graphic spid="8" grpId="0">
        <p:bldAsOne/>
      </p:bldGraphic>
      <p:bldGraphic spid="9" grpId="0">
        <p:bldAsOne/>
      </p:bldGraphic>
      <p:bldGraphic spid="11" grpId="0">
        <p:bldAsOne/>
      </p:bldGraphic>
      <p:bldGraphic spid="12"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defRPr/>
            </a:pPr>
            <a:r>
              <a:rPr lang="en-US"/>
              <a:t>Text Structure: </a:t>
            </a:r>
            <a:r>
              <a:rPr lang="en-US" i="1">
                <a:solidFill>
                  <a:schemeClr val="accent1"/>
                </a:solidFill>
              </a:rPr>
              <a:t>Description</a:t>
            </a:r>
          </a:p>
        </p:txBody>
      </p:sp>
      <p:sp>
        <p:nvSpPr>
          <p:cNvPr id="6" name="Content Placeholder 5"/>
          <p:cNvSpPr>
            <a:spLocks noGrp="1"/>
          </p:cNvSpPr>
          <p:nvPr>
            <p:ph sz="half" idx="1"/>
          </p:nvPr>
        </p:nvSpPr>
        <p:spPr>
          <a:xfrm>
            <a:off x="611172" y="4154129"/>
            <a:ext cx="4754880" cy="2551471"/>
          </a:xfrm>
        </p:spPr>
        <p:txBody>
          <a:bodyPr/>
          <a:lstStyle/>
          <a:p>
            <a:pPr>
              <a:defRPr/>
            </a:pPr>
            <a:r>
              <a:rPr lang="en-US" sz="2800"/>
              <a:t>Author describes a person, place, thing, topic, or idea by listing:</a:t>
            </a:r>
          </a:p>
          <a:p>
            <a:pPr lvl="1">
              <a:defRPr/>
            </a:pPr>
            <a:r>
              <a:rPr lang="en-US" sz="2400"/>
              <a:t>Characteristics</a:t>
            </a:r>
          </a:p>
          <a:p>
            <a:pPr lvl="1">
              <a:defRPr/>
            </a:pPr>
            <a:r>
              <a:rPr lang="en-US" sz="2400"/>
              <a:t>Features</a:t>
            </a:r>
          </a:p>
          <a:p>
            <a:pPr lvl="1">
              <a:defRPr/>
            </a:pPr>
            <a:r>
              <a:rPr lang="en-US" sz="2400"/>
              <a:t>Examples</a:t>
            </a:r>
          </a:p>
          <a:p>
            <a:pPr marL="0" indent="0">
              <a:buNone/>
            </a:pPr>
            <a:endParaRPr lang="en-US"/>
          </a:p>
        </p:txBody>
      </p:sp>
      <p:sp>
        <p:nvSpPr>
          <p:cNvPr id="4" name="Content Placeholder 3"/>
          <p:cNvSpPr>
            <a:spLocks noGrp="1"/>
          </p:cNvSpPr>
          <p:nvPr>
            <p:ph sz="half" idx="2"/>
          </p:nvPr>
        </p:nvSpPr>
        <p:spPr>
          <a:xfrm>
            <a:off x="6146636" y="4232953"/>
            <a:ext cx="4754880" cy="2351709"/>
          </a:xfrm>
        </p:spPr>
        <p:txBody>
          <a:bodyPr vert="horz" lIns="45720" tIns="45720" rIns="45720" bIns="45720" rtlCol="0" anchor="t">
            <a:normAutofit/>
          </a:bodyPr>
          <a:lstStyle/>
          <a:p>
            <a:r>
              <a:rPr lang="en-US" sz="3200">
                <a:solidFill>
                  <a:schemeClr val="accent1"/>
                </a:solidFill>
              </a:rPr>
              <a:t>Important “mortar words”</a:t>
            </a:r>
          </a:p>
          <a:p>
            <a:pPr marL="264795" lvl="1"/>
            <a:r>
              <a:rPr lang="en-US" sz="2800">
                <a:solidFill>
                  <a:schemeClr val="accent1"/>
                </a:solidFill>
              </a:rPr>
              <a:t>For example</a:t>
            </a:r>
          </a:p>
          <a:p>
            <a:pPr marL="264795" lvl="1"/>
            <a:r>
              <a:rPr lang="en-US" sz="2800">
                <a:solidFill>
                  <a:schemeClr val="accent1"/>
                </a:solidFill>
              </a:rPr>
              <a:t>Characteristics are</a:t>
            </a:r>
          </a:p>
          <a:p>
            <a:pPr marL="264795" lvl="1"/>
            <a:r>
              <a:rPr lang="en-US" sz="2800">
                <a:solidFill>
                  <a:schemeClr val="accent1"/>
                </a:solidFill>
              </a:rPr>
              <a:t>Have/do/are</a:t>
            </a:r>
          </a:p>
        </p:txBody>
      </p:sp>
      <p:pic>
        <p:nvPicPr>
          <p:cNvPr id="9" name="Picture 2" descr="http://usercontent2.hubimg.com/4010911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091" y="1812091"/>
            <a:ext cx="3519823" cy="2342037"/>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1" name="Diagram 10"/>
          <p:cNvGraphicFramePr/>
          <p:nvPr/>
        </p:nvGraphicFramePr>
        <p:xfrm>
          <a:off x="1183116" y="1812092"/>
          <a:ext cx="2838635" cy="2291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09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Graphic spid="11"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8" y="585216"/>
            <a:ext cx="6066818" cy="1499616"/>
          </a:xfrm>
        </p:spPr>
        <p:txBody>
          <a:bodyPr vert="horz" lIns="91440" tIns="45720" rIns="91440" bIns="45720" rtlCol="0" anchor="ctr">
            <a:normAutofit/>
          </a:bodyPr>
          <a:lstStyle/>
          <a:p>
            <a:r>
              <a:rPr lang="en-US"/>
              <a:t>Text Structure: </a:t>
            </a:r>
            <a:r>
              <a:rPr lang="en-US" i="1">
                <a:solidFill>
                  <a:schemeClr val="accent1"/>
                </a:solidFill>
              </a:rPr>
              <a:t>Description</a:t>
            </a:r>
          </a:p>
        </p:txBody>
      </p:sp>
      <p:pic>
        <p:nvPicPr>
          <p:cNvPr id="3074" name="Picture 2" descr="http://ecx.images-amazon.com/images/I/51qObTY8ZYL._SX258_BO1,204,203,200_.jpg"/>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1216" r="7026"/>
          <a:stretch/>
        </p:blipFill>
        <p:spPr bwMode="auto">
          <a:xfrm>
            <a:off x="7552266" y="10"/>
            <a:ext cx="4639733"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6"/>
          <p:cNvSpPr>
            <a:spLocks noGrp="1"/>
          </p:cNvSpPr>
          <p:nvPr>
            <p:ph sz="half" idx="2"/>
          </p:nvPr>
        </p:nvSpPr>
        <p:spPr>
          <a:xfrm>
            <a:off x="400695" y="2084833"/>
            <a:ext cx="6690251" cy="4613918"/>
          </a:xfrm>
        </p:spPr>
        <p:txBody>
          <a:bodyPr vert="horz" lIns="45720" tIns="45720" rIns="45720" bIns="45720" rtlCol="0">
            <a:noAutofit/>
          </a:bodyPr>
          <a:lstStyle/>
          <a:p>
            <a:pPr marL="168275" indent="0">
              <a:buNone/>
            </a:pPr>
            <a:r>
              <a:rPr lang="en-US" sz="2400" i="1" u="sng"/>
              <a:t>Language Support</a:t>
            </a:r>
            <a:r>
              <a:rPr lang="en-US" sz="2400"/>
              <a:t>: Draw pictures or play charades for various characteristics</a:t>
            </a:r>
          </a:p>
          <a:p>
            <a:pPr marL="516636" lvl="1" indent="-174625">
              <a:buFont typeface="Arial" panose="020B0604020202020204" pitchFamily="34" charset="0"/>
              <a:buChar char="•"/>
            </a:pPr>
            <a:r>
              <a:rPr lang="en-US" sz="2000"/>
              <a:t>e.g., large, small, meat-eating, long, heavy</a:t>
            </a:r>
            <a:endParaRPr lang="en-US" sz="2000" i="1" u="sng"/>
          </a:p>
          <a:p>
            <a:pPr marL="168275" indent="0">
              <a:buNone/>
            </a:pPr>
            <a:r>
              <a:rPr lang="en-US" sz="2400" i="1" u="sng"/>
              <a:t>Hands-On Activity</a:t>
            </a:r>
            <a:r>
              <a:rPr lang="en-US" sz="2400"/>
              <a:t>: Classroom scavenger hunt for items that fit specific descriptions</a:t>
            </a:r>
          </a:p>
          <a:p>
            <a:pPr marL="168275" indent="0">
              <a:buNone/>
            </a:pPr>
            <a:r>
              <a:rPr lang="en-US" sz="2400" i="1" u="sng"/>
              <a:t>Graphic Organizer:</a:t>
            </a:r>
            <a:r>
              <a:rPr lang="en-US" sz="2400"/>
              <a:t> Draw or write characteristics on a web</a:t>
            </a:r>
            <a:endParaRPr lang="en-US" sz="2400" i="1" u="sng"/>
          </a:p>
          <a:p>
            <a:pPr marL="168275" indent="0">
              <a:buNone/>
            </a:pPr>
            <a:r>
              <a:rPr lang="en-US" sz="2400" i="1" u="sng"/>
              <a:t>Sentence Frames:</a:t>
            </a:r>
            <a:endParaRPr lang="en-US" sz="2400"/>
          </a:p>
          <a:p>
            <a:pPr marL="516636" lvl="1" indent="-174625">
              <a:buFont typeface="Arial" panose="020B0604020202020204" pitchFamily="34" charset="0"/>
              <a:buChar char="•"/>
            </a:pPr>
            <a:r>
              <a:rPr lang="en-US" sz="2000"/>
              <a:t>The dwarf goby is the ____ fish.</a:t>
            </a:r>
          </a:p>
          <a:p>
            <a:pPr marL="516636" lvl="1" indent="-174625">
              <a:buFont typeface="Arial" panose="020B0604020202020204" pitchFamily="34" charset="0"/>
              <a:buChar char="•"/>
            </a:pPr>
            <a:r>
              <a:rPr lang="en-US" sz="2000"/>
              <a:t>The Siberian tiger is 14 feet ____ and weighs 500 _____.</a:t>
            </a:r>
          </a:p>
          <a:p>
            <a:pPr marL="516636" lvl="1" indent="-174625">
              <a:buFont typeface="Arial" panose="020B0604020202020204" pitchFamily="34" charset="0"/>
              <a:buChar char="•"/>
            </a:pPr>
            <a:r>
              <a:rPr lang="en-US" sz="2000"/>
              <a:t>A _____ and a ______ both have hands like ours.</a:t>
            </a:r>
          </a:p>
        </p:txBody>
      </p:sp>
    </p:spTree>
    <p:extLst>
      <p:ext uri="{BB962C8B-B14F-4D97-AF65-F5344CB8AC3E}">
        <p14:creationId xmlns:p14="http://schemas.microsoft.com/office/powerpoint/2010/main" val="5722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r>
              <a:rPr lang="en-US"/>
              <a:t>Text Structure: </a:t>
            </a:r>
            <a:r>
              <a:rPr lang="en-US" i="1">
                <a:solidFill>
                  <a:schemeClr val="accent1"/>
                </a:solidFill>
              </a:rPr>
              <a:t>Sequence</a:t>
            </a:r>
          </a:p>
        </p:txBody>
      </p:sp>
      <p:pic>
        <p:nvPicPr>
          <p:cNvPr id="7" name="Picture 2" descr="http://usercontent2.hubimg.com/4010911_f520.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577781" y="1809822"/>
            <a:ext cx="3478161" cy="2314315"/>
          </a:xfrm>
          <a:prstGeom prst="rect">
            <a:avLst/>
          </a:prstGeom>
          <a:noFill/>
          <a:extLst>
            <a:ext uri="{909E8E84-426E-40dd-AFC4-6F175D3DCCD1}">
              <a14:hiddenFill xmlns:a14="http://schemas.microsoft.com/office/drawing/2010/main" xmlns="">
                <a:solidFill>
                  <a:srgbClr val="FFFFFF"/>
                </a:solidFill>
              </a14:hiddenFill>
            </a:ext>
          </a:extLst>
        </p:spPr>
      </p:pic>
      <p:sp>
        <p:nvSpPr>
          <p:cNvPr id="5123" name="Text Placeholder 2"/>
          <p:cNvSpPr>
            <a:spLocks noGrp="1"/>
          </p:cNvSpPr>
          <p:nvPr>
            <p:ph sz="half" idx="2"/>
          </p:nvPr>
        </p:nvSpPr>
        <p:spPr>
          <a:xfrm>
            <a:off x="6372778" y="4222954"/>
            <a:ext cx="4754880" cy="2128684"/>
          </a:xfrm>
        </p:spPr>
        <p:txBody>
          <a:bodyPr anchor="b">
            <a:normAutofit/>
          </a:bodyPr>
          <a:lstStyle/>
          <a:p>
            <a:pPr marL="0" indent="0">
              <a:buNone/>
              <a:defRPr/>
            </a:pPr>
            <a:r>
              <a:rPr lang="en-US" sz="3000">
                <a:solidFill>
                  <a:schemeClr val="accent1"/>
                </a:solidFill>
              </a:rPr>
              <a:t>Important “mortar” words:</a:t>
            </a:r>
          </a:p>
          <a:p>
            <a:pPr marL="264795" lvl="1">
              <a:defRPr/>
            </a:pPr>
            <a:r>
              <a:rPr lang="en-US" sz="2400">
                <a:solidFill>
                  <a:schemeClr val="accent1"/>
                </a:solidFill>
              </a:rPr>
              <a:t>First, second, third</a:t>
            </a:r>
          </a:p>
          <a:p>
            <a:pPr marL="264795" lvl="1">
              <a:defRPr/>
            </a:pPr>
            <a:r>
              <a:rPr lang="en-US" sz="2400">
                <a:solidFill>
                  <a:schemeClr val="accent1"/>
                </a:solidFill>
              </a:rPr>
              <a:t>Next</a:t>
            </a:r>
          </a:p>
          <a:p>
            <a:pPr marL="264795" lvl="1">
              <a:defRPr/>
            </a:pPr>
            <a:r>
              <a:rPr lang="en-US" sz="2400">
                <a:solidFill>
                  <a:schemeClr val="accent1"/>
                </a:solidFill>
              </a:rPr>
              <a:t>Then</a:t>
            </a:r>
          </a:p>
          <a:p>
            <a:pPr marL="264795" lvl="1">
              <a:defRPr/>
            </a:pPr>
            <a:r>
              <a:rPr lang="en-US" sz="2400">
                <a:solidFill>
                  <a:schemeClr val="accent1"/>
                </a:solidFill>
              </a:rPr>
              <a:t>Finally </a:t>
            </a:r>
            <a:r>
              <a:rPr lang="en-US" sz="2400" b="1">
                <a:solidFill>
                  <a:schemeClr val="accent1"/>
                </a:solidFill>
              </a:rPr>
              <a:t>		</a:t>
            </a:r>
          </a:p>
        </p:txBody>
      </p:sp>
      <p:graphicFrame>
        <p:nvGraphicFramePr>
          <p:cNvPr id="8" name="Diagram 7"/>
          <p:cNvGraphicFramePr/>
          <p:nvPr/>
        </p:nvGraphicFramePr>
        <p:xfrm>
          <a:off x="1024127" y="2747216"/>
          <a:ext cx="3950995" cy="2896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747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1AE0-50A0-4592-A4C6-0A747D8B14D8}"/>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sz="5000"/>
              <a:t>Storientation</a:t>
            </a:r>
          </a:p>
        </p:txBody>
      </p:sp>
      <p:sp>
        <p:nvSpPr>
          <p:cNvPr id="3" name="Content Placeholder 2">
            <a:extLst>
              <a:ext uri="{FF2B5EF4-FFF2-40B4-BE49-F238E27FC236}">
                <a16:creationId xmlns:a16="http://schemas.microsoft.com/office/drawing/2014/main" id="{EBC4DC4B-6138-4053-9076-01FC4D165BBA}"/>
              </a:ext>
            </a:extLst>
          </p:cNvPr>
          <p:cNvSpPr>
            <a:spLocks noGrp="1"/>
          </p:cNvSpPr>
          <p:nvPr>
            <p:ph idx="1"/>
          </p:nvPr>
        </p:nvSpPr>
        <p:spPr>
          <a:xfrm>
            <a:off x="1024128" y="2286000"/>
            <a:ext cx="6066818" cy="4023360"/>
          </a:xfrm>
        </p:spPr>
        <p:txBody>
          <a:bodyPr vert="horz" lIns="45720" tIns="45720" rIns="45720" bIns="45720" rtlCol="0">
            <a:normAutofit/>
          </a:bodyPr>
          <a:lstStyle/>
          <a:p>
            <a:r>
              <a:rPr lang="en-US" dirty="0"/>
              <a:t>1. Take an index card. Don't show anyone!</a:t>
            </a:r>
          </a:p>
          <a:p>
            <a:r>
              <a:rPr lang="en-US" dirty="0"/>
              <a:t>2. Top left corner: Write one word that describes you.</a:t>
            </a:r>
          </a:p>
          <a:p>
            <a:r>
              <a:rPr lang="en-US" dirty="0"/>
              <a:t>3. Top right corner: Write your favorite holiday.</a:t>
            </a:r>
          </a:p>
          <a:p>
            <a:r>
              <a:rPr lang="en-US" dirty="0"/>
              <a:t>4. Bottom left corner: Write your favorite food.</a:t>
            </a:r>
          </a:p>
          <a:p>
            <a:r>
              <a:rPr lang="en-US" dirty="0"/>
              <a:t>5. Bottom right corner: Draw a picture that captures your essence (think like the artist formally known as Prince).</a:t>
            </a:r>
          </a:p>
          <a:p>
            <a:r>
              <a:rPr lang="en-US" dirty="0"/>
              <a:t>6. Turn your card over when you are finished.</a:t>
            </a:r>
          </a:p>
          <a:p>
            <a:endParaRPr lang="en-US" dirty="0"/>
          </a:p>
        </p:txBody>
      </p:sp>
      <p:pic>
        <p:nvPicPr>
          <p:cNvPr id="5" name="Picture 5" descr="A group of people posing for the camera&#10;&#10;Description generated with high confidence">
            <a:extLst>
              <a:ext uri="{FF2B5EF4-FFF2-40B4-BE49-F238E27FC236}">
                <a16:creationId xmlns:a16="http://schemas.microsoft.com/office/drawing/2014/main" id="{1DC18799-37A2-49D1-AC8B-30FD49F8BBB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1461"/>
          <a:stretch/>
        </p:blipFill>
        <p:spPr>
          <a:xfrm>
            <a:off x="7552266" y="10"/>
            <a:ext cx="4639733" cy="6857990"/>
          </a:xfrm>
          <a:prstGeom prst="rect">
            <a:avLst/>
          </a:prstGeom>
        </p:spPr>
      </p:pic>
      <p:sp>
        <p:nvSpPr>
          <p:cNvPr id="7" name="TextBox 6">
            <a:extLst>
              <a:ext uri="{FF2B5EF4-FFF2-40B4-BE49-F238E27FC236}">
                <a16:creationId xmlns:a16="http://schemas.microsoft.com/office/drawing/2014/main" id="{4A0B8670-D7A4-440E-9500-361376296828}"/>
              </a:ext>
            </a:extLst>
          </p:cNvPr>
          <p:cNvSpPr txBox="1"/>
          <p:nvPr/>
        </p:nvSpPr>
        <p:spPr>
          <a:xfrm>
            <a:off x="1969698" y="5199212"/>
            <a:ext cx="1905000" cy="317500"/>
          </a:xfrm>
          <a:prstGeom prst="rect">
            <a:avLst/>
          </a:prstGeom>
        </p:spPr>
        <p:txBody>
          <a:bodyPr anchor="t">
            <a:normAutofit fontScale="92500" lnSpcReduction="20000"/>
          </a:bodyPr>
          <a:lstStyle/>
          <a:p>
            <a:endParaRPr lang="en-US" dirty="0"/>
          </a:p>
        </p:txBody>
      </p:sp>
    </p:spTree>
    <p:extLst>
      <p:ext uri="{BB962C8B-B14F-4D97-AF65-F5344CB8AC3E}">
        <p14:creationId xmlns:p14="http://schemas.microsoft.com/office/powerpoint/2010/main" val="833125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4608575"/>
            <a:ext cx="5242560" cy="1765715"/>
          </a:xfrm>
        </p:spPr>
        <p:txBody>
          <a:bodyPr vert="horz" lIns="91440" tIns="45720" rIns="91440" bIns="45720" rtlCol="0" anchor="ctr">
            <a:normAutofit/>
          </a:bodyPr>
          <a:lstStyle/>
          <a:p>
            <a:pPr algn="ctr"/>
            <a:r>
              <a:rPr lang="en-US" sz="4400">
                <a:solidFill>
                  <a:schemeClr val="tx1"/>
                </a:solidFill>
              </a:rPr>
              <a:t>Text Structure:</a:t>
            </a:r>
            <a:r>
              <a:rPr lang="en-US" sz="4400">
                <a:solidFill>
                  <a:srgbClr val="FFFFFF"/>
                </a:solidFill>
              </a:rPr>
              <a:t> </a:t>
            </a:r>
            <a:r>
              <a:rPr lang="en-US" sz="4400" i="1">
                <a:solidFill>
                  <a:schemeClr val="accent1"/>
                </a:solidFill>
              </a:rPr>
              <a:t>Sequence</a:t>
            </a:r>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8037" b="548"/>
          <a:stretch/>
        </p:blipFill>
        <p:spPr>
          <a:xfrm>
            <a:off x="327547" y="321733"/>
            <a:ext cx="5688020" cy="3899748"/>
          </a:xfrm>
          <a:prstGeom prst="rect">
            <a:avLst/>
          </a:prstGeom>
        </p:spPr>
      </p:pic>
      <p:sp>
        <p:nvSpPr>
          <p:cNvPr id="6" name="Content Placeholder 5"/>
          <p:cNvSpPr txBox="1">
            <a:spLocks noGrp="1"/>
          </p:cNvSpPr>
          <p:nvPr>
            <p:ph sz="half" idx="2"/>
          </p:nvPr>
        </p:nvSpPr>
        <p:spPr>
          <a:xfrm>
            <a:off x="6250037" y="410966"/>
            <a:ext cx="5534421" cy="5963324"/>
          </a:xfrm>
          <a:prstGeom prst="rect">
            <a:avLst/>
          </a:prstGeom>
        </p:spPr>
        <p:txBody>
          <a:bodyPr vert="horz" lIns="45720" tIns="45720" rIns="45720" bIns="45720" rtlCol="0" anchor="ctr">
            <a:normAutofit fontScale="92500" lnSpcReduction="10000"/>
          </a:bodyPr>
          <a:lstStyle/>
          <a:p>
            <a:pPr marL="168275" indent="0">
              <a:buNone/>
            </a:pPr>
            <a:r>
              <a:rPr lang="en-US" sz="2400" i="1" u="sng"/>
              <a:t>Language Support</a:t>
            </a:r>
            <a:r>
              <a:rPr lang="en-US" sz="2400"/>
              <a:t>: Use pictures of foods or bring in examples of actual foods for students to handle</a:t>
            </a:r>
            <a:endParaRPr lang="en-US" sz="2400" i="1" u="sng"/>
          </a:p>
          <a:p>
            <a:pPr marL="168275" indent="0">
              <a:buNone/>
            </a:pPr>
            <a:r>
              <a:rPr lang="en-US" sz="2400" i="1" u="sng"/>
              <a:t>Hands-On Activity:</a:t>
            </a:r>
            <a:r>
              <a:rPr lang="en-US" sz="2400"/>
              <a:t> Compare the caterpillar’s food to the school lunches for the week</a:t>
            </a:r>
            <a:endParaRPr lang="en-US" sz="2400" i="1" u="sng"/>
          </a:p>
          <a:p>
            <a:pPr marL="168275" indent="0">
              <a:buNone/>
            </a:pPr>
            <a:r>
              <a:rPr lang="en-US" sz="2400" i="1" u="sng"/>
              <a:t>Graphic Organizer:</a:t>
            </a:r>
            <a:r>
              <a:rPr lang="en-US" sz="2400"/>
              <a:t> Calendar or timeline</a:t>
            </a:r>
          </a:p>
          <a:p>
            <a:pPr marL="341630" lvl="1" indent="0">
              <a:buNone/>
            </a:pPr>
            <a:r>
              <a:rPr lang="en-US" sz="2400"/>
              <a:t>Draw pictures or write words for each food on corresponding day</a:t>
            </a:r>
            <a:endParaRPr lang="en-US" sz="2400" i="1" u="sng"/>
          </a:p>
          <a:p>
            <a:pPr marL="168275" indent="0">
              <a:buNone/>
            </a:pPr>
            <a:r>
              <a:rPr lang="en-US" sz="2400" i="1" u="sng"/>
              <a:t>Sentence Stems:</a:t>
            </a:r>
            <a:endParaRPr lang="en-US" sz="2400"/>
          </a:p>
          <a:p>
            <a:pPr marL="341630" lvl="1" indent="0">
              <a:buNone/>
            </a:pPr>
            <a:r>
              <a:rPr lang="en-US" sz="2000"/>
              <a:t>On Monday, he ate…</a:t>
            </a:r>
          </a:p>
          <a:p>
            <a:pPr marL="341630" lvl="1" indent="0">
              <a:buNone/>
            </a:pPr>
            <a:r>
              <a:rPr lang="en-US" sz="2000"/>
              <a:t>On Saturday, he ate…</a:t>
            </a:r>
          </a:p>
          <a:p>
            <a:pPr marL="168275" indent="0">
              <a:buNone/>
            </a:pPr>
            <a:r>
              <a:rPr lang="en-US" sz="2400" i="1" u="sng"/>
              <a:t>Sentence Frames:</a:t>
            </a:r>
            <a:endParaRPr lang="en-US" sz="2400"/>
          </a:p>
          <a:p>
            <a:pPr marL="341630" lvl="1" indent="0">
              <a:buNone/>
            </a:pPr>
            <a:r>
              <a:rPr lang="en-US" sz="2000"/>
              <a:t>On ____, the caterpillar ate one ____.</a:t>
            </a:r>
          </a:p>
          <a:p>
            <a:pPr marL="341630" lvl="1" indent="0">
              <a:buNone/>
            </a:pPr>
            <a:r>
              <a:rPr lang="en-US" sz="2000"/>
              <a:t>On Thursday, he ate through four _____, ___ he was still ____.</a:t>
            </a:r>
          </a:p>
          <a:p>
            <a:pPr marL="341630" lvl="1" indent="0">
              <a:buNone/>
            </a:pPr>
            <a:r>
              <a:rPr lang="en-US" sz="2000"/>
              <a:t>On ____, he ate through ____ oranges, ____ he ___ still hungry.</a:t>
            </a:r>
          </a:p>
        </p:txBody>
      </p:sp>
    </p:spTree>
    <p:extLst>
      <p:ext uri="{BB962C8B-B14F-4D97-AF65-F5344CB8AC3E}">
        <p14:creationId xmlns:p14="http://schemas.microsoft.com/office/powerpoint/2010/main" val="64841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US"/>
              <a:t>Text Structure: </a:t>
            </a:r>
            <a:r>
              <a:rPr lang="en-US" i="1">
                <a:solidFill>
                  <a:schemeClr val="accent1"/>
                </a:solidFill>
              </a:rPr>
              <a:t>Comparison</a:t>
            </a:r>
          </a:p>
        </p:txBody>
      </p:sp>
      <p:sp>
        <p:nvSpPr>
          <p:cNvPr id="6147" name="Text Placeholder 2"/>
          <p:cNvSpPr>
            <a:spLocks noGrp="1"/>
          </p:cNvSpPr>
          <p:nvPr>
            <p:ph sz="half" idx="1"/>
          </p:nvPr>
        </p:nvSpPr>
        <p:spPr>
          <a:xfrm>
            <a:off x="6598920" y="3935872"/>
            <a:ext cx="4754880" cy="2380876"/>
          </a:xfrm>
        </p:spPr>
        <p:txBody>
          <a:bodyPr anchor="b">
            <a:normAutofit/>
          </a:bodyPr>
          <a:lstStyle/>
          <a:p>
            <a:pPr>
              <a:lnSpc>
                <a:spcPct val="80000"/>
              </a:lnSpc>
              <a:defRPr/>
            </a:pPr>
            <a:r>
              <a:rPr lang="en-US" sz="3000">
                <a:solidFill>
                  <a:schemeClr val="accent1"/>
                </a:solidFill>
              </a:rPr>
              <a:t>Signal “mortar” words:</a:t>
            </a:r>
          </a:p>
          <a:p>
            <a:pPr marL="264795" lvl="1">
              <a:lnSpc>
                <a:spcPct val="80000"/>
              </a:lnSpc>
              <a:defRPr/>
            </a:pPr>
            <a:r>
              <a:rPr lang="en-US" sz="2400">
                <a:solidFill>
                  <a:schemeClr val="accent1"/>
                </a:solidFill>
              </a:rPr>
              <a:t>Different</a:t>
            </a:r>
          </a:p>
          <a:p>
            <a:pPr marL="264795" lvl="1">
              <a:lnSpc>
                <a:spcPct val="80000"/>
              </a:lnSpc>
              <a:defRPr/>
            </a:pPr>
            <a:r>
              <a:rPr lang="en-US" sz="2400">
                <a:solidFill>
                  <a:schemeClr val="accent1"/>
                </a:solidFill>
              </a:rPr>
              <a:t>In contrast</a:t>
            </a:r>
          </a:p>
          <a:p>
            <a:pPr marL="264795" lvl="1">
              <a:lnSpc>
                <a:spcPct val="80000"/>
              </a:lnSpc>
              <a:defRPr/>
            </a:pPr>
            <a:r>
              <a:rPr lang="en-US" sz="2400">
                <a:solidFill>
                  <a:schemeClr val="accent1"/>
                </a:solidFill>
              </a:rPr>
              <a:t>Alike</a:t>
            </a:r>
          </a:p>
          <a:p>
            <a:pPr marL="264795" lvl="1">
              <a:lnSpc>
                <a:spcPct val="80000"/>
              </a:lnSpc>
              <a:defRPr/>
            </a:pPr>
            <a:r>
              <a:rPr lang="en-US" sz="2400">
                <a:solidFill>
                  <a:schemeClr val="accent1"/>
                </a:solidFill>
              </a:rPr>
              <a:t>Same as</a:t>
            </a:r>
          </a:p>
          <a:p>
            <a:pPr marL="264795" lvl="1">
              <a:lnSpc>
                <a:spcPct val="80000"/>
              </a:lnSpc>
              <a:defRPr/>
            </a:pPr>
            <a:r>
              <a:rPr lang="en-US" sz="2400">
                <a:solidFill>
                  <a:schemeClr val="accent1"/>
                </a:solidFill>
              </a:rPr>
              <a:t>On the other hand</a:t>
            </a:r>
            <a:r>
              <a:rPr lang="en-US" sz="2400" b="1">
                <a:solidFill>
                  <a:schemeClr val="accent1"/>
                </a:solidFill>
              </a:rPr>
              <a:t>	</a:t>
            </a:r>
          </a:p>
        </p:txBody>
      </p:sp>
      <p:graphicFrame>
        <p:nvGraphicFramePr>
          <p:cNvPr id="6" name="Diagram 5"/>
          <p:cNvGraphicFramePr/>
          <p:nvPr/>
        </p:nvGraphicFramePr>
        <p:xfrm>
          <a:off x="1347020" y="1936955"/>
          <a:ext cx="3594734" cy="184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nvGraphicFramePr>
        <p:xfrm>
          <a:off x="1229031" y="4208206"/>
          <a:ext cx="3883742" cy="2445274"/>
        </p:xfrm>
        <a:graphic>
          <a:graphicData uri="http://schemas.openxmlformats.org/drawingml/2006/table">
            <a:tbl>
              <a:tblPr firstRow="1" bandRow="1">
                <a:tableStyleId>{5C22544A-7EE6-4342-B048-85BDC9FD1C3A}</a:tableStyleId>
              </a:tblPr>
              <a:tblGrid>
                <a:gridCol w="1941871">
                  <a:extLst>
                    <a:ext uri="{9D8B030D-6E8A-4147-A177-3AD203B41FA5}">
                      <a16:colId xmlns:a16="http://schemas.microsoft.com/office/drawing/2014/main" val="20000"/>
                    </a:ext>
                  </a:extLst>
                </a:gridCol>
                <a:gridCol w="1941871">
                  <a:extLst>
                    <a:ext uri="{9D8B030D-6E8A-4147-A177-3AD203B41FA5}">
                      <a16:colId xmlns:a16="http://schemas.microsoft.com/office/drawing/2014/main" val="20001"/>
                    </a:ext>
                  </a:extLst>
                </a:gridCol>
              </a:tblGrid>
              <a:tr h="708599">
                <a:tc>
                  <a:txBody>
                    <a:bodyPr/>
                    <a:lstStyle/>
                    <a:p>
                      <a:pPr algn="ctr"/>
                      <a:r>
                        <a:rPr lang="en-US" dirty="0"/>
                        <a:t>Turtles</a:t>
                      </a:r>
                    </a:p>
                  </a:txBody>
                  <a:tcPr/>
                </a:tc>
                <a:tc>
                  <a:txBody>
                    <a:bodyPr/>
                    <a:lstStyle/>
                    <a:p>
                      <a:pPr algn="ctr"/>
                      <a:r>
                        <a:rPr lang="en-US" dirty="0"/>
                        <a:t>Tortoises</a:t>
                      </a:r>
                    </a:p>
                  </a:txBody>
                  <a:tcPr/>
                </a:tc>
                <a:extLst>
                  <a:ext uri="{0D108BD9-81ED-4DB2-BD59-A6C34878D82A}">
                    <a16:rowId xmlns:a16="http://schemas.microsoft.com/office/drawing/2014/main" val="10000"/>
                  </a:ext>
                </a:extLst>
              </a:tr>
              <a:tr h="1736675">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pic>
        <p:nvPicPr>
          <p:cNvPr id="8" name="Picture 2" descr="http://usercontent2.hubimg.com/4010911_f5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2077" y="1809823"/>
            <a:ext cx="3143865" cy="20918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2072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9" y="585216"/>
            <a:ext cx="4431792" cy="1499616"/>
          </a:xfrm>
        </p:spPr>
        <p:txBody>
          <a:bodyPr vert="horz" lIns="91440" tIns="45720" rIns="91440" bIns="45720" rtlCol="0" anchor="ctr">
            <a:normAutofit/>
          </a:bodyPr>
          <a:lstStyle/>
          <a:p>
            <a:r>
              <a:rPr lang="en-US"/>
              <a:t>Text Structure: </a:t>
            </a:r>
            <a:r>
              <a:rPr lang="en-US" i="1">
                <a:solidFill>
                  <a:schemeClr val="accent1"/>
                </a:solidFill>
              </a:rPr>
              <a:t>Comparison</a:t>
            </a:r>
          </a:p>
        </p:txBody>
      </p:sp>
      <p:pic>
        <p:nvPicPr>
          <p:cNvPr id="1026" name="Picture 2" descr="http://ecx.images-amazon.com/images/I/51vYhRmvOSL._SY418_BO1,204,203,200_.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96000" y="1137513"/>
            <a:ext cx="5455921" cy="458297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ontent Placeholder 7"/>
          <p:cNvSpPr txBox="1">
            <a:spLocks noGrp="1"/>
          </p:cNvSpPr>
          <p:nvPr>
            <p:ph sz="half" idx="2"/>
          </p:nvPr>
        </p:nvSpPr>
        <p:spPr>
          <a:xfrm>
            <a:off x="550618" y="2286000"/>
            <a:ext cx="5112764" cy="4242619"/>
          </a:xfrm>
          <a:prstGeom prst="rect">
            <a:avLst/>
          </a:prstGeom>
        </p:spPr>
        <p:txBody>
          <a:bodyPr vert="horz" lIns="45720" tIns="45720" rIns="45720" bIns="45720" rtlCol="0">
            <a:noAutofit/>
          </a:bodyPr>
          <a:lstStyle/>
          <a:p>
            <a:pPr marL="0" indent="0">
              <a:buNone/>
            </a:pPr>
            <a:r>
              <a:rPr lang="en-US" i="1" u="sng"/>
              <a:t>Language Support:</a:t>
            </a:r>
            <a:r>
              <a:rPr lang="en-US"/>
              <a:t> Pictures or diagrams</a:t>
            </a:r>
            <a:endParaRPr lang="en-US" i="1" u="sng"/>
          </a:p>
          <a:p>
            <a:pPr marL="0" indent="0">
              <a:buNone/>
            </a:pPr>
            <a:r>
              <a:rPr lang="en-US" i="1" u="sng"/>
              <a:t>Hands-On Activity</a:t>
            </a:r>
            <a:r>
              <a:rPr lang="en-US"/>
              <a:t>: Sort picture or word pairs into same/different categories</a:t>
            </a:r>
            <a:endParaRPr lang="en-US" i="1" u="sng"/>
          </a:p>
          <a:p>
            <a:pPr marL="0" indent="0">
              <a:buNone/>
            </a:pPr>
            <a:r>
              <a:rPr lang="en-US" i="1" u="sng"/>
              <a:t>Graphic Organizer</a:t>
            </a:r>
            <a:r>
              <a:rPr lang="en-US"/>
              <a:t>: T-Chart or Venn diagram</a:t>
            </a:r>
          </a:p>
          <a:p>
            <a:pPr marL="0" indent="0">
              <a:buNone/>
            </a:pPr>
            <a:r>
              <a:rPr lang="en-US" i="1" u="sng"/>
              <a:t>Sentence Frames:</a:t>
            </a:r>
            <a:endParaRPr lang="en-US"/>
          </a:p>
          <a:p>
            <a:pPr marL="516636" lvl="1" indent="-342900"/>
            <a:r>
              <a:rPr lang="en-US" sz="2000"/>
              <a:t>Frogs have _____, but toads have _____. </a:t>
            </a:r>
          </a:p>
          <a:p>
            <a:pPr marL="516636" lvl="1" indent="-342900"/>
            <a:r>
              <a:rPr lang="en-US" sz="2000"/>
              <a:t>Both ____ and ___ have ______ in common. </a:t>
            </a:r>
          </a:p>
          <a:p>
            <a:pPr marL="516636" lvl="1" indent="-342900"/>
            <a:r>
              <a:rPr lang="en-US" sz="2000"/>
              <a:t>____ and ___ are similar because they both ____.</a:t>
            </a:r>
          </a:p>
        </p:txBody>
      </p:sp>
    </p:spTree>
    <p:extLst>
      <p:ext uri="{BB962C8B-B14F-4D97-AF65-F5344CB8AC3E}">
        <p14:creationId xmlns:p14="http://schemas.microsoft.com/office/powerpoint/2010/main" val="26279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defRPr/>
            </a:pPr>
            <a:r>
              <a:rPr lang="en-US"/>
              <a:t>Text Structure: </a:t>
            </a:r>
            <a:r>
              <a:rPr lang="en-US" i="1">
                <a:solidFill>
                  <a:schemeClr val="accent1"/>
                </a:solidFill>
              </a:rPr>
              <a:t>Cause &amp; Effect</a:t>
            </a:r>
          </a:p>
        </p:txBody>
      </p:sp>
      <p:graphicFrame>
        <p:nvGraphicFramePr>
          <p:cNvPr id="10" name="Content Placeholder 9"/>
          <p:cNvGraphicFramePr>
            <a:graphicFrameLocks noGrp="1"/>
          </p:cNvGraphicFramePr>
          <p:nvPr>
            <p:ph sz="half" idx="1"/>
          </p:nvPr>
        </p:nvGraphicFramePr>
        <p:xfrm>
          <a:off x="1023938" y="2286000"/>
          <a:ext cx="47545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1" name="Text Placeholder 2"/>
          <p:cNvSpPr>
            <a:spLocks noGrp="1"/>
          </p:cNvSpPr>
          <p:nvPr>
            <p:ph sz="half" idx="2"/>
          </p:nvPr>
        </p:nvSpPr>
        <p:spPr>
          <a:xfrm>
            <a:off x="6854558" y="3785616"/>
            <a:ext cx="4754880" cy="2818908"/>
          </a:xfrm>
        </p:spPr>
        <p:txBody>
          <a:bodyPr anchor="b">
            <a:normAutofit/>
          </a:bodyPr>
          <a:lstStyle/>
          <a:p>
            <a:pPr marL="0" indent="0">
              <a:buNone/>
              <a:defRPr/>
            </a:pPr>
            <a:r>
              <a:rPr lang="en-US" sz="2800">
                <a:solidFill>
                  <a:schemeClr val="accent1"/>
                </a:solidFill>
              </a:rPr>
              <a:t>Signal “mortar” words:</a:t>
            </a:r>
          </a:p>
          <a:p>
            <a:pPr marL="264795" lvl="1">
              <a:defRPr/>
            </a:pPr>
            <a:r>
              <a:rPr lang="en-US" sz="2200">
                <a:solidFill>
                  <a:schemeClr val="accent1"/>
                </a:solidFill>
              </a:rPr>
              <a:t>Reasons why</a:t>
            </a:r>
          </a:p>
          <a:p>
            <a:pPr marL="264795" lvl="1">
              <a:defRPr/>
            </a:pPr>
            <a:r>
              <a:rPr lang="en-US" sz="2200">
                <a:solidFill>
                  <a:schemeClr val="accent1"/>
                </a:solidFill>
              </a:rPr>
              <a:t>If…then</a:t>
            </a:r>
          </a:p>
          <a:p>
            <a:pPr marL="264795" lvl="1">
              <a:defRPr/>
            </a:pPr>
            <a:r>
              <a:rPr lang="en-US" sz="2200">
                <a:solidFill>
                  <a:schemeClr val="accent1"/>
                </a:solidFill>
              </a:rPr>
              <a:t>As a result of</a:t>
            </a:r>
          </a:p>
          <a:p>
            <a:pPr marL="264795" lvl="1">
              <a:defRPr/>
            </a:pPr>
            <a:r>
              <a:rPr lang="en-US" sz="2200">
                <a:solidFill>
                  <a:schemeClr val="accent1"/>
                </a:solidFill>
              </a:rPr>
              <a:t>Therefore </a:t>
            </a:r>
          </a:p>
          <a:p>
            <a:pPr marL="264795" lvl="1">
              <a:defRPr/>
            </a:pPr>
            <a:r>
              <a:rPr lang="en-US" sz="2200">
                <a:solidFill>
                  <a:schemeClr val="accent1"/>
                </a:solidFill>
              </a:rPr>
              <a:t>Because (of)</a:t>
            </a:r>
          </a:p>
          <a:p>
            <a:pPr marL="264795" lvl="1">
              <a:defRPr/>
            </a:pPr>
            <a:r>
              <a:rPr lang="en-US" sz="2200">
                <a:solidFill>
                  <a:schemeClr val="accent1"/>
                </a:solidFill>
              </a:rPr>
              <a:t>In order to</a:t>
            </a:r>
            <a:r>
              <a:rPr lang="en-US" sz="2400" b="1">
                <a:solidFill>
                  <a:schemeClr val="accent1"/>
                </a:solidFill>
              </a:rPr>
              <a:t>	</a:t>
            </a:r>
          </a:p>
        </p:txBody>
      </p:sp>
      <p:pic>
        <p:nvPicPr>
          <p:cNvPr id="9" name="Picture 2" descr="http://usercontent2.hubimg.com/4010911_f5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5144" y="1782226"/>
            <a:ext cx="3143865" cy="20918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49918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8" y="585216"/>
            <a:ext cx="6007027" cy="1499616"/>
          </a:xfrm>
        </p:spPr>
        <p:txBody>
          <a:bodyPr vert="horz" lIns="91440" tIns="45720" rIns="91440" bIns="45720" rtlCol="0" anchor="ctr">
            <a:normAutofit/>
          </a:bodyPr>
          <a:lstStyle/>
          <a:p>
            <a:r>
              <a:rPr lang="en-US">
                <a:solidFill>
                  <a:schemeClr val="tx2"/>
                </a:solidFill>
              </a:rPr>
              <a:t>Text Structure: </a:t>
            </a:r>
            <a:r>
              <a:rPr lang="en-US" i="1">
                <a:solidFill>
                  <a:schemeClr val="accent1"/>
                </a:solidFill>
              </a:rPr>
              <a:t>Cause &amp; Effect</a:t>
            </a:r>
          </a:p>
        </p:txBody>
      </p:sp>
      <p:pic>
        <p:nvPicPr>
          <p:cNvPr id="8" name="Content Placeholder 2"/>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4197"/>
          <a:stretch/>
        </p:blipFill>
        <p:spPr>
          <a:xfrm>
            <a:off x="7552266" y="10"/>
            <a:ext cx="4639734" cy="6857990"/>
          </a:xfrm>
          <a:prstGeom prst="rect">
            <a:avLst/>
          </a:prstGeom>
        </p:spPr>
      </p:pic>
      <p:sp>
        <p:nvSpPr>
          <p:cNvPr id="7" name="Content Placeholder 6"/>
          <p:cNvSpPr>
            <a:spLocks noGrp="1"/>
          </p:cNvSpPr>
          <p:nvPr>
            <p:ph sz="half" idx="2"/>
          </p:nvPr>
        </p:nvSpPr>
        <p:spPr>
          <a:xfrm>
            <a:off x="521112" y="2015613"/>
            <a:ext cx="6510044" cy="4293747"/>
          </a:xfrm>
        </p:spPr>
        <p:txBody>
          <a:bodyPr vert="horz" lIns="45720" tIns="45720" rIns="45720" bIns="45720" rtlCol="0">
            <a:normAutofit/>
          </a:bodyPr>
          <a:lstStyle/>
          <a:p>
            <a:pPr marL="168275" indent="0">
              <a:buNone/>
            </a:pPr>
            <a:r>
              <a:rPr lang="en-US" sz="2800" i="1" u="sng">
                <a:solidFill>
                  <a:srgbClr val="534949"/>
                </a:solidFill>
              </a:rPr>
              <a:t>Language Support:</a:t>
            </a:r>
            <a:r>
              <a:rPr lang="en-US" sz="2800">
                <a:solidFill>
                  <a:srgbClr val="534949"/>
                </a:solidFill>
              </a:rPr>
              <a:t> Use realia to act out the story</a:t>
            </a:r>
            <a:endParaRPr lang="en-US" sz="2800" i="1" u="sng">
              <a:solidFill>
                <a:srgbClr val="534949"/>
              </a:solidFill>
            </a:endParaRPr>
          </a:p>
          <a:p>
            <a:pPr marL="168275" indent="0">
              <a:buNone/>
            </a:pPr>
            <a:r>
              <a:rPr lang="en-US" sz="2800" i="1" u="sng">
                <a:solidFill>
                  <a:srgbClr val="534949"/>
                </a:solidFill>
              </a:rPr>
              <a:t>Hands-On Activity</a:t>
            </a:r>
            <a:r>
              <a:rPr lang="en-US" sz="2800">
                <a:solidFill>
                  <a:srgbClr val="534949"/>
                </a:solidFill>
              </a:rPr>
              <a:t>: Memory/Concentration game to match pictures of cause and effect</a:t>
            </a:r>
          </a:p>
          <a:p>
            <a:pPr marL="168275" indent="0">
              <a:buNone/>
            </a:pPr>
            <a:r>
              <a:rPr lang="en-US" sz="2800" i="1" u="sng">
                <a:solidFill>
                  <a:srgbClr val="534949"/>
                </a:solidFill>
              </a:rPr>
              <a:t>Graphic Organizer:</a:t>
            </a:r>
            <a:r>
              <a:rPr lang="en-US" sz="2800">
                <a:solidFill>
                  <a:srgbClr val="534949"/>
                </a:solidFill>
              </a:rPr>
              <a:t> T-chart or flowchart</a:t>
            </a:r>
            <a:endParaRPr lang="en-US" sz="2800" i="1" u="sng">
              <a:solidFill>
                <a:srgbClr val="534949"/>
              </a:solidFill>
            </a:endParaRPr>
          </a:p>
          <a:p>
            <a:pPr marL="168275" indent="0">
              <a:buNone/>
            </a:pPr>
            <a:r>
              <a:rPr lang="en-US" sz="2800" i="1" u="sng">
                <a:solidFill>
                  <a:srgbClr val="534949"/>
                </a:solidFill>
              </a:rPr>
              <a:t>Sentence Frames:</a:t>
            </a:r>
          </a:p>
          <a:p>
            <a:pPr lvl="1"/>
            <a:r>
              <a:rPr lang="en-US" sz="2200">
                <a:solidFill>
                  <a:srgbClr val="534949"/>
                </a:solidFill>
              </a:rPr>
              <a:t>If you give a ___ a _____, he’s going to ____.</a:t>
            </a:r>
          </a:p>
          <a:p>
            <a:pPr lvl="1"/>
            <a:r>
              <a:rPr lang="en-US" sz="2200">
                <a:solidFill>
                  <a:srgbClr val="534949"/>
                </a:solidFill>
              </a:rPr>
              <a:t>When you ____, he will _____.</a:t>
            </a:r>
          </a:p>
          <a:p>
            <a:pPr lvl="1"/>
            <a:r>
              <a:rPr lang="en-US" sz="2200">
                <a:solidFill>
                  <a:srgbClr val="534949"/>
                </a:solidFill>
              </a:rPr>
              <a:t>As a result of _____, the mouse wanted _____.</a:t>
            </a:r>
          </a:p>
          <a:p>
            <a:endParaRPr lang="en-US">
              <a:solidFill>
                <a:srgbClr val="534949"/>
              </a:solidFill>
            </a:endParaRPr>
          </a:p>
        </p:txBody>
      </p:sp>
    </p:spTree>
    <p:extLst>
      <p:ext uri="{BB962C8B-B14F-4D97-AF65-F5344CB8AC3E}">
        <p14:creationId xmlns:p14="http://schemas.microsoft.com/office/powerpoint/2010/main" val="368200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6FBEDF-001E-47F0-A05C-6E5CA36F85F8}"/>
              </a:ext>
            </a:extLst>
          </p:cNvPr>
          <p:cNvSpPr>
            <a:spLocks noGrp="1"/>
          </p:cNvSpPr>
          <p:nvPr>
            <p:ph type="title"/>
          </p:nvPr>
        </p:nvSpPr>
        <p:spPr>
          <a:xfrm>
            <a:off x="1024128" y="585216"/>
            <a:ext cx="3133581" cy="1499616"/>
          </a:xfrm>
        </p:spPr>
        <p:txBody>
          <a:bodyPr vert="horz" lIns="91440" tIns="45720" rIns="91440" bIns="45720" rtlCol="0" anchor="ctr">
            <a:normAutofit/>
          </a:bodyPr>
          <a:lstStyle/>
          <a:p>
            <a:r>
              <a:rPr lang="en-US" sz="2500" b="1"/>
              <a:t>Techniques for Scaffolding academic Language development</a:t>
            </a:r>
          </a:p>
        </p:txBody>
      </p:sp>
      <p:pic>
        <p:nvPicPr>
          <p:cNvPr id="4" name="Picture 3" descr="Psicoterapia e neuroscienze - Una chiave per il benessere ..."/>
          <p:cNvPicPr>
            <a:picLocks noChangeAspect="1"/>
          </p:cNvPicPr>
          <p:nvPr/>
        </p:nvPicPr>
        <p:blipFill rotWithShape="1">
          <a:blip r:embed="rId2">
            <a:extLst>
              <a:ext uri="{28A0092B-C50C-407E-A947-70E740481C1C}">
                <a14:useLocalDpi xmlns:a14="http://schemas.microsoft.com/office/drawing/2010/main" val="0"/>
              </a:ext>
            </a:extLst>
          </a:blip>
          <a:srcRect b="8585"/>
          <a:stretch/>
        </p:blipFill>
        <p:spPr>
          <a:xfrm>
            <a:off x="6395985" y="2281641"/>
            <a:ext cx="5155934" cy="3516004"/>
          </a:xfrm>
          <a:prstGeom prst="rect">
            <a:avLst/>
          </a:prstGeom>
        </p:spPr>
      </p:pic>
      <p:graphicFrame>
        <p:nvGraphicFramePr>
          <p:cNvPr id="23" name="Text Placeholder 9">
            <a:extLst>
              <a:ext uri="{FF2B5EF4-FFF2-40B4-BE49-F238E27FC236}">
                <a16:creationId xmlns:a16="http://schemas.microsoft.com/office/drawing/2014/main" id="{EA2D50E6-0930-4AFD-8404-48993128A6FD}"/>
              </a:ext>
            </a:extLst>
          </p:cNvPr>
          <p:cNvGraphicFramePr/>
          <p:nvPr/>
        </p:nvGraphicFramePr>
        <p:xfrm>
          <a:off x="1024128" y="2286000"/>
          <a:ext cx="5075114" cy="393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216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E719BA-3608-44D5-9AD4-312DD335F22B}"/>
              </a:ext>
            </a:extLst>
          </p:cNvPr>
          <p:cNvSpPr>
            <a:spLocks noGrp="1"/>
          </p:cNvSpPr>
          <p:nvPr>
            <p:ph type="title"/>
          </p:nvPr>
        </p:nvSpPr>
        <p:spPr>
          <a:xfrm>
            <a:off x="1004463" y="241108"/>
            <a:ext cx="9720072" cy="1499616"/>
          </a:xfrm>
        </p:spPr>
        <p:txBody>
          <a:bodyPr vert="horz" lIns="91440" tIns="45720" rIns="91440" bIns="45720" rtlCol="0" anchor="ctr">
            <a:normAutofit/>
          </a:bodyPr>
          <a:lstStyle/>
          <a:p>
            <a:r>
              <a:rPr lang="en-US" b="1"/>
              <a:t>Your Task: </a:t>
            </a:r>
            <a:r>
              <a:rPr lang="en-US" i="1">
                <a:solidFill>
                  <a:schemeClr val="accent1"/>
                </a:solidFill>
              </a:rPr>
              <a:t>Application</a:t>
            </a:r>
            <a:endParaRPr lang="en-US" b="1">
              <a:solidFill>
                <a:schemeClr val="accent1"/>
              </a:solidFill>
            </a:endParaRPr>
          </a:p>
        </p:txBody>
      </p:sp>
      <p:pic>
        <p:nvPicPr>
          <p:cNvPr id="11" name="Content Placeholder 10">
            <a:extLst>
              <a:ext uri="{FF2B5EF4-FFF2-40B4-BE49-F238E27FC236}">
                <a16:creationId xmlns:a16="http://schemas.microsoft.com/office/drawing/2014/main" id="{F8CE08EA-9402-4632-8773-7DDDEC4A1EC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00" r="4667" b="-1"/>
          <a:stretch/>
        </p:blipFill>
        <p:spPr>
          <a:xfrm>
            <a:off x="613161" y="2436608"/>
            <a:ext cx="3149870" cy="3448851"/>
          </a:xfrm>
          <a:prstGeom prst="rect">
            <a:avLst/>
          </a:prstGeom>
        </p:spPr>
      </p:pic>
      <p:sp>
        <p:nvSpPr>
          <p:cNvPr id="9" name="Content Placeholder 8">
            <a:extLst>
              <a:ext uri="{FF2B5EF4-FFF2-40B4-BE49-F238E27FC236}">
                <a16:creationId xmlns:a16="http://schemas.microsoft.com/office/drawing/2014/main" id="{A87B9FA4-7C96-4654-BBD3-BD9252E8066D}"/>
              </a:ext>
            </a:extLst>
          </p:cNvPr>
          <p:cNvSpPr>
            <a:spLocks noGrp="1"/>
          </p:cNvSpPr>
          <p:nvPr>
            <p:ph sz="half" idx="2"/>
          </p:nvPr>
        </p:nvSpPr>
        <p:spPr>
          <a:xfrm>
            <a:off x="4161034" y="1415846"/>
            <a:ext cx="7818633" cy="5442154"/>
          </a:xfrm>
        </p:spPr>
        <p:txBody>
          <a:bodyPr vert="horz" lIns="45720" tIns="45720" rIns="45720" bIns="45720" rtlCol="0">
            <a:normAutofit lnSpcReduction="10000"/>
          </a:bodyPr>
          <a:lstStyle/>
          <a:p>
            <a:pPr marL="201168" lvl="1" indent="0">
              <a:buFont typeface="Calibri" panose="020F0502020204030204" pitchFamily="34" charset="0"/>
              <a:buNone/>
            </a:pPr>
            <a:r>
              <a:rPr lang="en-US" sz="2800" b="1" dirty="0"/>
              <a:t>Use your team’s text &amp; add to your vocabulary plan from the morning (30 minutes):</a:t>
            </a:r>
          </a:p>
          <a:p>
            <a:pPr lvl="1"/>
            <a:r>
              <a:rPr lang="en-US" sz="2800" dirty="0"/>
              <a:t>Analyze your text for “mortar” words &amp; phrases</a:t>
            </a:r>
          </a:p>
          <a:p>
            <a:pPr lvl="2"/>
            <a:r>
              <a:rPr lang="en-US" sz="2400" dirty="0"/>
              <a:t>Select a language structure and target frames to focus on in your lesson</a:t>
            </a:r>
          </a:p>
          <a:p>
            <a:pPr lvl="1"/>
            <a:r>
              <a:rPr lang="en-US" sz="2800" dirty="0"/>
              <a:t>Identify a hands-on, contextualizing activity that connects to the text and its structure</a:t>
            </a:r>
          </a:p>
          <a:p>
            <a:pPr lvl="2"/>
            <a:r>
              <a:rPr lang="en-US" sz="2400" b="1" i="1" dirty="0"/>
              <a:t>Hint: </a:t>
            </a:r>
            <a:r>
              <a:rPr lang="en-US" sz="2400" dirty="0"/>
              <a:t>Appendix G of your book has great ideas!</a:t>
            </a:r>
          </a:p>
          <a:p>
            <a:pPr lvl="1"/>
            <a:r>
              <a:rPr lang="en-US" sz="2800" dirty="0"/>
              <a:t>Create a graphic organizer(s) that could be used for either making sense of the text or planning writing</a:t>
            </a:r>
          </a:p>
          <a:p>
            <a:pPr lvl="1"/>
            <a:r>
              <a:rPr lang="en-US" sz="2800" dirty="0"/>
              <a:t>Create 2-3 appropriate sentence frames for the task and target language structure</a:t>
            </a:r>
          </a:p>
          <a:p>
            <a:pPr lvl="2"/>
            <a:r>
              <a:rPr lang="en-US" sz="2400" b="1" i="1" dirty="0"/>
              <a:t>Bonus challenge: </a:t>
            </a:r>
            <a:r>
              <a:rPr lang="en-US" sz="2400" dirty="0"/>
              <a:t>Try creating sentence frames for different levels of language proficiency!</a:t>
            </a:r>
          </a:p>
        </p:txBody>
      </p:sp>
    </p:spTree>
    <p:extLst>
      <p:ext uri="{BB962C8B-B14F-4D97-AF65-F5344CB8AC3E}">
        <p14:creationId xmlns:p14="http://schemas.microsoft.com/office/powerpoint/2010/main" val="3127315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B5B55-6D8B-4DC8-97D9-B34F44B3415A}"/>
              </a:ext>
            </a:extLst>
          </p:cNvPr>
          <p:cNvSpPr>
            <a:spLocks noGrp="1"/>
          </p:cNvSpPr>
          <p:nvPr>
            <p:ph type="title"/>
          </p:nvPr>
        </p:nvSpPr>
        <p:spPr/>
        <p:txBody>
          <a:bodyPr/>
          <a:lstStyle/>
          <a:p>
            <a:r>
              <a:rPr lang="en-US"/>
              <a:t>Break time!</a:t>
            </a:r>
          </a:p>
        </p:txBody>
      </p:sp>
      <p:pic>
        <p:nvPicPr>
          <p:cNvPr id="6" name="Picture Placeholder 5" descr="Resting-Dog.jpg"/>
          <p:cNvPicPr>
            <a:picLocks noGrp="1" noChangeAspect="1"/>
          </p:cNvPicPr>
          <p:nvPr>
            <p:ph type="pic" idx="1"/>
          </p:nvPr>
        </p:nvPicPr>
        <p:blipFill>
          <a:blip r:embed="rId2">
            <a:extLst>
              <a:ext uri="{28A0092B-C50C-407E-A947-70E740481C1C}">
                <a14:useLocalDpi xmlns:a14="http://schemas.microsoft.com/office/drawing/2010/main" val="0"/>
              </a:ext>
            </a:extLst>
          </a:blip>
          <a:srcRect t="19973" b="19973"/>
          <a:stretch>
            <a:fillRect/>
          </a:stretch>
        </p:blipFill>
        <p:spPr/>
      </p:pic>
      <p:sp>
        <p:nvSpPr>
          <p:cNvPr id="4" name="Text Placeholder 3">
            <a:extLst>
              <a:ext uri="{FF2B5EF4-FFF2-40B4-BE49-F238E27FC236}">
                <a16:creationId xmlns:a16="http://schemas.microsoft.com/office/drawing/2014/main" id="{D1DED71A-7798-459D-B3E1-E33CC2A32D14}"/>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55051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28">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8C5A3-DCBE-6948-9C7C-CA9B1C3AC5C3}"/>
              </a:ext>
            </a:extLst>
          </p:cNvPr>
          <p:cNvSpPr>
            <a:spLocks noGrp="1"/>
          </p:cNvSpPr>
          <p:nvPr>
            <p:ph type="title"/>
          </p:nvPr>
        </p:nvSpPr>
        <p:spPr>
          <a:xfrm>
            <a:off x="7354454" y="640080"/>
            <a:ext cx="4208656" cy="3034857"/>
          </a:xfrm>
        </p:spPr>
        <p:txBody>
          <a:bodyPr vert="horz" lIns="91440" tIns="45720" rIns="91440" bIns="45720" rtlCol="0" anchor="b">
            <a:normAutofit/>
          </a:bodyPr>
          <a:lstStyle/>
          <a:p>
            <a:pPr algn="l"/>
            <a:r>
              <a:rPr lang="en-US" sz="4400" kern="1200" cap="all" spc="200" baseline="0">
                <a:solidFill>
                  <a:srgbClr val="FFFFFF"/>
                </a:solidFill>
                <a:latin typeface="+mj-lt"/>
                <a:ea typeface="+mj-ea"/>
                <a:cs typeface="+mj-cs"/>
              </a:rPr>
              <a:t>Generative Vocabulary matrix</a:t>
            </a:r>
          </a:p>
        </p:txBody>
      </p:sp>
      <p:sp>
        <p:nvSpPr>
          <p:cNvPr id="4" name="Text Placeholder 3">
            <a:extLst>
              <a:ext uri="{FF2B5EF4-FFF2-40B4-BE49-F238E27FC236}">
                <a16:creationId xmlns:a16="http://schemas.microsoft.com/office/drawing/2014/main" id="{138FE7B0-B6B6-754B-989F-0C8EE2F90DC9}"/>
              </a:ext>
            </a:extLst>
          </p:cNvPr>
          <p:cNvSpPr>
            <a:spLocks noGrp="1"/>
          </p:cNvSpPr>
          <p:nvPr>
            <p:ph type="body" sz="half" idx="2"/>
          </p:nvPr>
        </p:nvSpPr>
        <p:spPr>
          <a:xfrm>
            <a:off x="7359099" y="3849539"/>
            <a:ext cx="4204012" cy="2359417"/>
          </a:xfrm>
        </p:spPr>
        <p:txBody>
          <a:bodyPr vert="horz" lIns="91440" tIns="45720" rIns="91440" bIns="45720" rtlCol="0" anchor="t">
            <a:normAutofit/>
          </a:bodyPr>
          <a:lstStyle/>
          <a:p>
            <a:r>
              <a:rPr lang="en-US" sz="1600">
                <a:solidFill>
                  <a:srgbClr val="FFFFFF"/>
                </a:solidFill>
              </a:rPr>
              <a:t>Dr. Rebecca Powell</a:t>
            </a:r>
          </a:p>
        </p:txBody>
      </p:sp>
      <p:pic>
        <p:nvPicPr>
          <p:cNvPr id="5" name="Picture Placeholder 4">
            <a:extLst>
              <a:ext uri="{FF2B5EF4-FFF2-40B4-BE49-F238E27FC236}">
                <a16:creationId xmlns:a16="http://schemas.microsoft.com/office/drawing/2014/main" id="{B35E9FB7-4965-9C4D-9265-A5417BA44CA7}"/>
              </a:ext>
            </a:extLst>
          </p:cNvPr>
          <p:cNvPicPr>
            <a:picLocks noGrp="1" noChangeAspect="1"/>
          </p:cNvPicPr>
          <p:nvPr>
            <p:ph type="pic" idx="1"/>
          </p:nvPr>
        </p:nvPicPr>
        <p:blipFill rotWithShape="1">
          <a:blip r:embed="rId2"/>
          <a:srcRect r="12490" b="2"/>
          <a:stretch/>
        </p:blipFill>
        <p:spPr>
          <a:xfrm>
            <a:off x="643467" y="1221460"/>
            <a:ext cx="5459470" cy="4416055"/>
          </a:xfrm>
          <a:prstGeom prst="rect">
            <a:avLst/>
          </a:prstGeom>
        </p:spPr>
      </p:pic>
      <p:cxnSp>
        <p:nvCxnSpPr>
          <p:cNvPr id="40" name="Straight Connector 32">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823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lunch_350.jpg"/>
          <p:cNvPicPr>
            <a:picLocks noGrp="1" noChangeAspect="1"/>
          </p:cNvPicPr>
          <p:nvPr>
            <p:ph idx="4294967295"/>
          </p:nvPr>
        </p:nvPicPr>
        <p:blipFill>
          <a:blip r:embed="rId2">
            <a:extLst>
              <a:ext uri="{28A0092B-C50C-407E-A947-70E740481C1C}">
                <a14:useLocalDpi xmlns:a14="http://schemas.microsoft.com/office/drawing/2010/main" val="0"/>
              </a:ext>
            </a:extLst>
          </a:blip>
          <a:srcRect l="-40769" r="-40769"/>
          <a:stretch>
            <a:fillRect/>
          </a:stretch>
        </p:blipFill>
        <p:spPr>
          <a:xfrm>
            <a:off x="0" y="1235075"/>
            <a:ext cx="10582275" cy="4387850"/>
          </a:xfrm>
          <a:prstGeom prst="rect">
            <a:avLst/>
          </a:prstGeom>
        </p:spPr>
      </p:pic>
    </p:spTree>
    <p:extLst>
      <p:ext uri="{BB962C8B-B14F-4D97-AF65-F5344CB8AC3E}">
        <p14:creationId xmlns:p14="http://schemas.microsoft.com/office/powerpoint/2010/main" val="280128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44FE-7FC9-4864-9AAA-20AC98DE4F4A}"/>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sz="5000"/>
              <a:t>Storientation</a:t>
            </a:r>
          </a:p>
        </p:txBody>
      </p:sp>
      <p:sp>
        <p:nvSpPr>
          <p:cNvPr id="3" name="Content Placeholder 2">
            <a:extLst>
              <a:ext uri="{FF2B5EF4-FFF2-40B4-BE49-F238E27FC236}">
                <a16:creationId xmlns:a16="http://schemas.microsoft.com/office/drawing/2014/main" id="{018AAE57-9F2A-4A6C-9DD4-A00EC4D205A4}"/>
              </a:ext>
            </a:extLst>
          </p:cNvPr>
          <p:cNvSpPr>
            <a:spLocks noGrp="1"/>
          </p:cNvSpPr>
          <p:nvPr>
            <p:ph idx="1"/>
          </p:nvPr>
        </p:nvSpPr>
        <p:spPr>
          <a:xfrm>
            <a:off x="1024128" y="2286000"/>
            <a:ext cx="6066818" cy="4023360"/>
          </a:xfrm>
        </p:spPr>
        <p:txBody>
          <a:bodyPr vert="horz" lIns="45720" tIns="45720" rIns="45720" bIns="45720" rtlCol="0" anchor="t">
            <a:normAutofit lnSpcReduction="10000"/>
          </a:bodyPr>
          <a:lstStyle/>
          <a:p>
            <a:r>
              <a:rPr lang="en-US" dirty="0"/>
              <a:t>7. Choose the person with the closest birthday to be the keeper of the cards. Shuffle them and hand them back out to everyone (it's okay if you end up with your own card!).</a:t>
            </a:r>
          </a:p>
          <a:p>
            <a:r>
              <a:rPr lang="en-US" dirty="0"/>
              <a:t>8. Start with the person to the right of the card keeper and introduce the person on your card.</a:t>
            </a:r>
          </a:p>
          <a:p>
            <a:pPr marL="264795" lvl="1"/>
            <a:r>
              <a:rPr lang="en-US" dirty="0"/>
              <a:t>If you have your own card or know the person whose card you hold, keep it a secret!</a:t>
            </a:r>
          </a:p>
          <a:p>
            <a:pPr marL="264795" lvl="1"/>
            <a:r>
              <a:rPr lang="en-US" dirty="0"/>
              <a:t>Once everyone is introduced, try to guess who each card belongs to!</a:t>
            </a:r>
          </a:p>
          <a:p>
            <a:pPr marL="127635" lvl="1" indent="0">
              <a:buNone/>
            </a:pPr>
            <a:r>
              <a:rPr lang="en-US"/>
              <a:t>9. </a:t>
            </a:r>
            <a:r>
              <a:rPr lang="en-US" sz="2400"/>
              <a:t>Tape your index cards together to make a group quilt.</a:t>
            </a:r>
          </a:p>
        </p:txBody>
      </p:sp>
      <p:pic>
        <p:nvPicPr>
          <p:cNvPr id="5" name="Picture 5" descr="A close up of a colorful background&#10;&#10;Description generated with high confidence">
            <a:extLst>
              <a:ext uri="{FF2B5EF4-FFF2-40B4-BE49-F238E27FC236}">
                <a16:creationId xmlns:a16="http://schemas.microsoft.com/office/drawing/2014/main" id="{DB6648C8-881B-4697-B6C3-E42F1E01C3D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593" r="22239"/>
          <a:stretch/>
        </p:blipFill>
        <p:spPr>
          <a:xfrm>
            <a:off x="7552266" y="10"/>
            <a:ext cx="4639733" cy="6857990"/>
          </a:xfrm>
          <a:prstGeom prst="rect">
            <a:avLst/>
          </a:prstGeom>
        </p:spPr>
      </p:pic>
    </p:spTree>
    <p:extLst>
      <p:ext uri="{BB962C8B-B14F-4D97-AF65-F5344CB8AC3E}">
        <p14:creationId xmlns:p14="http://schemas.microsoft.com/office/powerpoint/2010/main" val="400748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Advanced Leaders Presentations</a:t>
            </a:r>
          </a:p>
        </p:txBody>
      </p:sp>
      <p:sp>
        <p:nvSpPr>
          <p:cNvPr id="5" name="Text Placeholder 4"/>
          <p:cNvSpPr>
            <a:spLocks noGrp="1"/>
          </p:cNvSpPr>
          <p:nvPr>
            <p:ph type="body" idx="1"/>
          </p:nvPr>
        </p:nvSpPr>
        <p:spPr/>
        <p:txBody>
          <a:bodyPr/>
          <a:lstStyle/>
          <a:p>
            <a:r>
              <a:rPr lang="en-US" dirty="0"/>
              <a:t>Samantha Arnold</a:t>
            </a:r>
          </a:p>
          <a:p>
            <a:r>
              <a:rPr lang="en-US" dirty="0"/>
              <a:t>Taylor Browning</a:t>
            </a:r>
          </a:p>
          <a:p>
            <a:r>
              <a:rPr lang="en-US" dirty="0"/>
              <a:t>Nicole Naylor</a:t>
            </a:r>
          </a:p>
          <a:p>
            <a:r>
              <a:rPr lang="en-US" dirty="0"/>
              <a:t>Brittany Manion</a:t>
            </a:r>
          </a:p>
        </p:txBody>
      </p:sp>
    </p:spTree>
    <p:extLst>
      <p:ext uri="{BB962C8B-B14F-4D97-AF65-F5344CB8AC3E}">
        <p14:creationId xmlns:p14="http://schemas.microsoft.com/office/powerpoint/2010/main" val="44943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4128" y="585216"/>
            <a:ext cx="3133581" cy="1499616"/>
          </a:xfrm>
        </p:spPr>
        <p:txBody>
          <a:bodyPr vert="horz" lIns="91440" tIns="45720" rIns="91440" bIns="45720" rtlCol="0" anchor="ctr">
            <a:normAutofit/>
          </a:bodyPr>
          <a:lstStyle/>
          <a:p>
            <a:r>
              <a:rPr lang="en-US"/>
              <a:t>Your Turn to Share</a:t>
            </a:r>
          </a:p>
        </p:txBody>
      </p:sp>
      <p:sp>
        <p:nvSpPr>
          <p:cNvPr id="4" name="Text Placeholder 3"/>
          <p:cNvSpPr>
            <a:spLocks noGrp="1"/>
          </p:cNvSpPr>
          <p:nvPr>
            <p:ph type="body" sz="half" idx="2"/>
          </p:nvPr>
        </p:nvSpPr>
        <p:spPr>
          <a:xfrm>
            <a:off x="1024128" y="2286000"/>
            <a:ext cx="3133580" cy="3931920"/>
          </a:xfrm>
        </p:spPr>
        <p:txBody>
          <a:bodyPr vert="horz" lIns="45720" tIns="45720" rIns="45720" bIns="45720" rtlCol="0">
            <a:normAutofit/>
          </a:bodyPr>
          <a:lstStyle/>
          <a:p>
            <a:pPr>
              <a:lnSpc>
                <a:spcPct val="90000"/>
              </a:lnSpc>
            </a:pPr>
            <a:r>
              <a:rPr lang="en-US"/>
              <a:t>   How’s It Going???</a:t>
            </a:r>
          </a:p>
          <a:p>
            <a:pPr lvl="1"/>
            <a:r>
              <a:rPr lang="en-US" sz="1600"/>
              <a:t>In school groups, create at least one poster that shows what you have implemented so far:</a:t>
            </a:r>
          </a:p>
          <a:p>
            <a:pPr lvl="2"/>
            <a:r>
              <a:rPr lang="en-US" sz="1600"/>
              <a:t>What have you tried? </a:t>
            </a:r>
          </a:p>
          <a:p>
            <a:pPr lvl="2"/>
            <a:r>
              <a:rPr lang="en-US" sz="1600"/>
              <a:t>What is working?</a:t>
            </a:r>
          </a:p>
          <a:p>
            <a:pPr lvl="2"/>
            <a:r>
              <a:rPr lang="en-US" sz="1600"/>
              <a:t>What has surprised you?</a:t>
            </a:r>
          </a:p>
          <a:p>
            <a:pPr lvl="2"/>
            <a:r>
              <a:rPr lang="en-US" sz="1600"/>
              <a:t>What barriers have you encountered and how have you tackled those barriers?</a:t>
            </a:r>
          </a:p>
          <a:p>
            <a:pPr lvl="2"/>
            <a:r>
              <a:rPr lang="en-US" sz="1600"/>
              <a:t>What do you plan to do next?</a:t>
            </a:r>
          </a:p>
          <a:p>
            <a:pPr>
              <a:lnSpc>
                <a:spcPct val="90000"/>
              </a:lnSpc>
            </a:pPr>
            <a:endParaRPr lang="en-US"/>
          </a:p>
        </p:txBody>
      </p:sp>
      <p:pic>
        <p:nvPicPr>
          <p:cNvPr id="6" name="Content Placeholder 5" descr="sharing-ideas.jpg"/>
          <p:cNvPicPr>
            <a:picLocks noGrp="1" noChangeAspect="1"/>
          </p:cNvPicPr>
          <p:nvPr>
            <p:ph idx="1"/>
          </p:nvPr>
        </p:nvPicPr>
        <p:blipFill>
          <a:blip r:embed="rId3">
            <a:extLst>
              <a:ext uri="{28A0092B-C50C-407E-A947-70E740481C1C}">
                <a14:useLocalDpi xmlns:a14="http://schemas.microsoft.com/office/drawing/2010/main" val="0"/>
              </a:ext>
            </a:extLst>
          </a:blip>
          <a:srcRect t="-14572" b="-14572"/>
          <a:stretch>
            <a:fillRect/>
          </a:stretch>
        </p:blipFill>
        <p:spPr>
          <a:xfrm>
            <a:off x="5044773" y="640080"/>
            <a:ext cx="6104715" cy="5577840"/>
          </a:xfrm>
          <a:prstGeom prst="rect">
            <a:avLst/>
          </a:prstGeom>
        </p:spPr>
      </p:pic>
    </p:spTree>
    <p:extLst>
      <p:ext uri="{BB962C8B-B14F-4D97-AF65-F5344CB8AC3E}">
        <p14:creationId xmlns:p14="http://schemas.microsoft.com/office/powerpoint/2010/main" val="49109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B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CFB38D-99F1-4AC2-9796-9EC9173ADF2B}"/>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5000">
                <a:solidFill>
                  <a:srgbClr val="FFFFFF"/>
                </a:solidFill>
              </a:rPr>
              <a:t>Storientation</a:t>
            </a:r>
          </a:p>
        </p:txBody>
      </p:sp>
      <p:pic>
        <p:nvPicPr>
          <p:cNvPr id="5" name="Picture 5" descr="A group of people posing for a photo&#10;&#10;Description generated with very high confidence">
            <a:extLst>
              <a:ext uri="{FF2B5EF4-FFF2-40B4-BE49-F238E27FC236}">
                <a16:creationId xmlns:a16="http://schemas.microsoft.com/office/drawing/2014/main" id="{70E23CFE-FAB9-4892-9AEC-A3AE9C9AAD5E}"/>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3603" r="1" b="9544"/>
          <a:stretch/>
        </p:blipFill>
        <p:spPr>
          <a:xfrm>
            <a:off x="327547" y="321733"/>
            <a:ext cx="7058306" cy="4107392"/>
          </a:xfrm>
          <a:prstGeom prst="rect">
            <a:avLst/>
          </a:prstGeom>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ADD8B86-980C-4114-99F5-1E64C46950F1}"/>
              </a:ext>
            </a:extLst>
          </p:cNvPr>
          <p:cNvSpPr>
            <a:spLocks noGrp="1"/>
          </p:cNvSpPr>
          <p:nvPr>
            <p:ph type="body" sz="half" idx="2"/>
          </p:nvPr>
        </p:nvSpPr>
        <p:spPr>
          <a:xfrm>
            <a:off x="8029319" y="917725"/>
            <a:ext cx="3424739" cy="4852362"/>
          </a:xfrm>
        </p:spPr>
        <p:txBody>
          <a:bodyPr vert="horz" lIns="45720" tIns="45720" rIns="45720" bIns="45720" rtlCol="0" anchor="ctr">
            <a:normAutofit/>
          </a:bodyPr>
          <a:lstStyle/>
          <a:p>
            <a:pPr>
              <a:lnSpc>
                <a:spcPct val="90000"/>
              </a:lnSpc>
            </a:pPr>
            <a:r>
              <a:rPr lang="en-US">
                <a:solidFill>
                  <a:srgbClr val="FFFFFF"/>
                </a:solidFill>
              </a:rPr>
              <a:t>What are your ideas for using Storientation in your own work?</a:t>
            </a:r>
          </a:p>
          <a:p>
            <a:pPr>
              <a:lnSpc>
                <a:spcPct val="90000"/>
              </a:lnSpc>
            </a:pPr>
            <a:endParaRPr lang="en-US">
              <a:solidFill>
                <a:srgbClr val="FFFFFF"/>
              </a:solidFill>
            </a:endParaRPr>
          </a:p>
          <a:p>
            <a:pPr>
              <a:lnSpc>
                <a:spcPct val="90000"/>
              </a:lnSpc>
            </a:pPr>
            <a:r>
              <a:rPr lang="en-US">
                <a:solidFill>
                  <a:srgbClr val="FFFFFF"/>
                </a:solidFill>
              </a:rPr>
              <a:t>How could you use this strategy to develop community in your classroom?</a:t>
            </a:r>
          </a:p>
          <a:p>
            <a:pPr>
              <a:lnSpc>
                <a:spcPct val="90000"/>
              </a:lnSpc>
            </a:pPr>
            <a:endParaRPr lang="en-US">
              <a:solidFill>
                <a:srgbClr val="FFFFFF"/>
              </a:solidFill>
            </a:endParaRPr>
          </a:p>
          <a:p>
            <a:pPr>
              <a:lnSpc>
                <a:spcPct val="90000"/>
              </a:lnSpc>
            </a:pPr>
            <a:r>
              <a:rPr lang="en-US">
                <a:solidFill>
                  <a:srgbClr val="FFFFFF"/>
                </a:solidFill>
              </a:rPr>
              <a:t>How could you use this strategy with families?</a:t>
            </a:r>
          </a:p>
        </p:txBody>
      </p:sp>
      <p:sp>
        <p:nvSpPr>
          <p:cNvPr id="7" name="TextBox 6">
            <a:extLst>
              <a:ext uri="{FF2B5EF4-FFF2-40B4-BE49-F238E27FC236}">
                <a16:creationId xmlns:a16="http://schemas.microsoft.com/office/drawing/2014/main" id="{BF9027C0-BBC7-4322-B061-9F63F307E295}"/>
              </a:ext>
            </a:extLst>
          </p:cNvPr>
          <p:cNvSpPr txBox="1"/>
          <p:nvPr/>
        </p:nvSpPr>
        <p:spPr>
          <a:xfrm>
            <a:off x="4977821" y="4229070"/>
            <a:ext cx="240803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07083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4E28-A0C9-4B02-A0FC-05A5912379C8}"/>
              </a:ext>
            </a:extLst>
          </p:cNvPr>
          <p:cNvSpPr>
            <a:spLocks noGrp="1"/>
          </p:cNvSpPr>
          <p:nvPr>
            <p:ph type="title"/>
          </p:nvPr>
        </p:nvSpPr>
        <p:spPr>
          <a:xfrm>
            <a:off x="1024128" y="585216"/>
            <a:ext cx="9720072" cy="1499616"/>
          </a:xfrm>
        </p:spPr>
        <p:txBody>
          <a:bodyPr>
            <a:normAutofit/>
          </a:bodyPr>
          <a:lstStyle/>
          <a:p>
            <a:r>
              <a:rPr lang="en-US">
                <a:solidFill>
                  <a:schemeClr val="tx1"/>
                </a:solidFill>
              </a:rPr>
              <a:t>Where we have been</a:t>
            </a:r>
          </a:p>
        </p:txBody>
      </p:sp>
      <p:cxnSp>
        <p:nvCxnSpPr>
          <p:cNvPr id="10" name="Straight Connector 9">
            <a:extLst>
              <a:ext uri="{FF2B5EF4-FFF2-40B4-BE49-F238E27FC236}">
                <a16:creationId xmlns:a16="http://schemas.microsoft.com/office/drawing/2014/main" id="{5ECB1430-5CD1-470D-8F0F-7EDE4C790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EB2EA570-C1A2-430C-9410-614D9B983A24}"/>
              </a:ext>
            </a:extLst>
          </p:cNvPr>
          <p:cNvGraphicFramePr>
            <a:graphicFrameLocks noGrp="1"/>
          </p:cNvGraphicFramePr>
          <p:nvPr>
            <p:ph idx="1"/>
            <p:extLst>
              <p:ext uri="{D42A27DB-BD31-4B8C-83A1-F6EECF244321}">
                <p14:modId xmlns:p14="http://schemas.microsoft.com/office/powerpoint/2010/main" val="3497760633"/>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057364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6717-CA2D-4649-AEB5-A09DE518A423}"/>
              </a:ext>
            </a:extLst>
          </p:cNvPr>
          <p:cNvSpPr>
            <a:spLocks noGrp="1"/>
          </p:cNvSpPr>
          <p:nvPr>
            <p:ph type="title"/>
          </p:nvPr>
        </p:nvSpPr>
        <p:spPr/>
        <p:txBody>
          <a:bodyPr/>
          <a:lstStyle/>
          <a:p>
            <a:r>
              <a:rPr lang="en-US" dirty="0"/>
              <a:t>Instruction: Academic Language</a:t>
            </a:r>
          </a:p>
        </p:txBody>
      </p:sp>
      <p:sp>
        <p:nvSpPr>
          <p:cNvPr id="3" name="Text Placeholder 2">
            <a:extLst>
              <a:ext uri="{FF2B5EF4-FFF2-40B4-BE49-F238E27FC236}">
                <a16:creationId xmlns:a16="http://schemas.microsoft.com/office/drawing/2014/main" id="{98EE78C7-8414-4D91-9B84-A5CDC08E06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1617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academic language?</a:t>
            </a:r>
          </a:p>
        </p:txBody>
      </p:sp>
      <p:pic>
        <p:nvPicPr>
          <p:cNvPr id="7" name="Content Placeholder 6" descr="table-talk-circle.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87406" y="2014537"/>
            <a:ext cx="2733675" cy="2800350"/>
          </a:xfrm>
        </p:spPr>
      </p:pic>
      <p:sp>
        <p:nvSpPr>
          <p:cNvPr id="6" name="Text Placeholder 5"/>
          <p:cNvSpPr>
            <a:spLocks noGrp="1"/>
          </p:cNvSpPr>
          <p:nvPr>
            <p:ph type="body" sz="half" idx="2"/>
          </p:nvPr>
        </p:nvSpPr>
        <p:spPr/>
        <p:txBody>
          <a:bodyPr>
            <a:normAutofit fontScale="92500"/>
          </a:bodyPr>
          <a:lstStyle/>
          <a:p>
            <a:endParaRPr lang="en-US" sz="3200"/>
          </a:p>
          <a:p>
            <a:r>
              <a:rPr lang="en-US" sz="3200" b="1" i="1"/>
              <a:t>What is your definition of academic language?</a:t>
            </a:r>
          </a:p>
          <a:p>
            <a:endParaRPr lang="en-US" sz="3200" b="1" i="1"/>
          </a:p>
          <a:p>
            <a:r>
              <a:rPr lang="en-US" sz="3200" b="1" i="1"/>
              <a:t>What are the characteristics of academic language?</a:t>
            </a:r>
          </a:p>
          <a:p>
            <a:endParaRPr lang="en-US"/>
          </a:p>
        </p:txBody>
      </p:sp>
    </p:spTree>
    <p:extLst>
      <p:ext uri="{BB962C8B-B14F-4D97-AF65-F5344CB8AC3E}">
        <p14:creationId xmlns:p14="http://schemas.microsoft.com/office/powerpoint/2010/main" val="326554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0003-8157-459B-8473-F94F2CA6A563}"/>
              </a:ext>
            </a:extLst>
          </p:cNvPr>
          <p:cNvSpPr>
            <a:spLocks noGrp="1"/>
          </p:cNvSpPr>
          <p:nvPr>
            <p:ph type="title"/>
          </p:nvPr>
        </p:nvSpPr>
        <p:spPr>
          <a:xfrm>
            <a:off x="1024128" y="585216"/>
            <a:ext cx="8018272" cy="1499616"/>
          </a:xfrm>
        </p:spPr>
        <p:txBody>
          <a:bodyPr>
            <a:normAutofit/>
          </a:bodyPr>
          <a:lstStyle/>
          <a:p>
            <a:r>
              <a:rPr lang="en-US"/>
              <a:t>What is academic language?</a:t>
            </a:r>
          </a:p>
        </p:txBody>
      </p:sp>
      <p:sp>
        <p:nvSpPr>
          <p:cNvPr id="3" name="Content Placeholder 2">
            <a:extLst>
              <a:ext uri="{FF2B5EF4-FFF2-40B4-BE49-F238E27FC236}">
                <a16:creationId xmlns:a16="http://schemas.microsoft.com/office/drawing/2014/main" id="{EE6A8BE2-BB6F-4489-914A-CE7FF4DDBF0C}"/>
              </a:ext>
            </a:extLst>
          </p:cNvPr>
          <p:cNvSpPr>
            <a:spLocks noGrp="1"/>
          </p:cNvSpPr>
          <p:nvPr>
            <p:ph idx="1"/>
          </p:nvPr>
        </p:nvSpPr>
        <p:spPr>
          <a:xfrm>
            <a:off x="1024128" y="2286000"/>
            <a:ext cx="8018271" cy="4023360"/>
          </a:xfrm>
        </p:spPr>
        <p:txBody>
          <a:bodyPr vert="horz" lIns="45720" tIns="45720" rIns="45720" bIns="45720" rtlCol="0">
            <a:normAutofit/>
          </a:bodyPr>
          <a:lstStyle/>
          <a:p>
            <a:r>
              <a:rPr lang="en-US" b="1"/>
              <a:t>Academic language</a:t>
            </a:r>
            <a:r>
              <a:rPr lang="en-US"/>
              <a:t> refers to the oral, written, auditory, and visual language proficiency required to learn effectively in schools and academic programs—i.e., it’s the language used in classroom lessons, books, tests, and assignments, and it’s the language that students are expected to learn and use fluently.</a:t>
            </a:r>
          </a:p>
          <a:p>
            <a:r>
              <a:rPr lang="en-US"/>
              <a:t>(Great Schools Partnership)</a:t>
            </a:r>
          </a:p>
          <a:p>
            <a:endParaRPr lang="en-US"/>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978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1_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ECAE8E35D99F468904FA523C1BE473" ma:contentTypeVersion="12" ma:contentTypeDescription="Create a new document." ma:contentTypeScope="" ma:versionID="91258a817bb1cf6e0e2d4eec1a6233e6">
  <xsd:schema xmlns:xsd="http://www.w3.org/2001/XMLSchema" xmlns:xs="http://www.w3.org/2001/XMLSchema" xmlns:p="http://schemas.microsoft.com/office/2006/metadata/properties" xmlns:ns2="fb153ab6-dc1a-467e-9743-71b819a5ffd0" xmlns:ns3="0b71da75-4e80-4e70-bdd0-53ca44ec7fe1" targetNamespace="http://schemas.microsoft.com/office/2006/metadata/properties" ma:root="true" ma:fieldsID="8716497e37702b18e9215f958200a9d5" ns2:_="" ns3:_="">
    <xsd:import namespace="fb153ab6-dc1a-467e-9743-71b819a5ffd0"/>
    <xsd:import namespace="0b71da75-4e80-4e70-bdd0-53ca44ec7f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FCTrans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53ab6-dc1a-467e-9743-71b819a5ffd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FCTrans_x003f_" ma:index="19" nillable="true" ma:displayName="FC Trans?" ma:format="Dropdown" ma:internalName="FCTrans_x003f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1da75-4e80-4e70-bdd0-53ca44ec7fe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CTrans_x003f_ xmlns="fb153ab6-dc1a-467e-9743-71b819a5ffd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CBB53E-F6A1-4119-944A-FDB4527876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53ab6-dc1a-467e-9743-71b819a5ffd0"/>
    <ds:schemaRef ds:uri="0b71da75-4e80-4e70-bdd0-53ca44ec7f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7E815A-99CD-40CC-95EC-1B34D7653FD2}">
  <ds:schemaRefs>
    <ds:schemaRef ds:uri="http://schemas.microsoft.com/office/2006/metadata/properties"/>
    <ds:schemaRef ds:uri="http://schemas.microsoft.com/office/infopath/2007/PartnerControls"/>
    <ds:schemaRef ds:uri="fb153ab6-dc1a-467e-9743-71b819a5ffd0"/>
  </ds:schemaRefs>
</ds:datastoreItem>
</file>

<file path=customXml/itemProps3.xml><?xml version="1.0" encoding="utf-8"?>
<ds:datastoreItem xmlns:ds="http://schemas.openxmlformats.org/officeDocument/2006/customXml" ds:itemID="{D25142DE-5C21-470A-984F-D370853C22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62</TotalTime>
  <Words>2177</Words>
  <Application>Microsoft Macintosh PowerPoint</Application>
  <PresentationFormat>Widescreen</PresentationFormat>
  <Paragraphs>329</Paragraphs>
  <Slides>41</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Calibri</vt:lpstr>
      <vt:lpstr>Tw Cen MT</vt:lpstr>
      <vt:lpstr>Tw Cen MT Condensed</vt:lpstr>
      <vt:lpstr>Wingdings 3</vt:lpstr>
      <vt:lpstr>Integral</vt:lpstr>
      <vt:lpstr>1_Integral</vt:lpstr>
      <vt:lpstr>Project PLACE c3 Follow-up #1</vt:lpstr>
      <vt:lpstr>Housekeeping, door prizes, and an icebreaker</vt:lpstr>
      <vt:lpstr>Storientation</vt:lpstr>
      <vt:lpstr>Storientation</vt:lpstr>
      <vt:lpstr>Storientation</vt:lpstr>
      <vt:lpstr>Where we have been</vt:lpstr>
      <vt:lpstr>Instruction: Academic Language</vt:lpstr>
      <vt:lpstr>What is academic language?</vt:lpstr>
      <vt:lpstr>What is academic language?</vt:lpstr>
      <vt:lpstr>Academic Language</vt:lpstr>
      <vt:lpstr>Teaching Academic Vocabulary</vt:lpstr>
      <vt:lpstr>Explicitly Teaching Vocabulary</vt:lpstr>
      <vt:lpstr>Choosing words</vt:lpstr>
      <vt:lpstr>A K-2 example</vt:lpstr>
      <vt:lpstr>Build independence</vt:lpstr>
      <vt:lpstr>Application Part 1: Content &amp; General academic vocabulary</vt:lpstr>
      <vt:lpstr>Academic Vocabulary  &amp; language structures</vt:lpstr>
      <vt:lpstr>“Brick” words = content vocabulary</vt:lpstr>
      <vt:lpstr>“Mortar” words = functional vocabulary</vt:lpstr>
      <vt:lpstr>PowerPoint Presentation</vt:lpstr>
      <vt:lpstr>“mortar words”  are abstract</vt:lpstr>
      <vt:lpstr>Sentence Frames</vt:lpstr>
      <vt:lpstr>Paragraph Frames</vt:lpstr>
      <vt:lpstr>Language Stems &amp; frames</vt:lpstr>
      <vt:lpstr>Scaffolding academic  language development</vt:lpstr>
      <vt:lpstr>Common text structures students encounter</vt:lpstr>
      <vt:lpstr>Text Structure: Description</vt:lpstr>
      <vt:lpstr>Text Structure: Description</vt:lpstr>
      <vt:lpstr>Text Structure: Sequence</vt:lpstr>
      <vt:lpstr>Text Structure: Sequence</vt:lpstr>
      <vt:lpstr>Text Structure: Comparison</vt:lpstr>
      <vt:lpstr>Text Structure: Comparison</vt:lpstr>
      <vt:lpstr>Text Structure: Cause &amp; Effect</vt:lpstr>
      <vt:lpstr>Text Structure: Cause &amp; Effect</vt:lpstr>
      <vt:lpstr>Techniques for Scaffolding academic Language development</vt:lpstr>
      <vt:lpstr>Your Task: Application</vt:lpstr>
      <vt:lpstr>Break time!</vt:lpstr>
      <vt:lpstr>Generative Vocabulary matrix</vt:lpstr>
      <vt:lpstr>PowerPoint Presentation</vt:lpstr>
      <vt:lpstr>Advanced Leaders Presentations</vt:lpstr>
      <vt:lpstr>Your Turn to Share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PLACE c3 Follow-up #1</dc:title>
  <dc:creator>Cantrell, Susan</dc:creator>
  <cp:lastModifiedBy>Clark, Gail</cp:lastModifiedBy>
  <cp:revision>6</cp:revision>
  <dcterms:created xsi:type="dcterms:W3CDTF">2019-09-21T00:54:25Z</dcterms:created>
  <dcterms:modified xsi:type="dcterms:W3CDTF">2019-10-10T14:11:48Z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0x010100E3ECAE8E35D99F468904FA523C1BE473</vt:lpwstr>
  </property>
</Properties>
</file>