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notesMasterIdLst>
    <p:notesMasterId r:id="rId25"/>
  </p:notesMasterIdLst>
  <p:sldIdLst>
    <p:sldId id="256" r:id="rId5"/>
    <p:sldId id="270" r:id="rId6"/>
    <p:sldId id="271" r:id="rId7"/>
    <p:sldId id="310" r:id="rId8"/>
    <p:sldId id="300" r:id="rId9"/>
    <p:sldId id="303" r:id="rId10"/>
    <p:sldId id="304" r:id="rId11"/>
    <p:sldId id="305" r:id="rId12"/>
    <p:sldId id="306" r:id="rId13"/>
    <p:sldId id="307" r:id="rId14"/>
    <p:sldId id="311" r:id="rId15"/>
    <p:sldId id="309" r:id="rId16"/>
    <p:sldId id="274" r:id="rId17"/>
    <p:sldId id="312" r:id="rId18"/>
    <p:sldId id="301" r:id="rId19"/>
    <p:sldId id="298" r:id="rId20"/>
    <p:sldId id="275" r:id="rId21"/>
    <p:sldId id="294" r:id="rId22"/>
    <p:sldId id="296" r:id="rId23"/>
    <p:sldId id="297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y, Kristen" initials="P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2F3DA-A64C-4321-BC9D-20A41F191A7D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E52026-1645-4633-BF31-B7912EAF87A9}">
      <dgm:prSet/>
      <dgm:spPr/>
      <dgm:t>
        <a:bodyPr/>
        <a:lstStyle/>
        <a:p>
          <a:r>
            <a:rPr lang="en-US" dirty="0"/>
            <a:t>The curriculum and planned learning experiences provide opportunities for the inclusion of issues important to the classroom, school, and community</a:t>
          </a:r>
        </a:p>
      </dgm:t>
    </dgm:pt>
    <dgm:pt modelId="{2F158CB7-7297-47DE-ABCD-74B5236F49FE}" type="parTrans" cxnId="{1FEC59B7-BDDB-4B74-89AF-A99AAF9A8887}">
      <dgm:prSet/>
      <dgm:spPr/>
      <dgm:t>
        <a:bodyPr/>
        <a:lstStyle/>
        <a:p>
          <a:endParaRPr lang="en-US"/>
        </a:p>
      </dgm:t>
    </dgm:pt>
    <dgm:pt modelId="{FE90751D-ED3C-431B-84F4-AD23A72B0CD9}" type="sibTrans" cxnId="{1FEC59B7-BDDB-4B74-89AF-A99AAF9A8887}">
      <dgm:prSet/>
      <dgm:spPr/>
      <dgm:t>
        <a:bodyPr/>
        <a:lstStyle/>
        <a:p>
          <a:endParaRPr lang="en-US"/>
        </a:p>
      </dgm:t>
    </dgm:pt>
    <dgm:pt modelId="{2D98D13A-6963-49AF-BBA2-2A9148851D45}">
      <dgm:prSet/>
      <dgm:spPr/>
      <dgm:t>
        <a:bodyPr/>
        <a:lstStyle/>
        <a:p>
          <a:r>
            <a:rPr lang="en-US" dirty="0"/>
            <a:t>The curriculum and planned learning experiences integrate and provide opportunities for the expression of diverse perspectives</a:t>
          </a:r>
        </a:p>
      </dgm:t>
    </dgm:pt>
    <dgm:pt modelId="{2FBA8FF1-31CD-46FD-8610-4017496435FA}" type="parTrans" cxnId="{0AA5381F-60C9-49CB-8D65-6763DAC5525D}">
      <dgm:prSet/>
      <dgm:spPr/>
      <dgm:t>
        <a:bodyPr/>
        <a:lstStyle/>
        <a:p>
          <a:endParaRPr lang="en-US"/>
        </a:p>
      </dgm:t>
    </dgm:pt>
    <dgm:pt modelId="{320F1068-D623-42BE-8CD7-06508DEEEA8C}" type="sibTrans" cxnId="{0AA5381F-60C9-49CB-8D65-6763DAC5525D}">
      <dgm:prSet/>
      <dgm:spPr/>
      <dgm:t>
        <a:bodyPr/>
        <a:lstStyle/>
        <a:p>
          <a:endParaRPr lang="en-US"/>
        </a:p>
      </dgm:t>
    </dgm:pt>
    <dgm:pt modelId="{7888D874-2B0D-414B-88D2-AF763F1EDFA5}">
      <dgm:prSet/>
      <dgm:spPr/>
      <dgm:t>
        <a:bodyPr/>
        <a:lstStyle/>
        <a:p>
          <a:r>
            <a:rPr lang="en-US" dirty="0"/>
            <a:t>The curriculum and planned learning experiences incorporate opportunities to confront negative stereotypes and biases.</a:t>
          </a:r>
        </a:p>
      </dgm:t>
    </dgm:pt>
    <dgm:pt modelId="{17BEE07A-AFA6-4F7F-90C2-40CB6B228A7E}" type="parTrans" cxnId="{9605CF96-0A85-450B-8144-874810414586}">
      <dgm:prSet/>
      <dgm:spPr/>
    </dgm:pt>
    <dgm:pt modelId="{443FB3B0-8AF6-4F27-B3F7-E8BD08D44952}" type="sibTrans" cxnId="{9605CF96-0A85-450B-8144-874810414586}">
      <dgm:prSet/>
      <dgm:spPr/>
    </dgm:pt>
    <dgm:pt modelId="{68A3E188-10C5-4496-AE5F-DAB4D934E447}" type="pres">
      <dgm:prSet presAssocID="{D742F3DA-A64C-4321-BC9D-20A41F191A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75B43D-7369-46F9-9059-D527B9855A50}" type="pres">
      <dgm:prSet presAssocID="{70E52026-1645-4633-BF31-B7912EAF87A9}" presName="hierRoot1" presStyleCnt="0"/>
      <dgm:spPr/>
    </dgm:pt>
    <dgm:pt modelId="{B596AB9F-C9E2-4AD9-A6C8-715433B6C46F}" type="pres">
      <dgm:prSet presAssocID="{70E52026-1645-4633-BF31-B7912EAF87A9}" presName="composite" presStyleCnt="0"/>
      <dgm:spPr/>
    </dgm:pt>
    <dgm:pt modelId="{4B9D76E0-39AF-4F93-8AED-EB03D2573BBB}" type="pres">
      <dgm:prSet presAssocID="{70E52026-1645-4633-BF31-B7912EAF87A9}" presName="background" presStyleLbl="node0" presStyleIdx="0" presStyleCnt="3"/>
      <dgm:spPr/>
    </dgm:pt>
    <dgm:pt modelId="{C0329B91-9E6A-496F-A741-8D78B541FDAF}" type="pres">
      <dgm:prSet presAssocID="{70E52026-1645-4633-BF31-B7912EAF87A9}" presName="text" presStyleLbl="fgAcc0" presStyleIdx="0" presStyleCnt="3">
        <dgm:presLayoutVars>
          <dgm:chPref val="3"/>
        </dgm:presLayoutVars>
      </dgm:prSet>
      <dgm:spPr/>
    </dgm:pt>
    <dgm:pt modelId="{1F59DDF7-D9AF-4FF2-9B7D-E05EFB35DB5D}" type="pres">
      <dgm:prSet presAssocID="{70E52026-1645-4633-BF31-B7912EAF87A9}" presName="hierChild2" presStyleCnt="0"/>
      <dgm:spPr/>
    </dgm:pt>
    <dgm:pt modelId="{4DF3483E-B03D-4F56-8A7E-17C38440EC2A}" type="pres">
      <dgm:prSet presAssocID="{7888D874-2B0D-414B-88D2-AF763F1EDFA5}" presName="hierRoot1" presStyleCnt="0"/>
      <dgm:spPr/>
    </dgm:pt>
    <dgm:pt modelId="{BE7BB59F-BF39-431C-92D6-E4520175E25A}" type="pres">
      <dgm:prSet presAssocID="{7888D874-2B0D-414B-88D2-AF763F1EDFA5}" presName="composite" presStyleCnt="0"/>
      <dgm:spPr/>
    </dgm:pt>
    <dgm:pt modelId="{4B0F765B-E596-43A6-A54D-C235B3601143}" type="pres">
      <dgm:prSet presAssocID="{7888D874-2B0D-414B-88D2-AF763F1EDFA5}" presName="background" presStyleLbl="node0" presStyleIdx="1" presStyleCnt="3"/>
      <dgm:spPr/>
    </dgm:pt>
    <dgm:pt modelId="{791513AC-9B24-4324-A95B-BD91A40BDF89}" type="pres">
      <dgm:prSet presAssocID="{7888D874-2B0D-414B-88D2-AF763F1EDFA5}" presName="text" presStyleLbl="fgAcc0" presStyleIdx="1" presStyleCnt="3">
        <dgm:presLayoutVars>
          <dgm:chPref val="3"/>
        </dgm:presLayoutVars>
      </dgm:prSet>
      <dgm:spPr/>
    </dgm:pt>
    <dgm:pt modelId="{B72F39D2-7102-4C2A-99E1-43C32EDE77B7}" type="pres">
      <dgm:prSet presAssocID="{7888D874-2B0D-414B-88D2-AF763F1EDFA5}" presName="hierChild2" presStyleCnt="0"/>
      <dgm:spPr/>
    </dgm:pt>
    <dgm:pt modelId="{23390678-7167-4A40-8A1E-9B0686EA669D}" type="pres">
      <dgm:prSet presAssocID="{2D98D13A-6963-49AF-BBA2-2A9148851D45}" presName="hierRoot1" presStyleCnt="0"/>
      <dgm:spPr/>
    </dgm:pt>
    <dgm:pt modelId="{4EE53E94-33ED-477E-BEC7-29125C67DF08}" type="pres">
      <dgm:prSet presAssocID="{2D98D13A-6963-49AF-BBA2-2A9148851D45}" presName="composite" presStyleCnt="0"/>
      <dgm:spPr/>
    </dgm:pt>
    <dgm:pt modelId="{11A5DC49-BDD5-49D8-827B-499A5FD404CD}" type="pres">
      <dgm:prSet presAssocID="{2D98D13A-6963-49AF-BBA2-2A9148851D45}" presName="background" presStyleLbl="node0" presStyleIdx="2" presStyleCnt="3"/>
      <dgm:spPr/>
    </dgm:pt>
    <dgm:pt modelId="{EFC929BB-E0C6-4E82-B907-AE031FC91F9B}" type="pres">
      <dgm:prSet presAssocID="{2D98D13A-6963-49AF-BBA2-2A9148851D45}" presName="text" presStyleLbl="fgAcc0" presStyleIdx="2" presStyleCnt="3">
        <dgm:presLayoutVars>
          <dgm:chPref val="3"/>
        </dgm:presLayoutVars>
      </dgm:prSet>
      <dgm:spPr/>
    </dgm:pt>
    <dgm:pt modelId="{3D2F7806-B662-48A1-BFC2-AECC9E6EFF3C}" type="pres">
      <dgm:prSet presAssocID="{2D98D13A-6963-49AF-BBA2-2A9148851D45}" presName="hierChild2" presStyleCnt="0"/>
      <dgm:spPr/>
    </dgm:pt>
  </dgm:ptLst>
  <dgm:cxnLst>
    <dgm:cxn modelId="{0AA5381F-60C9-49CB-8D65-6763DAC5525D}" srcId="{D742F3DA-A64C-4321-BC9D-20A41F191A7D}" destId="{2D98D13A-6963-49AF-BBA2-2A9148851D45}" srcOrd="2" destOrd="0" parTransId="{2FBA8FF1-31CD-46FD-8610-4017496435FA}" sibTransId="{320F1068-D623-42BE-8CD7-06508DEEEA8C}"/>
    <dgm:cxn modelId="{76FA3D63-31BE-4D36-BCA2-7EB9C1EA6E19}" type="presOf" srcId="{70E52026-1645-4633-BF31-B7912EAF87A9}" destId="{C0329B91-9E6A-496F-A741-8D78B541FDAF}" srcOrd="0" destOrd="0" presId="urn:microsoft.com/office/officeart/2005/8/layout/hierarchy1"/>
    <dgm:cxn modelId="{9605CF96-0A85-450B-8144-874810414586}" srcId="{D742F3DA-A64C-4321-BC9D-20A41F191A7D}" destId="{7888D874-2B0D-414B-88D2-AF763F1EDFA5}" srcOrd="1" destOrd="0" parTransId="{17BEE07A-AFA6-4F7F-90C2-40CB6B228A7E}" sibTransId="{443FB3B0-8AF6-4F27-B3F7-E8BD08D44952}"/>
    <dgm:cxn modelId="{C21184AB-78E4-43D4-B9F6-5F443B49AE38}" type="presOf" srcId="{D742F3DA-A64C-4321-BC9D-20A41F191A7D}" destId="{68A3E188-10C5-4496-AE5F-DAB4D934E447}" srcOrd="0" destOrd="0" presId="urn:microsoft.com/office/officeart/2005/8/layout/hierarchy1"/>
    <dgm:cxn modelId="{1FEC59B7-BDDB-4B74-89AF-A99AAF9A8887}" srcId="{D742F3DA-A64C-4321-BC9D-20A41F191A7D}" destId="{70E52026-1645-4633-BF31-B7912EAF87A9}" srcOrd="0" destOrd="0" parTransId="{2F158CB7-7297-47DE-ABCD-74B5236F49FE}" sibTransId="{FE90751D-ED3C-431B-84F4-AD23A72B0CD9}"/>
    <dgm:cxn modelId="{F15532DE-3F21-490D-A453-2CC53EB8DD20}" type="presOf" srcId="{7888D874-2B0D-414B-88D2-AF763F1EDFA5}" destId="{791513AC-9B24-4324-A95B-BD91A40BDF89}" srcOrd="0" destOrd="0" presId="urn:microsoft.com/office/officeart/2005/8/layout/hierarchy1"/>
    <dgm:cxn modelId="{FEEF91E7-717D-4187-BA0F-A2280C93D348}" type="presOf" srcId="{2D98D13A-6963-49AF-BBA2-2A9148851D45}" destId="{EFC929BB-E0C6-4E82-B907-AE031FC91F9B}" srcOrd="0" destOrd="0" presId="urn:microsoft.com/office/officeart/2005/8/layout/hierarchy1"/>
    <dgm:cxn modelId="{5883221E-02A0-481B-B8FC-90B0EB11EC23}" type="presParOf" srcId="{68A3E188-10C5-4496-AE5F-DAB4D934E447}" destId="{AA75B43D-7369-46F9-9059-D527B9855A50}" srcOrd="0" destOrd="0" presId="urn:microsoft.com/office/officeart/2005/8/layout/hierarchy1"/>
    <dgm:cxn modelId="{490263F5-B359-4D33-B273-23FD824E56CE}" type="presParOf" srcId="{AA75B43D-7369-46F9-9059-D527B9855A50}" destId="{B596AB9F-C9E2-4AD9-A6C8-715433B6C46F}" srcOrd="0" destOrd="0" presId="urn:microsoft.com/office/officeart/2005/8/layout/hierarchy1"/>
    <dgm:cxn modelId="{5221A56A-1837-44E1-80B7-0F5E4271251E}" type="presParOf" srcId="{B596AB9F-C9E2-4AD9-A6C8-715433B6C46F}" destId="{4B9D76E0-39AF-4F93-8AED-EB03D2573BBB}" srcOrd="0" destOrd="0" presId="urn:microsoft.com/office/officeart/2005/8/layout/hierarchy1"/>
    <dgm:cxn modelId="{7559FBB2-9429-4A12-9AD8-966480CA258A}" type="presParOf" srcId="{B596AB9F-C9E2-4AD9-A6C8-715433B6C46F}" destId="{C0329B91-9E6A-496F-A741-8D78B541FDAF}" srcOrd="1" destOrd="0" presId="urn:microsoft.com/office/officeart/2005/8/layout/hierarchy1"/>
    <dgm:cxn modelId="{3B3B52FE-08C8-413A-A290-B59EDB1B0E4A}" type="presParOf" srcId="{AA75B43D-7369-46F9-9059-D527B9855A50}" destId="{1F59DDF7-D9AF-4FF2-9B7D-E05EFB35DB5D}" srcOrd="1" destOrd="0" presId="urn:microsoft.com/office/officeart/2005/8/layout/hierarchy1"/>
    <dgm:cxn modelId="{70C51ACF-357B-44FC-AB44-38C09AEEEED1}" type="presParOf" srcId="{68A3E188-10C5-4496-AE5F-DAB4D934E447}" destId="{4DF3483E-B03D-4F56-8A7E-17C38440EC2A}" srcOrd="1" destOrd="0" presId="urn:microsoft.com/office/officeart/2005/8/layout/hierarchy1"/>
    <dgm:cxn modelId="{5C5783BF-1EA1-4EA0-AEC3-D045BF8DD1C5}" type="presParOf" srcId="{4DF3483E-B03D-4F56-8A7E-17C38440EC2A}" destId="{BE7BB59F-BF39-431C-92D6-E4520175E25A}" srcOrd="0" destOrd="0" presId="urn:microsoft.com/office/officeart/2005/8/layout/hierarchy1"/>
    <dgm:cxn modelId="{0A90F3C0-E844-495A-9502-3D191450C7FB}" type="presParOf" srcId="{BE7BB59F-BF39-431C-92D6-E4520175E25A}" destId="{4B0F765B-E596-43A6-A54D-C235B3601143}" srcOrd="0" destOrd="0" presId="urn:microsoft.com/office/officeart/2005/8/layout/hierarchy1"/>
    <dgm:cxn modelId="{DFB3071A-E6C3-4C35-B886-5AB688FA9DFA}" type="presParOf" srcId="{BE7BB59F-BF39-431C-92D6-E4520175E25A}" destId="{791513AC-9B24-4324-A95B-BD91A40BDF89}" srcOrd="1" destOrd="0" presId="urn:microsoft.com/office/officeart/2005/8/layout/hierarchy1"/>
    <dgm:cxn modelId="{35BEBC06-D622-459D-AB70-EB2D8A5C0D0B}" type="presParOf" srcId="{4DF3483E-B03D-4F56-8A7E-17C38440EC2A}" destId="{B72F39D2-7102-4C2A-99E1-43C32EDE77B7}" srcOrd="1" destOrd="0" presId="urn:microsoft.com/office/officeart/2005/8/layout/hierarchy1"/>
    <dgm:cxn modelId="{B91848A8-8F13-45E1-8436-1324ECE2210A}" type="presParOf" srcId="{68A3E188-10C5-4496-AE5F-DAB4D934E447}" destId="{23390678-7167-4A40-8A1E-9B0686EA669D}" srcOrd="2" destOrd="0" presId="urn:microsoft.com/office/officeart/2005/8/layout/hierarchy1"/>
    <dgm:cxn modelId="{D22C6006-A805-492D-9718-EC596FD354A2}" type="presParOf" srcId="{23390678-7167-4A40-8A1E-9B0686EA669D}" destId="{4EE53E94-33ED-477E-BEC7-29125C67DF08}" srcOrd="0" destOrd="0" presId="urn:microsoft.com/office/officeart/2005/8/layout/hierarchy1"/>
    <dgm:cxn modelId="{3CAC1F2D-67EB-4CB5-9645-AB9F38A99859}" type="presParOf" srcId="{4EE53E94-33ED-477E-BEC7-29125C67DF08}" destId="{11A5DC49-BDD5-49D8-827B-499A5FD404CD}" srcOrd="0" destOrd="0" presId="urn:microsoft.com/office/officeart/2005/8/layout/hierarchy1"/>
    <dgm:cxn modelId="{0CF0C0C6-ADAA-45E4-AB57-E240C4EA91BA}" type="presParOf" srcId="{4EE53E94-33ED-477E-BEC7-29125C67DF08}" destId="{EFC929BB-E0C6-4E82-B907-AE031FC91F9B}" srcOrd="1" destOrd="0" presId="urn:microsoft.com/office/officeart/2005/8/layout/hierarchy1"/>
    <dgm:cxn modelId="{6691D53C-FBD2-44DD-BEEA-937A830468B4}" type="presParOf" srcId="{23390678-7167-4A40-8A1E-9B0686EA669D}" destId="{3D2F7806-B662-48A1-BFC2-AECC9E6EFF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A227F-1854-4C80-985C-3A70188671D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BBF53C-0BD0-4FD7-B482-E9C2881A35BC}">
      <dgm:prSet/>
      <dgm:spPr/>
      <dgm:t>
        <a:bodyPr/>
        <a:lstStyle/>
        <a:p>
          <a:r>
            <a:rPr lang="en-US"/>
            <a:t>Encouraging</a:t>
          </a:r>
        </a:p>
      </dgm:t>
    </dgm:pt>
    <dgm:pt modelId="{C68AACF7-BADB-4C4E-A1CD-684D733E0811}" type="parTrans" cxnId="{721B77AA-32A4-48DF-A414-4CB19898145D}">
      <dgm:prSet/>
      <dgm:spPr/>
      <dgm:t>
        <a:bodyPr/>
        <a:lstStyle/>
        <a:p>
          <a:endParaRPr lang="en-US"/>
        </a:p>
      </dgm:t>
    </dgm:pt>
    <dgm:pt modelId="{5249079D-0697-4476-A933-05F381D743AF}" type="sibTrans" cxnId="{721B77AA-32A4-48DF-A414-4CB19898145D}">
      <dgm:prSet/>
      <dgm:spPr/>
      <dgm:t>
        <a:bodyPr/>
        <a:lstStyle/>
        <a:p>
          <a:endParaRPr lang="en-US"/>
        </a:p>
      </dgm:t>
    </dgm:pt>
    <dgm:pt modelId="{09C56B06-BF70-47EE-BC76-3B40A36AC1E1}">
      <dgm:prSet/>
      <dgm:spPr/>
      <dgm:t>
        <a:bodyPr/>
        <a:lstStyle/>
        <a:p>
          <a:r>
            <a:rPr lang="en-US"/>
            <a:t>Encouraging students to question the world, including the texts they read and view</a:t>
          </a:r>
        </a:p>
      </dgm:t>
    </dgm:pt>
    <dgm:pt modelId="{980C344A-C9C1-44FA-8037-4C407E1218FC}" type="parTrans" cxnId="{1E931CB6-B6A2-4979-A358-6B4423D8DE2C}">
      <dgm:prSet/>
      <dgm:spPr/>
      <dgm:t>
        <a:bodyPr/>
        <a:lstStyle/>
        <a:p>
          <a:endParaRPr lang="en-US"/>
        </a:p>
      </dgm:t>
    </dgm:pt>
    <dgm:pt modelId="{4AA1B72C-5CA1-438D-9B19-791CCD95C092}" type="sibTrans" cxnId="{1E931CB6-B6A2-4979-A358-6B4423D8DE2C}">
      <dgm:prSet/>
      <dgm:spPr/>
      <dgm:t>
        <a:bodyPr/>
        <a:lstStyle/>
        <a:p>
          <a:endParaRPr lang="en-US"/>
        </a:p>
      </dgm:t>
    </dgm:pt>
    <dgm:pt modelId="{62AF8D00-283D-40FE-962A-24A762243010}">
      <dgm:prSet/>
      <dgm:spPr/>
      <dgm:t>
        <a:bodyPr/>
        <a:lstStyle/>
        <a:p>
          <a:r>
            <a:rPr lang="en-US"/>
            <a:t>Teaching</a:t>
          </a:r>
        </a:p>
      </dgm:t>
    </dgm:pt>
    <dgm:pt modelId="{893206EA-ED9E-49D1-84D0-4BCBAB797F61}" type="parTrans" cxnId="{C409437E-3746-4F11-B4A0-CEA565CB3832}">
      <dgm:prSet/>
      <dgm:spPr/>
      <dgm:t>
        <a:bodyPr/>
        <a:lstStyle/>
        <a:p>
          <a:endParaRPr lang="en-US"/>
        </a:p>
      </dgm:t>
    </dgm:pt>
    <dgm:pt modelId="{67074D27-065C-42B7-BDE9-1DBC1AFE26FC}" type="sibTrans" cxnId="{C409437E-3746-4F11-B4A0-CEA565CB3832}">
      <dgm:prSet/>
      <dgm:spPr/>
      <dgm:t>
        <a:bodyPr/>
        <a:lstStyle/>
        <a:p>
          <a:endParaRPr lang="en-US"/>
        </a:p>
      </dgm:t>
    </dgm:pt>
    <dgm:pt modelId="{2C087010-F565-456B-9E37-F3F842822C24}">
      <dgm:prSet/>
      <dgm:spPr/>
      <dgm:t>
        <a:bodyPr/>
        <a:lstStyle/>
        <a:p>
          <a:r>
            <a:rPr lang="en-US"/>
            <a:t>Teaching students to examine inequities in society and work toward meaningful change</a:t>
          </a:r>
        </a:p>
      </dgm:t>
    </dgm:pt>
    <dgm:pt modelId="{B4E72EC6-717A-4890-91D9-D43C84F2C674}" type="parTrans" cxnId="{A6C9F83B-B6C2-4D91-AEF1-48073CB721AD}">
      <dgm:prSet/>
      <dgm:spPr/>
      <dgm:t>
        <a:bodyPr/>
        <a:lstStyle/>
        <a:p>
          <a:endParaRPr lang="en-US"/>
        </a:p>
      </dgm:t>
    </dgm:pt>
    <dgm:pt modelId="{FC108EB4-F45E-4594-A54F-D65778B9EBE8}" type="sibTrans" cxnId="{A6C9F83B-B6C2-4D91-AEF1-48073CB721AD}">
      <dgm:prSet/>
      <dgm:spPr/>
      <dgm:t>
        <a:bodyPr/>
        <a:lstStyle/>
        <a:p>
          <a:endParaRPr lang="en-US"/>
        </a:p>
      </dgm:t>
    </dgm:pt>
    <dgm:pt modelId="{04B02A8E-5576-47EE-A7E2-7419C3F91C55}" type="pres">
      <dgm:prSet presAssocID="{410A227F-1854-4C80-985C-3A70188671D6}" presName="Name0" presStyleCnt="0">
        <dgm:presLayoutVars>
          <dgm:dir/>
          <dgm:animLvl val="lvl"/>
          <dgm:resizeHandles val="exact"/>
        </dgm:presLayoutVars>
      </dgm:prSet>
      <dgm:spPr/>
    </dgm:pt>
    <dgm:pt modelId="{9F986ED8-C113-4E70-81B2-0F471CE17DC1}" type="pres">
      <dgm:prSet presAssocID="{A1BBF53C-0BD0-4FD7-B482-E9C2881A35BC}" presName="linNode" presStyleCnt="0"/>
      <dgm:spPr/>
    </dgm:pt>
    <dgm:pt modelId="{25BAFEE7-C98C-49E0-A8EA-6F1EE064FFB6}" type="pres">
      <dgm:prSet presAssocID="{A1BBF53C-0BD0-4FD7-B482-E9C2881A35BC}" presName="parentText" presStyleLbl="alignNode1" presStyleIdx="0" presStyleCnt="2">
        <dgm:presLayoutVars>
          <dgm:chMax val="1"/>
          <dgm:bulletEnabled/>
        </dgm:presLayoutVars>
      </dgm:prSet>
      <dgm:spPr/>
    </dgm:pt>
    <dgm:pt modelId="{6020CEF0-3523-421F-9B0E-9C7B968CBD63}" type="pres">
      <dgm:prSet presAssocID="{A1BBF53C-0BD0-4FD7-B482-E9C2881A35BC}" presName="descendantText" presStyleLbl="alignAccFollowNode1" presStyleIdx="0" presStyleCnt="2">
        <dgm:presLayoutVars>
          <dgm:bulletEnabled/>
        </dgm:presLayoutVars>
      </dgm:prSet>
      <dgm:spPr/>
    </dgm:pt>
    <dgm:pt modelId="{6B42EBED-A14E-4E2F-ACE8-CC7C2CAD2BAD}" type="pres">
      <dgm:prSet presAssocID="{5249079D-0697-4476-A933-05F381D743AF}" presName="sp" presStyleCnt="0"/>
      <dgm:spPr/>
    </dgm:pt>
    <dgm:pt modelId="{89E0DAC9-54F4-4D30-BE57-AB113858DF84}" type="pres">
      <dgm:prSet presAssocID="{62AF8D00-283D-40FE-962A-24A762243010}" presName="linNode" presStyleCnt="0"/>
      <dgm:spPr/>
    </dgm:pt>
    <dgm:pt modelId="{A33E3FD8-1C94-465F-99CA-856CC4808239}" type="pres">
      <dgm:prSet presAssocID="{62AF8D00-283D-40FE-962A-24A762243010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3F31B786-28CC-467E-A414-CCEBBC64E531}" type="pres">
      <dgm:prSet presAssocID="{62AF8D00-283D-40FE-962A-24A762243010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C868A309-40A5-4057-AD0B-445EF7F5C704}" type="presOf" srcId="{09C56B06-BF70-47EE-BC76-3B40A36AC1E1}" destId="{6020CEF0-3523-421F-9B0E-9C7B968CBD63}" srcOrd="0" destOrd="0" presId="urn:microsoft.com/office/officeart/2016/7/layout/VerticalSolidActionList"/>
    <dgm:cxn modelId="{9C71401F-2972-4764-B1FB-742A29A3007D}" type="presOf" srcId="{62AF8D00-283D-40FE-962A-24A762243010}" destId="{A33E3FD8-1C94-465F-99CA-856CC4808239}" srcOrd="0" destOrd="0" presId="urn:microsoft.com/office/officeart/2016/7/layout/VerticalSolidActionList"/>
    <dgm:cxn modelId="{A6C9F83B-B6C2-4D91-AEF1-48073CB721AD}" srcId="{62AF8D00-283D-40FE-962A-24A762243010}" destId="{2C087010-F565-456B-9E37-F3F842822C24}" srcOrd="0" destOrd="0" parTransId="{B4E72EC6-717A-4890-91D9-D43C84F2C674}" sibTransId="{FC108EB4-F45E-4594-A54F-D65778B9EBE8}"/>
    <dgm:cxn modelId="{93F9627A-15D3-4582-86F6-6B05E801E1D1}" type="presOf" srcId="{2C087010-F565-456B-9E37-F3F842822C24}" destId="{3F31B786-28CC-467E-A414-CCEBBC64E531}" srcOrd="0" destOrd="0" presId="urn:microsoft.com/office/officeart/2016/7/layout/VerticalSolidActionList"/>
    <dgm:cxn modelId="{C409437E-3746-4F11-B4A0-CEA565CB3832}" srcId="{410A227F-1854-4C80-985C-3A70188671D6}" destId="{62AF8D00-283D-40FE-962A-24A762243010}" srcOrd="1" destOrd="0" parTransId="{893206EA-ED9E-49D1-84D0-4BCBAB797F61}" sibTransId="{67074D27-065C-42B7-BDE9-1DBC1AFE26FC}"/>
    <dgm:cxn modelId="{721B77AA-32A4-48DF-A414-4CB19898145D}" srcId="{410A227F-1854-4C80-985C-3A70188671D6}" destId="{A1BBF53C-0BD0-4FD7-B482-E9C2881A35BC}" srcOrd="0" destOrd="0" parTransId="{C68AACF7-BADB-4C4E-A1CD-684D733E0811}" sibTransId="{5249079D-0697-4476-A933-05F381D743AF}"/>
    <dgm:cxn modelId="{1E931CB6-B6A2-4979-A358-6B4423D8DE2C}" srcId="{A1BBF53C-0BD0-4FD7-B482-E9C2881A35BC}" destId="{09C56B06-BF70-47EE-BC76-3B40A36AC1E1}" srcOrd="0" destOrd="0" parTransId="{980C344A-C9C1-44FA-8037-4C407E1218FC}" sibTransId="{4AA1B72C-5CA1-438D-9B19-791CCD95C092}"/>
    <dgm:cxn modelId="{9FF2C0E6-B55C-4D63-94CA-558A3226B54F}" type="presOf" srcId="{A1BBF53C-0BD0-4FD7-B482-E9C2881A35BC}" destId="{25BAFEE7-C98C-49E0-A8EA-6F1EE064FFB6}" srcOrd="0" destOrd="0" presId="urn:microsoft.com/office/officeart/2016/7/layout/VerticalSolidActionList"/>
    <dgm:cxn modelId="{B4B365F6-6A8B-4E01-B493-B9BF1277FFCF}" type="presOf" srcId="{410A227F-1854-4C80-985C-3A70188671D6}" destId="{04B02A8E-5576-47EE-A7E2-7419C3F91C55}" srcOrd="0" destOrd="0" presId="urn:microsoft.com/office/officeart/2016/7/layout/VerticalSolidActionList"/>
    <dgm:cxn modelId="{BBFBE5E3-2949-4100-A456-3E9BCA401550}" type="presParOf" srcId="{04B02A8E-5576-47EE-A7E2-7419C3F91C55}" destId="{9F986ED8-C113-4E70-81B2-0F471CE17DC1}" srcOrd="0" destOrd="0" presId="urn:microsoft.com/office/officeart/2016/7/layout/VerticalSolidActionList"/>
    <dgm:cxn modelId="{AC2FE343-3AD0-4726-8C5A-BF2FA5405277}" type="presParOf" srcId="{9F986ED8-C113-4E70-81B2-0F471CE17DC1}" destId="{25BAFEE7-C98C-49E0-A8EA-6F1EE064FFB6}" srcOrd="0" destOrd="0" presId="urn:microsoft.com/office/officeart/2016/7/layout/VerticalSolidActionList"/>
    <dgm:cxn modelId="{8C86F49B-E927-4FBE-A497-032A216D5FB4}" type="presParOf" srcId="{9F986ED8-C113-4E70-81B2-0F471CE17DC1}" destId="{6020CEF0-3523-421F-9B0E-9C7B968CBD63}" srcOrd="1" destOrd="0" presId="urn:microsoft.com/office/officeart/2016/7/layout/VerticalSolidActionList"/>
    <dgm:cxn modelId="{6202B1CC-9D4B-45B3-9C39-FDB0EB38CF53}" type="presParOf" srcId="{04B02A8E-5576-47EE-A7E2-7419C3F91C55}" destId="{6B42EBED-A14E-4E2F-ACE8-CC7C2CAD2BAD}" srcOrd="1" destOrd="0" presId="urn:microsoft.com/office/officeart/2016/7/layout/VerticalSolidActionList"/>
    <dgm:cxn modelId="{20828DF2-46A2-4AB7-A91D-99D844931A7C}" type="presParOf" srcId="{04B02A8E-5576-47EE-A7E2-7419C3F91C55}" destId="{89E0DAC9-54F4-4D30-BE57-AB113858DF84}" srcOrd="2" destOrd="0" presId="urn:microsoft.com/office/officeart/2016/7/layout/VerticalSolidActionList"/>
    <dgm:cxn modelId="{C87FE33D-8D3A-4AF9-BDFD-9D192A10EE72}" type="presParOf" srcId="{89E0DAC9-54F4-4D30-BE57-AB113858DF84}" destId="{A33E3FD8-1C94-465F-99CA-856CC4808239}" srcOrd="0" destOrd="0" presId="urn:microsoft.com/office/officeart/2016/7/layout/VerticalSolidActionList"/>
    <dgm:cxn modelId="{B9590AC4-B1A3-4831-97D8-C86DDFDC423A}" type="presParOf" srcId="{89E0DAC9-54F4-4D30-BE57-AB113858DF84}" destId="{3F31B786-28CC-467E-A414-CCEBBC64E53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735DF-0DB1-4178-A6C7-5665045AB7B7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D7FDA1-C3F3-44D1-8315-B8B69B115758}">
      <dgm:prSet/>
      <dgm:spPr/>
      <dgm:t>
        <a:bodyPr/>
        <a:lstStyle/>
        <a:p>
          <a:r>
            <a:rPr lang="en-US" dirty="0"/>
            <a:t>Connecting instruction to current events and issues of importance to the community</a:t>
          </a:r>
        </a:p>
      </dgm:t>
    </dgm:pt>
    <dgm:pt modelId="{9B3E050A-19C1-412D-B171-5B8BA99BDD61}" type="parTrans" cxnId="{4C2BC193-AEE5-4698-BA00-273E68AD3C6F}">
      <dgm:prSet/>
      <dgm:spPr/>
      <dgm:t>
        <a:bodyPr/>
        <a:lstStyle/>
        <a:p>
          <a:endParaRPr lang="en-US"/>
        </a:p>
      </dgm:t>
    </dgm:pt>
    <dgm:pt modelId="{6B1C1851-9EDD-4A11-A0CF-36982E68E4A3}" type="sibTrans" cxnId="{4C2BC193-AEE5-4698-BA00-273E68AD3C6F}">
      <dgm:prSet/>
      <dgm:spPr/>
      <dgm:t>
        <a:bodyPr/>
        <a:lstStyle/>
        <a:p>
          <a:endParaRPr lang="en-US"/>
        </a:p>
      </dgm:t>
    </dgm:pt>
    <dgm:pt modelId="{3F80A24F-4D91-49D8-96BF-AA83F575F4E2}">
      <dgm:prSet/>
      <dgm:spPr/>
      <dgm:t>
        <a:bodyPr/>
        <a:lstStyle/>
        <a:p>
          <a:r>
            <a:rPr lang="en-US" dirty="0"/>
            <a:t>Applying reading, writing, mathematics, science, and social studies in authentic ways in real-world contexts</a:t>
          </a:r>
        </a:p>
      </dgm:t>
    </dgm:pt>
    <dgm:pt modelId="{9AF4F375-DBBB-4972-9310-3F52B13E2B82}" type="parTrans" cxnId="{242E5FE6-9A10-48CA-AB86-0EEA4279F87F}">
      <dgm:prSet/>
      <dgm:spPr/>
      <dgm:t>
        <a:bodyPr/>
        <a:lstStyle/>
        <a:p>
          <a:endParaRPr lang="en-US"/>
        </a:p>
      </dgm:t>
    </dgm:pt>
    <dgm:pt modelId="{782246D9-E3BE-4A10-9D51-800E20F3F4C5}" type="sibTrans" cxnId="{242E5FE6-9A10-48CA-AB86-0EEA4279F87F}">
      <dgm:prSet/>
      <dgm:spPr/>
      <dgm:t>
        <a:bodyPr/>
        <a:lstStyle/>
        <a:p>
          <a:endParaRPr lang="en-US"/>
        </a:p>
      </dgm:t>
    </dgm:pt>
    <dgm:pt modelId="{77F9E085-9A11-4B34-9FC1-C6157E0969AB}">
      <dgm:prSet/>
      <dgm:spPr/>
      <dgm:t>
        <a:bodyPr/>
        <a:lstStyle/>
        <a:p>
          <a:r>
            <a:rPr lang="en-US" dirty="0"/>
            <a:t>Taking action!</a:t>
          </a:r>
        </a:p>
      </dgm:t>
    </dgm:pt>
    <dgm:pt modelId="{55984A09-B914-4096-A802-DDE4761A7A20}" type="parTrans" cxnId="{DF97B063-C2FB-43BA-8BE4-5C98C4BC103C}">
      <dgm:prSet/>
      <dgm:spPr/>
      <dgm:t>
        <a:bodyPr/>
        <a:lstStyle/>
        <a:p>
          <a:endParaRPr lang="en-US"/>
        </a:p>
      </dgm:t>
    </dgm:pt>
    <dgm:pt modelId="{0AAC8877-C82B-49AA-B7C4-725F97011073}" type="sibTrans" cxnId="{DF97B063-C2FB-43BA-8BE4-5C98C4BC103C}">
      <dgm:prSet/>
      <dgm:spPr/>
      <dgm:t>
        <a:bodyPr/>
        <a:lstStyle/>
        <a:p>
          <a:endParaRPr lang="en-US"/>
        </a:p>
      </dgm:t>
    </dgm:pt>
    <dgm:pt modelId="{BE2E636A-E959-4621-A43E-DD45D203A372}">
      <dgm:prSet/>
      <dgm:spPr/>
      <dgm:t>
        <a:bodyPr/>
        <a:lstStyle/>
        <a:p>
          <a:r>
            <a:rPr lang="en-US" dirty="0"/>
            <a:t>We are not just preparing students for college and career … we're also preparing them for community and citizenship</a:t>
          </a:r>
        </a:p>
      </dgm:t>
    </dgm:pt>
    <dgm:pt modelId="{2923F911-1B0C-4330-A6BF-21490C971890}" type="parTrans" cxnId="{E792B09A-58F1-47D4-952E-15666A6CD165}">
      <dgm:prSet/>
      <dgm:spPr/>
      <dgm:t>
        <a:bodyPr/>
        <a:lstStyle/>
        <a:p>
          <a:endParaRPr lang="en-US"/>
        </a:p>
      </dgm:t>
    </dgm:pt>
    <dgm:pt modelId="{3110A9E2-39DD-4782-9862-87EDAA03CCE9}" type="sibTrans" cxnId="{E792B09A-58F1-47D4-952E-15666A6CD165}">
      <dgm:prSet/>
      <dgm:spPr/>
      <dgm:t>
        <a:bodyPr/>
        <a:lstStyle/>
        <a:p>
          <a:endParaRPr lang="en-US"/>
        </a:p>
      </dgm:t>
    </dgm:pt>
    <dgm:pt modelId="{C2C9E5DA-01EF-491B-AA29-6F7090EE785F}" type="pres">
      <dgm:prSet presAssocID="{5F1735DF-0DB1-4178-A6C7-5665045AB7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97A4C82-2A8E-4842-87F4-46DE0704323B}" type="pres">
      <dgm:prSet presAssocID="{BE2E636A-E959-4621-A43E-DD45D203A372}" presName="Accent4" presStyleCnt="0"/>
      <dgm:spPr/>
    </dgm:pt>
    <dgm:pt modelId="{2CD061EE-2E2F-4B73-B6DE-3DA21FF10E15}" type="pres">
      <dgm:prSet presAssocID="{BE2E636A-E959-4621-A43E-DD45D203A372}" presName="Accent" presStyleLbl="node1" presStyleIdx="0" presStyleCnt="8"/>
      <dgm:spPr/>
    </dgm:pt>
    <dgm:pt modelId="{10B90739-FD83-4DB7-B99C-3D4120AB6610}" type="pres">
      <dgm:prSet presAssocID="{BE2E636A-E959-4621-A43E-DD45D203A372}" presName="ParentBackground4" presStyleCnt="0"/>
      <dgm:spPr/>
    </dgm:pt>
    <dgm:pt modelId="{F0DD9A21-8EFD-4E28-984D-F46ECFB60DBD}" type="pres">
      <dgm:prSet presAssocID="{BE2E636A-E959-4621-A43E-DD45D203A372}" presName="ParentBackground" presStyleLbl="node1" presStyleIdx="1" presStyleCnt="8"/>
      <dgm:spPr/>
    </dgm:pt>
    <dgm:pt modelId="{B81B9ADB-5956-4EFA-999C-F2ABCC71BED1}" type="pres">
      <dgm:prSet presAssocID="{BE2E636A-E959-4621-A43E-DD45D203A372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F82C2114-5A03-45B6-9894-1951D7CA762B}" type="pres">
      <dgm:prSet presAssocID="{77F9E085-9A11-4B34-9FC1-C6157E0969AB}" presName="Accent3" presStyleCnt="0"/>
      <dgm:spPr/>
    </dgm:pt>
    <dgm:pt modelId="{DE3A0309-7A39-4CF0-9A1C-83E540F996B0}" type="pres">
      <dgm:prSet presAssocID="{77F9E085-9A11-4B34-9FC1-C6157E0969AB}" presName="Accent" presStyleLbl="node1" presStyleIdx="2" presStyleCnt="8"/>
      <dgm:spPr/>
    </dgm:pt>
    <dgm:pt modelId="{474F2D76-7481-479E-97A4-225372E3ABE7}" type="pres">
      <dgm:prSet presAssocID="{77F9E085-9A11-4B34-9FC1-C6157E0969AB}" presName="ParentBackground3" presStyleCnt="0"/>
      <dgm:spPr/>
    </dgm:pt>
    <dgm:pt modelId="{4688FEB8-DAF7-4005-9C51-8E4479D06BEA}" type="pres">
      <dgm:prSet presAssocID="{77F9E085-9A11-4B34-9FC1-C6157E0969AB}" presName="ParentBackground" presStyleLbl="node1" presStyleIdx="3" presStyleCnt="8"/>
      <dgm:spPr/>
    </dgm:pt>
    <dgm:pt modelId="{3F71D21B-C3B4-4154-B3DD-9B041140E241}" type="pres">
      <dgm:prSet presAssocID="{77F9E085-9A11-4B34-9FC1-C6157E0969AB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7560542-ECF2-4D66-91FE-A7573E473D59}" type="pres">
      <dgm:prSet presAssocID="{3F80A24F-4D91-49D8-96BF-AA83F575F4E2}" presName="Accent2" presStyleCnt="0"/>
      <dgm:spPr/>
    </dgm:pt>
    <dgm:pt modelId="{FA3684D6-348B-4734-A3A6-1CED250B6104}" type="pres">
      <dgm:prSet presAssocID="{3F80A24F-4D91-49D8-96BF-AA83F575F4E2}" presName="Accent" presStyleLbl="node1" presStyleIdx="4" presStyleCnt="8"/>
      <dgm:spPr/>
    </dgm:pt>
    <dgm:pt modelId="{FAEE3ADB-B824-4BC5-B63D-095BF06AC2D8}" type="pres">
      <dgm:prSet presAssocID="{3F80A24F-4D91-49D8-96BF-AA83F575F4E2}" presName="ParentBackground2" presStyleCnt="0"/>
      <dgm:spPr/>
    </dgm:pt>
    <dgm:pt modelId="{7C3ACE96-1579-4057-B007-A97D73F628A2}" type="pres">
      <dgm:prSet presAssocID="{3F80A24F-4D91-49D8-96BF-AA83F575F4E2}" presName="ParentBackground" presStyleLbl="node1" presStyleIdx="5" presStyleCnt="8"/>
      <dgm:spPr/>
    </dgm:pt>
    <dgm:pt modelId="{EF6A3E07-8968-42E0-9F6B-8A5D9AB07311}" type="pres">
      <dgm:prSet presAssocID="{3F80A24F-4D91-49D8-96BF-AA83F575F4E2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15EEF7C-6FCC-4028-AD4E-7DD38F2A9CA7}" type="pres">
      <dgm:prSet presAssocID="{13D7FDA1-C3F3-44D1-8315-B8B69B115758}" presName="Accent1" presStyleCnt="0"/>
      <dgm:spPr/>
    </dgm:pt>
    <dgm:pt modelId="{DA2B0A21-1810-4974-8F97-CFC25081532B}" type="pres">
      <dgm:prSet presAssocID="{13D7FDA1-C3F3-44D1-8315-B8B69B115758}" presName="Accent" presStyleLbl="node1" presStyleIdx="6" presStyleCnt="8"/>
      <dgm:spPr/>
    </dgm:pt>
    <dgm:pt modelId="{3C193951-2679-43E7-9110-AD081D069678}" type="pres">
      <dgm:prSet presAssocID="{13D7FDA1-C3F3-44D1-8315-B8B69B115758}" presName="ParentBackground1" presStyleCnt="0"/>
      <dgm:spPr/>
    </dgm:pt>
    <dgm:pt modelId="{C4963AA5-EA3D-4887-AB23-137083AB33BB}" type="pres">
      <dgm:prSet presAssocID="{13D7FDA1-C3F3-44D1-8315-B8B69B115758}" presName="ParentBackground" presStyleLbl="node1" presStyleIdx="7" presStyleCnt="8"/>
      <dgm:spPr/>
    </dgm:pt>
    <dgm:pt modelId="{CF376B29-712D-41F4-8962-5FC67D3D98C7}" type="pres">
      <dgm:prSet presAssocID="{13D7FDA1-C3F3-44D1-8315-B8B69B115758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9CAA63B-37F4-4AFF-B929-EB106C063D23}" type="presOf" srcId="{13D7FDA1-C3F3-44D1-8315-B8B69B115758}" destId="{C4963AA5-EA3D-4887-AB23-137083AB33BB}" srcOrd="0" destOrd="0" presId="urn:microsoft.com/office/officeart/2018/layout/CircleProcess"/>
    <dgm:cxn modelId="{DF97B063-C2FB-43BA-8BE4-5C98C4BC103C}" srcId="{5F1735DF-0DB1-4178-A6C7-5665045AB7B7}" destId="{77F9E085-9A11-4B34-9FC1-C6157E0969AB}" srcOrd="2" destOrd="0" parTransId="{55984A09-B914-4096-A802-DDE4761A7A20}" sibTransId="{0AAC8877-C82B-49AA-B7C4-725F97011073}"/>
    <dgm:cxn modelId="{99EB0F6C-3356-44C6-A111-E37C4F3B1929}" type="presOf" srcId="{3F80A24F-4D91-49D8-96BF-AA83F575F4E2}" destId="{EF6A3E07-8968-42E0-9F6B-8A5D9AB07311}" srcOrd="1" destOrd="0" presId="urn:microsoft.com/office/officeart/2018/layout/CircleProcess"/>
    <dgm:cxn modelId="{C85C797B-35DD-4C81-A67E-08BC00380EA2}" type="presOf" srcId="{BE2E636A-E959-4621-A43E-DD45D203A372}" destId="{B81B9ADB-5956-4EFA-999C-F2ABCC71BED1}" srcOrd="1" destOrd="0" presId="urn:microsoft.com/office/officeart/2018/layout/CircleProcess"/>
    <dgm:cxn modelId="{4C2BC193-AEE5-4698-BA00-273E68AD3C6F}" srcId="{5F1735DF-0DB1-4178-A6C7-5665045AB7B7}" destId="{13D7FDA1-C3F3-44D1-8315-B8B69B115758}" srcOrd="0" destOrd="0" parTransId="{9B3E050A-19C1-412D-B171-5B8BA99BDD61}" sibTransId="{6B1C1851-9EDD-4A11-A0CF-36982E68E4A3}"/>
    <dgm:cxn modelId="{E792B09A-58F1-47D4-952E-15666A6CD165}" srcId="{5F1735DF-0DB1-4178-A6C7-5665045AB7B7}" destId="{BE2E636A-E959-4621-A43E-DD45D203A372}" srcOrd="3" destOrd="0" parTransId="{2923F911-1B0C-4330-A6BF-21490C971890}" sibTransId="{3110A9E2-39DD-4782-9862-87EDAA03CCE9}"/>
    <dgm:cxn modelId="{607B44B9-5916-4DCE-BA32-D273A55D632E}" type="presOf" srcId="{5F1735DF-0DB1-4178-A6C7-5665045AB7B7}" destId="{C2C9E5DA-01EF-491B-AA29-6F7090EE785F}" srcOrd="0" destOrd="0" presId="urn:microsoft.com/office/officeart/2018/layout/CircleProcess"/>
    <dgm:cxn modelId="{7B2493C1-1C06-4CA0-BA49-399470710FDA}" type="presOf" srcId="{77F9E085-9A11-4B34-9FC1-C6157E0969AB}" destId="{3F71D21B-C3B4-4154-B3DD-9B041140E241}" srcOrd="1" destOrd="0" presId="urn:microsoft.com/office/officeart/2018/layout/CircleProcess"/>
    <dgm:cxn modelId="{EEA931D5-682A-4B27-98FF-84AFC5C4BAF1}" type="presOf" srcId="{BE2E636A-E959-4621-A43E-DD45D203A372}" destId="{F0DD9A21-8EFD-4E28-984D-F46ECFB60DBD}" srcOrd="0" destOrd="0" presId="urn:microsoft.com/office/officeart/2018/layout/CircleProcess"/>
    <dgm:cxn modelId="{29DE0DE5-05E2-4BBC-973A-2EDBD878455A}" type="presOf" srcId="{3F80A24F-4D91-49D8-96BF-AA83F575F4E2}" destId="{7C3ACE96-1579-4057-B007-A97D73F628A2}" srcOrd="0" destOrd="0" presId="urn:microsoft.com/office/officeart/2018/layout/CircleProcess"/>
    <dgm:cxn modelId="{E01B58E5-4F2A-434C-8594-B889F2225007}" type="presOf" srcId="{77F9E085-9A11-4B34-9FC1-C6157E0969AB}" destId="{4688FEB8-DAF7-4005-9C51-8E4479D06BEA}" srcOrd="0" destOrd="0" presId="urn:microsoft.com/office/officeart/2018/layout/CircleProcess"/>
    <dgm:cxn modelId="{242E5FE6-9A10-48CA-AB86-0EEA4279F87F}" srcId="{5F1735DF-0DB1-4178-A6C7-5665045AB7B7}" destId="{3F80A24F-4D91-49D8-96BF-AA83F575F4E2}" srcOrd="1" destOrd="0" parTransId="{9AF4F375-DBBB-4972-9310-3F52B13E2B82}" sibTransId="{782246D9-E3BE-4A10-9D51-800E20F3F4C5}"/>
    <dgm:cxn modelId="{CCC62AE7-856F-4E45-9538-158082BD619A}" type="presOf" srcId="{13D7FDA1-C3F3-44D1-8315-B8B69B115758}" destId="{CF376B29-712D-41F4-8962-5FC67D3D98C7}" srcOrd="1" destOrd="0" presId="urn:microsoft.com/office/officeart/2018/layout/CircleProcess"/>
    <dgm:cxn modelId="{E8ECEA89-8811-456F-9673-36A36043B140}" type="presParOf" srcId="{C2C9E5DA-01EF-491B-AA29-6F7090EE785F}" destId="{F97A4C82-2A8E-4842-87F4-46DE0704323B}" srcOrd="0" destOrd="0" presId="urn:microsoft.com/office/officeart/2018/layout/CircleProcess"/>
    <dgm:cxn modelId="{015DA8BB-4317-4FE8-9BF9-B8BAC3769555}" type="presParOf" srcId="{F97A4C82-2A8E-4842-87F4-46DE0704323B}" destId="{2CD061EE-2E2F-4B73-B6DE-3DA21FF10E15}" srcOrd="0" destOrd="0" presId="urn:microsoft.com/office/officeart/2018/layout/CircleProcess"/>
    <dgm:cxn modelId="{9913EFBC-BF84-401B-8891-44DC026519E8}" type="presParOf" srcId="{C2C9E5DA-01EF-491B-AA29-6F7090EE785F}" destId="{10B90739-FD83-4DB7-B99C-3D4120AB6610}" srcOrd="1" destOrd="0" presId="urn:microsoft.com/office/officeart/2018/layout/CircleProcess"/>
    <dgm:cxn modelId="{F5E3AB76-B5E7-4554-A920-BCD34DCD551D}" type="presParOf" srcId="{10B90739-FD83-4DB7-B99C-3D4120AB6610}" destId="{F0DD9A21-8EFD-4E28-984D-F46ECFB60DBD}" srcOrd="0" destOrd="0" presId="urn:microsoft.com/office/officeart/2018/layout/CircleProcess"/>
    <dgm:cxn modelId="{F0DBBCC4-C4A2-4A68-A941-F9C28CC658CE}" type="presParOf" srcId="{C2C9E5DA-01EF-491B-AA29-6F7090EE785F}" destId="{B81B9ADB-5956-4EFA-999C-F2ABCC71BED1}" srcOrd="2" destOrd="0" presId="urn:microsoft.com/office/officeart/2018/layout/CircleProcess"/>
    <dgm:cxn modelId="{1FF6F5DC-5873-43AA-98BD-FC1893E57CBC}" type="presParOf" srcId="{C2C9E5DA-01EF-491B-AA29-6F7090EE785F}" destId="{F82C2114-5A03-45B6-9894-1951D7CA762B}" srcOrd="3" destOrd="0" presId="urn:microsoft.com/office/officeart/2018/layout/CircleProcess"/>
    <dgm:cxn modelId="{5B0D4E54-9E8E-454D-8FE8-81C9DA7BFDE9}" type="presParOf" srcId="{F82C2114-5A03-45B6-9894-1951D7CA762B}" destId="{DE3A0309-7A39-4CF0-9A1C-83E540F996B0}" srcOrd="0" destOrd="0" presId="urn:microsoft.com/office/officeart/2018/layout/CircleProcess"/>
    <dgm:cxn modelId="{20A80086-4D40-4A62-BA1B-6F6F3A3C7281}" type="presParOf" srcId="{C2C9E5DA-01EF-491B-AA29-6F7090EE785F}" destId="{474F2D76-7481-479E-97A4-225372E3ABE7}" srcOrd="4" destOrd="0" presId="urn:microsoft.com/office/officeart/2018/layout/CircleProcess"/>
    <dgm:cxn modelId="{061390A0-F6A1-4F14-9F51-75DA2413FB42}" type="presParOf" srcId="{474F2D76-7481-479E-97A4-225372E3ABE7}" destId="{4688FEB8-DAF7-4005-9C51-8E4479D06BEA}" srcOrd="0" destOrd="0" presId="urn:microsoft.com/office/officeart/2018/layout/CircleProcess"/>
    <dgm:cxn modelId="{B7BAFDF1-DCFD-458F-B27D-16D74C169683}" type="presParOf" srcId="{C2C9E5DA-01EF-491B-AA29-6F7090EE785F}" destId="{3F71D21B-C3B4-4154-B3DD-9B041140E241}" srcOrd="5" destOrd="0" presId="urn:microsoft.com/office/officeart/2018/layout/CircleProcess"/>
    <dgm:cxn modelId="{5BA94D09-B0D0-4BED-A5FA-DE1457FE4F1D}" type="presParOf" srcId="{C2C9E5DA-01EF-491B-AA29-6F7090EE785F}" destId="{D7560542-ECF2-4D66-91FE-A7573E473D59}" srcOrd="6" destOrd="0" presId="urn:microsoft.com/office/officeart/2018/layout/CircleProcess"/>
    <dgm:cxn modelId="{6643AA9B-F755-4174-825B-507A1A5C31EB}" type="presParOf" srcId="{D7560542-ECF2-4D66-91FE-A7573E473D59}" destId="{FA3684D6-348B-4734-A3A6-1CED250B6104}" srcOrd="0" destOrd="0" presId="urn:microsoft.com/office/officeart/2018/layout/CircleProcess"/>
    <dgm:cxn modelId="{A61657F0-CC08-4105-819C-117B7308749C}" type="presParOf" srcId="{C2C9E5DA-01EF-491B-AA29-6F7090EE785F}" destId="{FAEE3ADB-B824-4BC5-B63D-095BF06AC2D8}" srcOrd="7" destOrd="0" presId="urn:microsoft.com/office/officeart/2018/layout/CircleProcess"/>
    <dgm:cxn modelId="{7646CF8F-65BF-45B4-B447-46311E44E13F}" type="presParOf" srcId="{FAEE3ADB-B824-4BC5-B63D-095BF06AC2D8}" destId="{7C3ACE96-1579-4057-B007-A97D73F628A2}" srcOrd="0" destOrd="0" presId="urn:microsoft.com/office/officeart/2018/layout/CircleProcess"/>
    <dgm:cxn modelId="{A3829DC6-2F58-4A06-B61A-20359DD312B8}" type="presParOf" srcId="{C2C9E5DA-01EF-491B-AA29-6F7090EE785F}" destId="{EF6A3E07-8968-42E0-9F6B-8A5D9AB07311}" srcOrd="8" destOrd="0" presId="urn:microsoft.com/office/officeart/2018/layout/CircleProcess"/>
    <dgm:cxn modelId="{08E0462F-E4C8-452E-BEAE-7C5759724A2D}" type="presParOf" srcId="{C2C9E5DA-01EF-491B-AA29-6F7090EE785F}" destId="{015EEF7C-6FCC-4028-AD4E-7DD38F2A9CA7}" srcOrd="9" destOrd="0" presId="urn:microsoft.com/office/officeart/2018/layout/CircleProcess"/>
    <dgm:cxn modelId="{505FA8B3-F821-41BA-819A-1726E4261458}" type="presParOf" srcId="{015EEF7C-6FCC-4028-AD4E-7DD38F2A9CA7}" destId="{DA2B0A21-1810-4974-8F97-CFC25081532B}" srcOrd="0" destOrd="0" presId="urn:microsoft.com/office/officeart/2018/layout/CircleProcess"/>
    <dgm:cxn modelId="{D250C15E-004B-4F7E-9A58-5E1008E00300}" type="presParOf" srcId="{C2C9E5DA-01EF-491B-AA29-6F7090EE785F}" destId="{3C193951-2679-43E7-9110-AD081D069678}" srcOrd="10" destOrd="0" presId="urn:microsoft.com/office/officeart/2018/layout/CircleProcess"/>
    <dgm:cxn modelId="{30F6ED97-030F-4476-B0EC-458AEB06A56F}" type="presParOf" srcId="{3C193951-2679-43E7-9110-AD081D069678}" destId="{C4963AA5-EA3D-4887-AB23-137083AB33BB}" srcOrd="0" destOrd="0" presId="urn:microsoft.com/office/officeart/2018/layout/CircleProcess"/>
    <dgm:cxn modelId="{D6780A01-2BB0-493D-9056-0217725F731B}" type="presParOf" srcId="{C2C9E5DA-01EF-491B-AA29-6F7090EE785F}" destId="{CF376B29-712D-41F4-8962-5FC67D3D98C7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B3A244-231E-4149-AD7D-82AC58A8029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B7572C-FBD8-44BB-947F-3752D71A9A18}">
      <dgm:prSet phldrT="[Text]"/>
      <dgm:spPr/>
      <dgm:t>
        <a:bodyPr/>
        <a:lstStyle/>
        <a:p>
          <a:r>
            <a:rPr lang="en-US"/>
            <a:t>Personally-Responsible Citizen</a:t>
          </a:r>
        </a:p>
      </dgm:t>
    </dgm:pt>
    <dgm:pt modelId="{0CF8C0FB-F2EB-4977-9676-01EFE9B04AD8}" type="parTrans" cxnId="{729503F6-06E5-4768-8A4B-D3E6BCDBA877}">
      <dgm:prSet/>
      <dgm:spPr/>
      <dgm:t>
        <a:bodyPr/>
        <a:lstStyle/>
        <a:p>
          <a:endParaRPr lang="en-US"/>
        </a:p>
      </dgm:t>
    </dgm:pt>
    <dgm:pt modelId="{B81410E5-8465-415F-B15B-6644E45B1B6B}" type="sibTrans" cxnId="{729503F6-06E5-4768-8A4B-D3E6BCDBA877}">
      <dgm:prSet/>
      <dgm:spPr/>
      <dgm:t>
        <a:bodyPr/>
        <a:lstStyle/>
        <a:p>
          <a:endParaRPr lang="en-US"/>
        </a:p>
      </dgm:t>
    </dgm:pt>
    <dgm:pt modelId="{5682905C-AFE0-424D-8D2D-D55E492768A4}">
      <dgm:prSet phldrT="[Text]"/>
      <dgm:spPr/>
      <dgm:t>
        <a:bodyPr/>
        <a:lstStyle/>
        <a:p>
          <a:r>
            <a:rPr lang="en-US"/>
            <a:t>Acts responsibly in the community</a:t>
          </a:r>
        </a:p>
      </dgm:t>
    </dgm:pt>
    <dgm:pt modelId="{E4E0EBDC-AE09-48E7-A92B-CED319045B10}" type="parTrans" cxnId="{A25AB4BF-1E6D-44E9-BBC3-82998E206E6F}">
      <dgm:prSet/>
      <dgm:spPr/>
      <dgm:t>
        <a:bodyPr/>
        <a:lstStyle/>
        <a:p>
          <a:endParaRPr lang="en-US"/>
        </a:p>
      </dgm:t>
    </dgm:pt>
    <dgm:pt modelId="{99B85072-7E82-43A6-9400-E178231E7D7F}" type="sibTrans" cxnId="{A25AB4BF-1E6D-44E9-BBC3-82998E206E6F}">
      <dgm:prSet/>
      <dgm:spPr/>
      <dgm:t>
        <a:bodyPr/>
        <a:lstStyle/>
        <a:p>
          <a:endParaRPr lang="en-US"/>
        </a:p>
      </dgm:t>
    </dgm:pt>
    <dgm:pt modelId="{915564F0-EF5C-49D3-B6EA-7E8911FD8DC5}">
      <dgm:prSet phldrT="[Text]"/>
      <dgm:spPr/>
      <dgm:t>
        <a:bodyPr/>
        <a:lstStyle/>
        <a:p>
          <a:r>
            <a:rPr lang="en-US"/>
            <a:t>Pays taxes, picks up trash, obeys laws</a:t>
          </a:r>
        </a:p>
      </dgm:t>
    </dgm:pt>
    <dgm:pt modelId="{F55A7A68-B047-4240-B077-5F95474713AC}" type="parTrans" cxnId="{56F78156-F0D7-4F77-A259-A4FA9FFBB570}">
      <dgm:prSet/>
      <dgm:spPr/>
      <dgm:t>
        <a:bodyPr/>
        <a:lstStyle/>
        <a:p>
          <a:endParaRPr lang="en-US"/>
        </a:p>
      </dgm:t>
    </dgm:pt>
    <dgm:pt modelId="{071C88E1-99E4-40F0-A0A1-65CE14C5C3F4}" type="sibTrans" cxnId="{56F78156-F0D7-4F77-A259-A4FA9FFBB570}">
      <dgm:prSet/>
      <dgm:spPr/>
      <dgm:t>
        <a:bodyPr/>
        <a:lstStyle/>
        <a:p>
          <a:endParaRPr lang="en-US"/>
        </a:p>
      </dgm:t>
    </dgm:pt>
    <dgm:pt modelId="{50EF3ECB-68C7-4365-816F-9CD8C834C139}">
      <dgm:prSet phldrT="[Text]"/>
      <dgm:spPr/>
      <dgm:t>
        <a:bodyPr/>
        <a:lstStyle/>
        <a:p>
          <a:r>
            <a:rPr lang="en-US"/>
            <a:t>Participatory Citizen</a:t>
          </a:r>
        </a:p>
      </dgm:t>
    </dgm:pt>
    <dgm:pt modelId="{195B5D69-24A8-46D3-BE15-A474DDFA1689}" type="parTrans" cxnId="{281365A9-A1A7-44C0-A82D-8CE574EBDE56}">
      <dgm:prSet/>
      <dgm:spPr/>
      <dgm:t>
        <a:bodyPr/>
        <a:lstStyle/>
        <a:p>
          <a:endParaRPr lang="en-US"/>
        </a:p>
      </dgm:t>
    </dgm:pt>
    <dgm:pt modelId="{5FD02E18-E5FB-4C66-B4EB-30FC0377D534}" type="sibTrans" cxnId="{281365A9-A1A7-44C0-A82D-8CE574EBDE56}">
      <dgm:prSet/>
      <dgm:spPr/>
      <dgm:t>
        <a:bodyPr/>
        <a:lstStyle/>
        <a:p>
          <a:endParaRPr lang="en-US"/>
        </a:p>
      </dgm:t>
    </dgm:pt>
    <dgm:pt modelId="{68E95D61-C1E6-4A3A-9F1C-0EBB4FCCD412}">
      <dgm:prSet phldrT="[Text]"/>
      <dgm:spPr/>
      <dgm:t>
        <a:bodyPr/>
        <a:lstStyle/>
        <a:p>
          <a:r>
            <a:rPr lang="en-US"/>
            <a:t>Active member of community organizations and improvement efforts</a:t>
          </a:r>
        </a:p>
      </dgm:t>
    </dgm:pt>
    <dgm:pt modelId="{6C435504-6AC9-4978-92FA-816E2C2C522A}" type="parTrans" cxnId="{A2BE23EA-FA8D-4EE1-BBB0-63B9B8D5D458}">
      <dgm:prSet/>
      <dgm:spPr/>
      <dgm:t>
        <a:bodyPr/>
        <a:lstStyle/>
        <a:p>
          <a:endParaRPr lang="en-US"/>
        </a:p>
      </dgm:t>
    </dgm:pt>
    <dgm:pt modelId="{202195F5-F41A-446A-92C0-A107DD567AAA}" type="sibTrans" cxnId="{A2BE23EA-FA8D-4EE1-BBB0-63B9B8D5D458}">
      <dgm:prSet/>
      <dgm:spPr/>
      <dgm:t>
        <a:bodyPr/>
        <a:lstStyle/>
        <a:p>
          <a:endParaRPr lang="en-US"/>
        </a:p>
      </dgm:t>
    </dgm:pt>
    <dgm:pt modelId="{9493A70F-6980-4DCD-BC55-7417642090E6}">
      <dgm:prSet phldrT="[Text]"/>
      <dgm:spPr/>
      <dgm:t>
        <a:bodyPr/>
        <a:lstStyle/>
        <a:p>
          <a:r>
            <a:rPr lang="en-US"/>
            <a:t>Organizes efforts in the community, knows how government agencies work</a:t>
          </a:r>
        </a:p>
      </dgm:t>
    </dgm:pt>
    <dgm:pt modelId="{3885439C-916D-4CAF-81CB-0454ADCBC8B8}" type="parTrans" cxnId="{881794F3-A944-4A98-B26E-644F9C38E6F6}">
      <dgm:prSet/>
      <dgm:spPr/>
      <dgm:t>
        <a:bodyPr/>
        <a:lstStyle/>
        <a:p>
          <a:endParaRPr lang="en-US"/>
        </a:p>
      </dgm:t>
    </dgm:pt>
    <dgm:pt modelId="{04A4A59C-E7DA-4CBE-A3EB-0640B0037BBC}" type="sibTrans" cxnId="{881794F3-A944-4A98-B26E-644F9C38E6F6}">
      <dgm:prSet/>
      <dgm:spPr/>
      <dgm:t>
        <a:bodyPr/>
        <a:lstStyle/>
        <a:p>
          <a:endParaRPr lang="en-US"/>
        </a:p>
      </dgm:t>
    </dgm:pt>
    <dgm:pt modelId="{6F191F48-B12F-45FB-BDDA-91982A1DA9C2}">
      <dgm:prSet phldrT="[Text]"/>
      <dgm:spPr/>
      <dgm:t>
        <a:bodyPr/>
        <a:lstStyle/>
        <a:p>
          <a:r>
            <a:rPr lang="en-US"/>
            <a:t>Action: donates to a food drive</a:t>
          </a:r>
        </a:p>
      </dgm:t>
    </dgm:pt>
    <dgm:pt modelId="{B73532FE-ABF4-457E-8C67-2C8CFCF9EE95}" type="parTrans" cxnId="{F76D2E68-431E-4982-A016-11D954CE7A81}">
      <dgm:prSet/>
      <dgm:spPr/>
    </dgm:pt>
    <dgm:pt modelId="{A3E01FD9-E486-49D2-BBBB-27BC403D53A0}" type="sibTrans" cxnId="{F76D2E68-431E-4982-A016-11D954CE7A81}">
      <dgm:prSet/>
      <dgm:spPr/>
    </dgm:pt>
    <dgm:pt modelId="{E6CB0CB9-B068-4DB4-9CCC-5775F5D15C5C}">
      <dgm:prSet phldrT="[Text]"/>
      <dgm:spPr/>
      <dgm:t>
        <a:bodyPr/>
        <a:lstStyle/>
        <a:p>
          <a:r>
            <a:rPr lang="en-US"/>
            <a:t>Action: Organizes the food drive</a:t>
          </a:r>
        </a:p>
      </dgm:t>
    </dgm:pt>
    <dgm:pt modelId="{AE9624ED-6AB5-498F-A6E6-BD9D0C686F81}" type="parTrans" cxnId="{B53AD588-D985-4275-9251-19FE52B24462}">
      <dgm:prSet/>
      <dgm:spPr/>
    </dgm:pt>
    <dgm:pt modelId="{5BAFE27F-AEF6-413A-A291-A143E40B8121}" type="sibTrans" cxnId="{B53AD588-D985-4275-9251-19FE52B24462}">
      <dgm:prSet/>
      <dgm:spPr/>
    </dgm:pt>
    <dgm:pt modelId="{CECA9F20-0ACF-4665-9165-6DE95343C59A}">
      <dgm:prSet phldrT="[Text]"/>
      <dgm:spPr/>
      <dgm:t>
        <a:bodyPr/>
        <a:lstStyle/>
        <a:p>
          <a:r>
            <a:rPr lang="en-US" sz="3400"/>
            <a:t>Social Justice-Oriented Citizen</a:t>
          </a:r>
        </a:p>
      </dgm:t>
    </dgm:pt>
    <dgm:pt modelId="{5F0BD5E7-0E51-4157-B00F-7580EDF367D1}" type="parTrans" cxnId="{9FCE1C77-13D0-4C1F-8724-8121F937D24F}">
      <dgm:prSet/>
      <dgm:spPr/>
    </dgm:pt>
    <dgm:pt modelId="{788A221A-46C1-44C9-979A-4D337D53322D}" type="sibTrans" cxnId="{9FCE1C77-13D0-4C1F-8724-8121F937D24F}">
      <dgm:prSet/>
      <dgm:spPr/>
    </dgm:pt>
    <dgm:pt modelId="{F894D4C5-B297-4922-84FD-877459EBCAB0}">
      <dgm:prSet phldrT="[Text]"/>
      <dgm:spPr/>
      <dgm:t>
        <a:bodyPr/>
        <a:lstStyle/>
        <a:p>
          <a:r>
            <a:rPr lang="en-US" sz="2600"/>
            <a:t>Critically asseses social, political and economic structures</a:t>
          </a:r>
        </a:p>
      </dgm:t>
    </dgm:pt>
    <dgm:pt modelId="{E1F63F5C-24DA-4CBA-A3CE-62096891F2FA}" type="parTrans" cxnId="{68A62DE4-EAAF-45D6-9D85-2B8D9C602E9C}">
      <dgm:prSet/>
      <dgm:spPr/>
    </dgm:pt>
    <dgm:pt modelId="{2ADF0D1F-3611-4EA1-A4EC-04B5B21215DF}" type="sibTrans" cxnId="{68A62DE4-EAAF-45D6-9D85-2B8D9C602E9C}">
      <dgm:prSet/>
      <dgm:spPr/>
    </dgm:pt>
    <dgm:pt modelId="{18E0B4C5-0DB7-4E9C-BDA5-1EAEBC402A03}">
      <dgm:prSet phldrT="[Text]"/>
      <dgm:spPr/>
      <dgm:t>
        <a:bodyPr/>
        <a:lstStyle/>
        <a:p>
          <a:r>
            <a:rPr lang="en-US" sz="2600"/>
            <a:t>Explores strategies for change that address root causes of problems</a:t>
          </a:r>
        </a:p>
      </dgm:t>
    </dgm:pt>
    <dgm:pt modelId="{39D86A9C-FBC2-413F-BC0A-41AC3978199D}" type="parTrans" cxnId="{39FAD01F-8C33-480C-8D93-D75A45F79A97}">
      <dgm:prSet/>
      <dgm:spPr/>
    </dgm:pt>
    <dgm:pt modelId="{8726D3FA-DEB0-44D2-9C98-1685444CBECF}" type="sibTrans" cxnId="{39FAD01F-8C33-480C-8D93-D75A45F79A97}">
      <dgm:prSet/>
      <dgm:spPr/>
    </dgm:pt>
    <dgm:pt modelId="{48BA7B71-FF8F-45D0-AB0B-F60C3A9CC9A9}">
      <dgm:prSet phldrT="[Text]"/>
      <dgm:spPr/>
      <dgm:t>
        <a:bodyPr/>
        <a:lstStyle/>
        <a:p>
          <a:r>
            <a:rPr lang="en-US" sz="2600"/>
            <a:t>Action: Explores reasons for food security in the community and acts to solve the root cause</a:t>
          </a:r>
        </a:p>
      </dgm:t>
    </dgm:pt>
    <dgm:pt modelId="{DD471D20-00CC-4BFE-80E5-657F90F2A5B1}" type="parTrans" cxnId="{7A7780C6-25FD-4483-BCF8-03C73B07C504}">
      <dgm:prSet/>
      <dgm:spPr/>
    </dgm:pt>
    <dgm:pt modelId="{3C7D43C9-4290-4F08-A171-3C47800ACEE5}" type="sibTrans" cxnId="{7A7780C6-25FD-4483-BCF8-03C73B07C504}">
      <dgm:prSet/>
      <dgm:spPr/>
    </dgm:pt>
    <dgm:pt modelId="{4BCDE83D-6CCB-4262-A2BC-EDF26C3FBFEE}" type="pres">
      <dgm:prSet presAssocID="{19B3A244-231E-4149-AD7D-82AC58A80296}" presName="Name0" presStyleCnt="0">
        <dgm:presLayoutVars>
          <dgm:dir/>
          <dgm:animLvl val="lvl"/>
          <dgm:resizeHandles val="exact"/>
        </dgm:presLayoutVars>
      </dgm:prSet>
      <dgm:spPr/>
    </dgm:pt>
    <dgm:pt modelId="{F2DC9DF9-BA26-4E86-BFDD-E442B05647E5}" type="pres">
      <dgm:prSet presAssocID="{1CB7572C-FBD8-44BB-947F-3752D71A9A18}" presName="composite" presStyleCnt="0"/>
      <dgm:spPr/>
    </dgm:pt>
    <dgm:pt modelId="{05A9CC55-CE06-40CB-9322-BFEC4356971B}" type="pres">
      <dgm:prSet presAssocID="{1CB7572C-FBD8-44BB-947F-3752D71A9A1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A2C6D6-311E-4915-837B-E1D29BB6C274}" type="pres">
      <dgm:prSet presAssocID="{1CB7572C-FBD8-44BB-947F-3752D71A9A18}" presName="desTx" presStyleLbl="revTx" presStyleIdx="0" presStyleCnt="3">
        <dgm:presLayoutVars>
          <dgm:bulletEnabled val="1"/>
        </dgm:presLayoutVars>
      </dgm:prSet>
      <dgm:spPr/>
    </dgm:pt>
    <dgm:pt modelId="{0D5F7D3C-61BF-4837-9D75-3878165CF59A}" type="pres">
      <dgm:prSet presAssocID="{B81410E5-8465-415F-B15B-6644E45B1B6B}" presName="space" presStyleCnt="0"/>
      <dgm:spPr/>
    </dgm:pt>
    <dgm:pt modelId="{64484AFD-FCCE-4F15-B9CE-3F1DCF138CF0}" type="pres">
      <dgm:prSet presAssocID="{50EF3ECB-68C7-4365-816F-9CD8C834C139}" presName="composite" presStyleCnt="0"/>
      <dgm:spPr/>
    </dgm:pt>
    <dgm:pt modelId="{0FB9CD30-AC45-4C77-9CF7-938B05030E43}" type="pres">
      <dgm:prSet presAssocID="{50EF3ECB-68C7-4365-816F-9CD8C834C13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72EB6E8-22AB-423A-9A09-B6BF7B2B5542}" type="pres">
      <dgm:prSet presAssocID="{50EF3ECB-68C7-4365-816F-9CD8C834C139}" presName="desTx" presStyleLbl="revTx" presStyleIdx="1" presStyleCnt="3">
        <dgm:presLayoutVars>
          <dgm:bulletEnabled val="1"/>
        </dgm:presLayoutVars>
      </dgm:prSet>
      <dgm:spPr/>
    </dgm:pt>
    <dgm:pt modelId="{DDF81E76-7CA1-495B-BAC0-4CEF682C31E3}" type="pres">
      <dgm:prSet presAssocID="{5FD02E18-E5FB-4C66-B4EB-30FC0377D534}" presName="space" presStyleCnt="0"/>
      <dgm:spPr/>
    </dgm:pt>
    <dgm:pt modelId="{F4BCE2B7-A9DD-4F1E-AA88-8AA1EE9B9A12}" type="pres">
      <dgm:prSet presAssocID="{CECA9F20-0ACF-4665-9165-6DE95343C59A}" presName="composite" presStyleCnt="0"/>
      <dgm:spPr/>
    </dgm:pt>
    <dgm:pt modelId="{1B7E57A1-DE3C-4AA7-AA75-5EF031DBED66}" type="pres">
      <dgm:prSet presAssocID="{CECA9F20-0ACF-4665-9165-6DE95343C59A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47F01D1-48C2-45F4-A6AA-3A485E509A8E}" type="pres">
      <dgm:prSet presAssocID="{CECA9F20-0ACF-4665-9165-6DE95343C59A}" presName="desTx" presStyleLbl="revTx" presStyleIdx="2" presStyleCnt="3">
        <dgm:presLayoutVars>
          <dgm:bulletEnabled val="1"/>
        </dgm:presLayoutVars>
      </dgm:prSet>
      <dgm:spPr/>
    </dgm:pt>
  </dgm:ptLst>
  <dgm:cxnLst>
    <dgm:cxn modelId="{6583C71C-C2E9-4667-9861-53D5E518BE81}" type="presOf" srcId="{9493A70F-6980-4DCD-BC55-7417642090E6}" destId="{B72EB6E8-22AB-423A-9A09-B6BF7B2B5542}" srcOrd="0" destOrd="1" presId="urn:microsoft.com/office/officeart/2005/8/layout/chevron1"/>
    <dgm:cxn modelId="{39FAD01F-8C33-480C-8D93-D75A45F79A97}" srcId="{CECA9F20-0ACF-4665-9165-6DE95343C59A}" destId="{18E0B4C5-0DB7-4E9C-BDA5-1EAEBC402A03}" srcOrd="1" destOrd="0" parTransId="{39D86A9C-FBC2-413F-BC0A-41AC3978199D}" sibTransId="{8726D3FA-DEB0-44D2-9C98-1685444CBECF}"/>
    <dgm:cxn modelId="{819A362E-7C6E-4625-9324-1F2F8A04785A}" type="presOf" srcId="{F894D4C5-B297-4922-84FD-877459EBCAB0}" destId="{D47F01D1-48C2-45F4-A6AA-3A485E509A8E}" srcOrd="0" destOrd="0" presId="urn:microsoft.com/office/officeart/2005/8/layout/chevron1"/>
    <dgm:cxn modelId="{F6BD7E30-5E39-45FD-8B00-348D9E65276F}" type="presOf" srcId="{1CB7572C-FBD8-44BB-947F-3752D71A9A18}" destId="{05A9CC55-CE06-40CB-9322-BFEC4356971B}" srcOrd="0" destOrd="0" presId="urn:microsoft.com/office/officeart/2005/8/layout/chevron1"/>
    <dgm:cxn modelId="{F76D2E68-431E-4982-A016-11D954CE7A81}" srcId="{1CB7572C-FBD8-44BB-947F-3752D71A9A18}" destId="{6F191F48-B12F-45FB-BDDA-91982A1DA9C2}" srcOrd="2" destOrd="0" parTransId="{B73532FE-ABF4-457E-8C67-2C8CFCF9EE95}" sibTransId="{A3E01FD9-E486-49D2-BBBB-27BC403D53A0}"/>
    <dgm:cxn modelId="{B872E650-4431-4F62-8DD1-8120C69A7AC8}" type="presOf" srcId="{E6CB0CB9-B068-4DB4-9CCC-5775F5D15C5C}" destId="{B72EB6E8-22AB-423A-9A09-B6BF7B2B5542}" srcOrd="0" destOrd="2" presId="urn:microsoft.com/office/officeart/2005/8/layout/chevron1"/>
    <dgm:cxn modelId="{56F78156-F0D7-4F77-A259-A4FA9FFBB570}" srcId="{1CB7572C-FBD8-44BB-947F-3752D71A9A18}" destId="{915564F0-EF5C-49D3-B6EA-7E8911FD8DC5}" srcOrd="1" destOrd="0" parTransId="{F55A7A68-B047-4240-B077-5F95474713AC}" sibTransId="{071C88E1-99E4-40F0-A0A1-65CE14C5C3F4}"/>
    <dgm:cxn modelId="{9FCE1C77-13D0-4C1F-8724-8121F937D24F}" srcId="{19B3A244-231E-4149-AD7D-82AC58A80296}" destId="{CECA9F20-0ACF-4665-9165-6DE95343C59A}" srcOrd="2" destOrd="0" parTransId="{5F0BD5E7-0E51-4157-B00F-7580EDF367D1}" sibTransId="{788A221A-46C1-44C9-979A-4D337D53322D}"/>
    <dgm:cxn modelId="{0CC1D486-B259-4105-BF25-1EF17A473E1E}" type="presOf" srcId="{5682905C-AFE0-424D-8D2D-D55E492768A4}" destId="{DDA2C6D6-311E-4915-837B-E1D29BB6C274}" srcOrd="0" destOrd="0" presId="urn:microsoft.com/office/officeart/2005/8/layout/chevron1"/>
    <dgm:cxn modelId="{B53AD588-D985-4275-9251-19FE52B24462}" srcId="{50EF3ECB-68C7-4365-816F-9CD8C834C139}" destId="{E6CB0CB9-B068-4DB4-9CCC-5775F5D15C5C}" srcOrd="2" destOrd="0" parTransId="{AE9624ED-6AB5-498F-A6E6-BD9D0C686F81}" sibTransId="{5BAFE27F-AEF6-413A-A291-A143E40B8121}"/>
    <dgm:cxn modelId="{FA64F68B-0882-4F29-A8DE-1CA85723A874}" type="presOf" srcId="{48BA7B71-FF8F-45D0-AB0B-F60C3A9CC9A9}" destId="{D47F01D1-48C2-45F4-A6AA-3A485E509A8E}" srcOrd="0" destOrd="2" presId="urn:microsoft.com/office/officeart/2005/8/layout/chevron1"/>
    <dgm:cxn modelId="{281365A9-A1A7-44C0-A82D-8CE574EBDE56}" srcId="{19B3A244-231E-4149-AD7D-82AC58A80296}" destId="{50EF3ECB-68C7-4365-816F-9CD8C834C139}" srcOrd="1" destOrd="0" parTransId="{195B5D69-24A8-46D3-BE15-A474DDFA1689}" sibTransId="{5FD02E18-E5FB-4C66-B4EB-30FC0377D534}"/>
    <dgm:cxn modelId="{5AD815B0-9BAA-405D-BB66-53A6ED83F4D3}" type="presOf" srcId="{CECA9F20-0ACF-4665-9165-6DE95343C59A}" destId="{1B7E57A1-DE3C-4AA7-AA75-5EF031DBED66}" srcOrd="0" destOrd="0" presId="urn:microsoft.com/office/officeart/2005/8/layout/chevron1"/>
    <dgm:cxn modelId="{AA3D2FBE-B070-4685-B130-7132284E614C}" type="presOf" srcId="{18E0B4C5-0DB7-4E9C-BDA5-1EAEBC402A03}" destId="{D47F01D1-48C2-45F4-A6AA-3A485E509A8E}" srcOrd="0" destOrd="1" presId="urn:microsoft.com/office/officeart/2005/8/layout/chevron1"/>
    <dgm:cxn modelId="{A25AB4BF-1E6D-44E9-BBC3-82998E206E6F}" srcId="{1CB7572C-FBD8-44BB-947F-3752D71A9A18}" destId="{5682905C-AFE0-424D-8D2D-D55E492768A4}" srcOrd="0" destOrd="0" parTransId="{E4E0EBDC-AE09-48E7-A92B-CED319045B10}" sibTransId="{99B85072-7E82-43A6-9400-E178231E7D7F}"/>
    <dgm:cxn modelId="{0DBA3BC2-E638-435A-932E-A6583E055772}" type="presOf" srcId="{50EF3ECB-68C7-4365-816F-9CD8C834C139}" destId="{0FB9CD30-AC45-4C77-9CF7-938B05030E43}" srcOrd="0" destOrd="0" presId="urn:microsoft.com/office/officeart/2005/8/layout/chevron1"/>
    <dgm:cxn modelId="{C70B6AC4-B262-4602-A153-90AA9D568F2B}" type="presOf" srcId="{6F191F48-B12F-45FB-BDDA-91982A1DA9C2}" destId="{DDA2C6D6-311E-4915-837B-E1D29BB6C274}" srcOrd="0" destOrd="2" presId="urn:microsoft.com/office/officeart/2005/8/layout/chevron1"/>
    <dgm:cxn modelId="{7A7780C6-25FD-4483-BCF8-03C73B07C504}" srcId="{CECA9F20-0ACF-4665-9165-6DE95343C59A}" destId="{48BA7B71-FF8F-45D0-AB0B-F60C3A9CC9A9}" srcOrd="2" destOrd="0" parTransId="{DD471D20-00CC-4BFE-80E5-657F90F2A5B1}" sibTransId="{3C7D43C9-4290-4F08-A171-3C47800ACEE5}"/>
    <dgm:cxn modelId="{DE370CCD-2DAC-41FD-82AA-B9C20805F5D0}" type="presOf" srcId="{68E95D61-C1E6-4A3A-9F1C-0EBB4FCCD412}" destId="{B72EB6E8-22AB-423A-9A09-B6BF7B2B5542}" srcOrd="0" destOrd="0" presId="urn:microsoft.com/office/officeart/2005/8/layout/chevron1"/>
    <dgm:cxn modelId="{E976D9E0-0835-4E7C-B319-7835C2C54090}" type="presOf" srcId="{19B3A244-231E-4149-AD7D-82AC58A80296}" destId="{4BCDE83D-6CCB-4262-A2BC-EDF26C3FBFEE}" srcOrd="0" destOrd="0" presId="urn:microsoft.com/office/officeart/2005/8/layout/chevron1"/>
    <dgm:cxn modelId="{68A62DE4-EAAF-45D6-9D85-2B8D9C602E9C}" srcId="{CECA9F20-0ACF-4665-9165-6DE95343C59A}" destId="{F894D4C5-B297-4922-84FD-877459EBCAB0}" srcOrd="0" destOrd="0" parTransId="{E1F63F5C-24DA-4CBA-A3CE-62096891F2FA}" sibTransId="{2ADF0D1F-3611-4EA1-A4EC-04B5B21215DF}"/>
    <dgm:cxn modelId="{A2BE23EA-FA8D-4EE1-BBB0-63B9B8D5D458}" srcId="{50EF3ECB-68C7-4365-816F-9CD8C834C139}" destId="{68E95D61-C1E6-4A3A-9F1C-0EBB4FCCD412}" srcOrd="0" destOrd="0" parTransId="{6C435504-6AC9-4978-92FA-816E2C2C522A}" sibTransId="{202195F5-F41A-446A-92C0-A107DD567AAA}"/>
    <dgm:cxn modelId="{A96593F2-2F1B-4156-B3F4-4C362072916B}" type="presOf" srcId="{915564F0-EF5C-49D3-B6EA-7E8911FD8DC5}" destId="{DDA2C6D6-311E-4915-837B-E1D29BB6C274}" srcOrd="0" destOrd="1" presId="urn:microsoft.com/office/officeart/2005/8/layout/chevron1"/>
    <dgm:cxn modelId="{881794F3-A944-4A98-B26E-644F9C38E6F6}" srcId="{50EF3ECB-68C7-4365-816F-9CD8C834C139}" destId="{9493A70F-6980-4DCD-BC55-7417642090E6}" srcOrd="1" destOrd="0" parTransId="{3885439C-916D-4CAF-81CB-0454ADCBC8B8}" sibTransId="{04A4A59C-E7DA-4CBE-A3EB-0640B0037BBC}"/>
    <dgm:cxn modelId="{729503F6-06E5-4768-8A4B-D3E6BCDBA877}" srcId="{19B3A244-231E-4149-AD7D-82AC58A80296}" destId="{1CB7572C-FBD8-44BB-947F-3752D71A9A18}" srcOrd="0" destOrd="0" parTransId="{0CF8C0FB-F2EB-4977-9676-01EFE9B04AD8}" sibTransId="{B81410E5-8465-415F-B15B-6644E45B1B6B}"/>
    <dgm:cxn modelId="{DC503BBE-50C5-407E-A4D9-BEAC1B17D4CA}" type="presParOf" srcId="{4BCDE83D-6CCB-4262-A2BC-EDF26C3FBFEE}" destId="{F2DC9DF9-BA26-4E86-BFDD-E442B05647E5}" srcOrd="0" destOrd="0" presId="urn:microsoft.com/office/officeart/2005/8/layout/chevron1"/>
    <dgm:cxn modelId="{EDF58919-ED86-49ED-914E-BC77DFDFED28}" type="presParOf" srcId="{F2DC9DF9-BA26-4E86-BFDD-E442B05647E5}" destId="{05A9CC55-CE06-40CB-9322-BFEC4356971B}" srcOrd="0" destOrd="0" presId="urn:microsoft.com/office/officeart/2005/8/layout/chevron1"/>
    <dgm:cxn modelId="{4065D600-5247-4057-B6B5-91CCFD1D11C5}" type="presParOf" srcId="{F2DC9DF9-BA26-4E86-BFDD-E442B05647E5}" destId="{DDA2C6D6-311E-4915-837B-E1D29BB6C274}" srcOrd="1" destOrd="0" presId="urn:microsoft.com/office/officeart/2005/8/layout/chevron1"/>
    <dgm:cxn modelId="{5FF7043F-6067-4708-B192-E4ADFA41DC78}" type="presParOf" srcId="{4BCDE83D-6CCB-4262-A2BC-EDF26C3FBFEE}" destId="{0D5F7D3C-61BF-4837-9D75-3878165CF59A}" srcOrd="1" destOrd="0" presId="urn:microsoft.com/office/officeart/2005/8/layout/chevron1"/>
    <dgm:cxn modelId="{80F8FA15-9CA5-490D-8245-419519FDF500}" type="presParOf" srcId="{4BCDE83D-6CCB-4262-A2BC-EDF26C3FBFEE}" destId="{64484AFD-FCCE-4F15-B9CE-3F1DCF138CF0}" srcOrd="2" destOrd="0" presId="urn:microsoft.com/office/officeart/2005/8/layout/chevron1"/>
    <dgm:cxn modelId="{E98140DF-938C-4B72-A0B5-5304181A6979}" type="presParOf" srcId="{64484AFD-FCCE-4F15-B9CE-3F1DCF138CF0}" destId="{0FB9CD30-AC45-4C77-9CF7-938B05030E43}" srcOrd="0" destOrd="0" presId="urn:microsoft.com/office/officeart/2005/8/layout/chevron1"/>
    <dgm:cxn modelId="{BD007835-5CB9-4F3B-B9A9-A4856793C6CD}" type="presParOf" srcId="{64484AFD-FCCE-4F15-B9CE-3F1DCF138CF0}" destId="{B72EB6E8-22AB-423A-9A09-B6BF7B2B5542}" srcOrd="1" destOrd="0" presId="urn:microsoft.com/office/officeart/2005/8/layout/chevron1"/>
    <dgm:cxn modelId="{057EB74C-0060-49D1-B7EA-978295B09F7A}" type="presParOf" srcId="{4BCDE83D-6CCB-4262-A2BC-EDF26C3FBFEE}" destId="{DDF81E76-7CA1-495B-BAC0-4CEF682C31E3}" srcOrd="3" destOrd="0" presId="urn:microsoft.com/office/officeart/2005/8/layout/chevron1"/>
    <dgm:cxn modelId="{9D071B17-7F39-4C7A-8E64-FDFAE7331240}" type="presParOf" srcId="{4BCDE83D-6CCB-4262-A2BC-EDF26C3FBFEE}" destId="{F4BCE2B7-A9DD-4F1E-AA88-8AA1EE9B9A12}" srcOrd="4" destOrd="0" presId="urn:microsoft.com/office/officeart/2005/8/layout/chevron1"/>
    <dgm:cxn modelId="{1B25F635-E922-4C4B-9D0C-B22B05DBDC78}" type="presParOf" srcId="{F4BCE2B7-A9DD-4F1E-AA88-8AA1EE9B9A12}" destId="{1B7E57A1-DE3C-4AA7-AA75-5EF031DBED66}" srcOrd="0" destOrd="0" presId="urn:microsoft.com/office/officeart/2005/8/layout/chevron1"/>
    <dgm:cxn modelId="{3C7D8B76-0E8A-4E9E-B3F5-1F8FD9435897}" type="presParOf" srcId="{F4BCE2B7-A9DD-4F1E-AA88-8AA1EE9B9A12}" destId="{D47F01D1-48C2-45F4-A6AA-3A485E509A8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86714A-75AA-4379-B29E-DAB5A88B142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772B96-B974-4629-8316-9FCEFF66EEA6}">
      <dgm:prSet/>
      <dgm:spPr/>
      <dgm:t>
        <a:bodyPr/>
        <a:lstStyle/>
        <a:p>
          <a:r>
            <a:rPr lang="en-US"/>
            <a:t>Is this fair?</a:t>
          </a:r>
        </a:p>
      </dgm:t>
    </dgm:pt>
    <dgm:pt modelId="{4CF78AB9-0B4E-445D-8EE1-11CBEF11C336}" type="parTrans" cxnId="{D83E05D2-B91C-4858-BF68-6782C536B3BF}">
      <dgm:prSet/>
      <dgm:spPr/>
      <dgm:t>
        <a:bodyPr/>
        <a:lstStyle/>
        <a:p>
          <a:endParaRPr lang="en-US"/>
        </a:p>
      </dgm:t>
    </dgm:pt>
    <dgm:pt modelId="{86B7DB0A-36C2-4F88-9A2B-52D36E9644AD}" type="sibTrans" cxnId="{D83E05D2-B91C-4858-BF68-6782C536B3BF}">
      <dgm:prSet/>
      <dgm:spPr/>
      <dgm:t>
        <a:bodyPr/>
        <a:lstStyle/>
        <a:p>
          <a:endParaRPr lang="en-US"/>
        </a:p>
      </dgm:t>
    </dgm:pt>
    <dgm:pt modelId="{758CE784-0C36-4D92-8273-C76412FFDD43}">
      <dgm:prSet/>
      <dgm:spPr/>
      <dgm:t>
        <a:bodyPr/>
        <a:lstStyle/>
        <a:p>
          <a:r>
            <a:rPr lang="en-US"/>
            <a:t>Is this right?</a:t>
          </a:r>
        </a:p>
      </dgm:t>
    </dgm:pt>
    <dgm:pt modelId="{4E361452-18FC-427B-B0B8-28903B337262}" type="parTrans" cxnId="{570DC206-31B1-4379-9DA7-D89DC03C8E68}">
      <dgm:prSet/>
      <dgm:spPr/>
      <dgm:t>
        <a:bodyPr/>
        <a:lstStyle/>
        <a:p>
          <a:endParaRPr lang="en-US"/>
        </a:p>
      </dgm:t>
    </dgm:pt>
    <dgm:pt modelId="{B7A2ACC7-5EFA-46BC-9EDE-E5BD036A5931}" type="sibTrans" cxnId="{570DC206-31B1-4379-9DA7-D89DC03C8E68}">
      <dgm:prSet/>
      <dgm:spPr/>
      <dgm:t>
        <a:bodyPr/>
        <a:lstStyle/>
        <a:p>
          <a:endParaRPr lang="en-US"/>
        </a:p>
      </dgm:t>
    </dgm:pt>
    <dgm:pt modelId="{39C3A1F8-503B-4E71-8147-A2CD3F2E8CC7}">
      <dgm:prSet/>
      <dgm:spPr/>
      <dgm:t>
        <a:bodyPr/>
        <a:lstStyle/>
        <a:p>
          <a:r>
            <a:rPr lang="en-US"/>
            <a:t>Does this hurt anyone?</a:t>
          </a:r>
        </a:p>
      </dgm:t>
    </dgm:pt>
    <dgm:pt modelId="{9F340744-665D-42AD-A1BB-4C1B4CB8112D}" type="parTrans" cxnId="{553B6F0E-02FA-42A9-8EF9-7F349113603D}">
      <dgm:prSet/>
      <dgm:spPr/>
      <dgm:t>
        <a:bodyPr/>
        <a:lstStyle/>
        <a:p>
          <a:endParaRPr lang="en-US"/>
        </a:p>
      </dgm:t>
    </dgm:pt>
    <dgm:pt modelId="{95768250-59D9-4D6C-B99F-4B05B692F2C5}" type="sibTrans" cxnId="{553B6F0E-02FA-42A9-8EF9-7F349113603D}">
      <dgm:prSet/>
      <dgm:spPr/>
      <dgm:t>
        <a:bodyPr/>
        <a:lstStyle/>
        <a:p>
          <a:endParaRPr lang="en-US"/>
        </a:p>
      </dgm:t>
    </dgm:pt>
    <dgm:pt modelId="{80A04BC4-B25F-41E8-837D-B8AB7FABA7EE}">
      <dgm:prSet/>
      <dgm:spPr/>
      <dgm:t>
        <a:bodyPr/>
        <a:lstStyle/>
        <a:p>
          <a:r>
            <a:rPr lang="en-US"/>
            <a:t>Is this the whole story?</a:t>
          </a:r>
        </a:p>
      </dgm:t>
    </dgm:pt>
    <dgm:pt modelId="{31CA66B5-374C-4B6C-A5E0-3E7A83A8E7FC}" type="parTrans" cxnId="{70CF30DB-0CAE-4468-B146-227231E08700}">
      <dgm:prSet/>
      <dgm:spPr/>
      <dgm:t>
        <a:bodyPr/>
        <a:lstStyle/>
        <a:p>
          <a:endParaRPr lang="en-US"/>
        </a:p>
      </dgm:t>
    </dgm:pt>
    <dgm:pt modelId="{7A864D67-F35E-40EA-8C36-E5807F5C72D3}" type="sibTrans" cxnId="{70CF30DB-0CAE-4468-B146-227231E08700}">
      <dgm:prSet/>
      <dgm:spPr/>
      <dgm:t>
        <a:bodyPr/>
        <a:lstStyle/>
        <a:p>
          <a:endParaRPr lang="en-US"/>
        </a:p>
      </dgm:t>
    </dgm:pt>
    <dgm:pt modelId="{2172E062-122A-4E09-92DB-9662D7109BAD}">
      <dgm:prSet/>
      <dgm:spPr/>
      <dgm:t>
        <a:bodyPr/>
        <a:lstStyle/>
        <a:p>
          <a:r>
            <a:rPr lang="en-US"/>
            <a:t>Who benefits and who suffers?</a:t>
          </a:r>
        </a:p>
      </dgm:t>
    </dgm:pt>
    <dgm:pt modelId="{85B71FEF-485C-4B4B-8193-A492634D72B7}" type="parTrans" cxnId="{65F6A1C4-FBD7-4171-A189-884ED4C872E9}">
      <dgm:prSet/>
      <dgm:spPr/>
      <dgm:t>
        <a:bodyPr/>
        <a:lstStyle/>
        <a:p>
          <a:endParaRPr lang="en-US"/>
        </a:p>
      </dgm:t>
    </dgm:pt>
    <dgm:pt modelId="{191A45DB-5736-4762-ABF3-4893BD50BF68}" type="sibTrans" cxnId="{65F6A1C4-FBD7-4171-A189-884ED4C872E9}">
      <dgm:prSet/>
      <dgm:spPr/>
      <dgm:t>
        <a:bodyPr/>
        <a:lstStyle/>
        <a:p>
          <a:endParaRPr lang="en-US"/>
        </a:p>
      </dgm:t>
    </dgm:pt>
    <dgm:pt modelId="{E2EA117F-247C-4D1B-AD49-C4EE1CF9C897}">
      <dgm:prSet/>
      <dgm:spPr/>
      <dgm:t>
        <a:bodyPr/>
        <a:lstStyle/>
        <a:p>
          <a:r>
            <a:rPr lang="en-US"/>
            <a:t>Why is it like this?</a:t>
          </a:r>
        </a:p>
      </dgm:t>
    </dgm:pt>
    <dgm:pt modelId="{9D9886E4-F0AB-4FD2-BD53-EBB59154DD1E}" type="parTrans" cxnId="{0ED01537-B37F-441E-8FAC-D516A8FF121D}">
      <dgm:prSet/>
      <dgm:spPr/>
      <dgm:t>
        <a:bodyPr/>
        <a:lstStyle/>
        <a:p>
          <a:endParaRPr lang="en-US"/>
        </a:p>
      </dgm:t>
    </dgm:pt>
    <dgm:pt modelId="{12929679-DCD7-4511-B6EB-FF4BF16E8973}" type="sibTrans" cxnId="{0ED01537-B37F-441E-8FAC-D516A8FF121D}">
      <dgm:prSet/>
      <dgm:spPr/>
      <dgm:t>
        <a:bodyPr/>
        <a:lstStyle/>
        <a:p>
          <a:endParaRPr lang="en-US"/>
        </a:p>
      </dgm:t>
    </dgm:pt>
    <dgm:pt modelId="{3769806B-A75B-4F0A-BE43-2C62F59B187A}">
      <dgm:prSet/>
      <dgm:spPr/>
      <dgm:t>
        <a:bodyPr/>
        <a:lstStyle/>
        <a:p>
          <a:r>
            <a:rPr lang="en-US"/>
            <a:t>How could it be different, more just?</a:t>
          </a:r>
        </a:p>
      </dgm:t>
    </dgm:pt>
    <dgm:pt modelId="{4B4E79DA-DD24-4C2C-890B-9C70EF90B4A3}" type="parTrans" cxnId="{EBF9F975-4E8E-40BB-9AFC-50FB6A19069A}">
      <dgm:prSet/>
      <dgm:spPr/>
      <dgm:t>
        <a:bodyPr/>
        <a:lstStyle/>
        <a:p>
          <a:endParaRPr lang="en-US"/>
        </a:p>
      </dgm:t>
    </dgm:pt>
    <dgm:pt modelId="{D0254335-8081-4556-9EA1-F5A31A4ABF3B}" type="sibTrans" cxnId="{EBF9F975-4E8E-40BB-9AFC-50FB6A19069A}">
      <dgm:prSet/>
      <dgm:spPr/>
      <dgm:t>
        <a:bodyPr/>
        <a:lstStyle/>
        <a:p>
          <a:endParaRPr lang="en-US"/>
        </a:p>
      </dgm:t>
    </dgm:pt>
    <dgm:pt modelId="{DD64F79B-25C7-4B79-B46C-17E9D86C4914}" type="pres">
      <dgm:prSet presAssocID="{0E86714A-75AA-4379-B29E-DAB5A88B142A}" presName="linear" presStyleCnt="0">
        <dgm:presLayoutVars>
          <dgm:animLvl val="lvl"/>
          <dgm:resizeHandles val="exact"/>
        </dgm:presLayoutVars>
      </dgm:prSet>
      <dgm:spPr/>
    </dgm:pt>
    <dgm:pt modelId="{318CE4F8-9EBD-49FA-A249-C59DDA380012}" type="pres">
      <dgm:prSet presAssocID="{7E772B96-B974-4629-8316-9FCEFF66EEA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50768E0-9C30-4727-8EA9-2D4007B79A4E}" type="pres">
      <dgm:prSet presAssocID="{86B7DB0A-36C2-4F88-9A2B-52D36E9644AD}" presName="spacer" presStyleCnt="0"/>
      <dgm:spPr/>
    </dgm:pt>
    <dgm:pt modelId="{EEEA2194-194F-4705-9B4F-33C6D78FEAA2}" type="pres">
      <dgm:prSet presAssocID="{758CE784-0C36-4D92-8273-C76412FFDD4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275F68E-824F-4CD5-AFDF-67D282BC028F}" type="pres">
      <dgm:prSet presAssocID="{B7A2ACC7-5EFA-46BC-9EDE-E5BD036A5931}" presName="spacer" presStyleCnt="0"/>
      <dgm:spPr/>
    </dgm:pt>
    <dgm:pt modelId="{E568BE64-FB40-4A67-B5BC-1CB47771A87C}" type="pres">
      <dgm:prSet presAssocID="{39C3A1F8-503B-4E71-8147-A2CD3F2E8CC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FDF399B-3592-4651-9844-850A74052CF3}" type="pres">
      <dgm:prSet presAssocID="{95768250-59D9-4D6C-B99F-4B05B692F2C5}" presName="spacer" presStyleCnt="0"/>
      <dgm:spPr/>
    </dgm:pt>
    <dgm:pt modelId="{7F256100-D0D7-41C8-B7C6-8E6B7CF196F6}" type="pres">
      <dgm:prSet presAssocID="{80A04BC4-B25F-41E8-837D-B8AB7FABA7E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9A13308-A49D-4400-AF82-CD80BFAEA7D3}" type="pres">
      <dgm:prSet presAssocID="{7A864D67-F35E-40EA-8C36-E5807F5C72D3}" presName="spacer" presStyleCnt="0"/>
      <dgm:spPr/>
    </dgm:pt>
    <dgm:pt modelId="{2837D80D-EBEB-4560-847B-6CFFB6E869E1}" type="pres">
      <dgm:prSet presAssocID="{2172E062-122A-4E09-92DB-9662D7109BA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66D16DA-C898-41E2-9CCF-D2BA5CFAB3D8}" type="pres">
      <dgm:prSet presAssocID="{191A45DB-5736-4762-ABF3-4893BD50BF68}" presName="spacer" presStyleCnt="0"/>
      <dgm:spPr/>
    </dgm:pt>
    <dgm:pt modelId="{705AFB79-3BBC-43BB-BDC9-8738FBCAC4A3}" type="pres">
      <dgm:prSet presAssocID="{E2EA117F-247C-4D1B-AD49-C4EE1CF9C89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C97E3A0-C544-493F-91A1-75A8898D468A}" type="pres">
      <dgm:prSet presAssocID="{12929679-DCD7-4511-B6EB-FF4BF16E8973}" presName="spacer" presStyleCnt="0"/>
      <dgm:spPr/>
    </dgm:pt>
    <dgm:pt modelId="{4E24338D-35FA-4FEF-B506-30C582AC6788}" type="pres">
      <dgm:prSet presAssocID="{3769806B-A75B-4F0A-BE43-2C62F59B187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70DC206-31B1-4379-9DA7-D89DC03C8E68}" srcId="{0E86714A-75AA-4379-B29E-DAB5A88B142A}" destId="{758CE784-0C36-4D92-8273-C76412FFDD43}" srcOrd="1" destOrd="0" parTransId="{4E361452-18FC-427B-B0B8-28903B337262}" sibTransId="{B7A2ACC7-5EFA-46BC-9EDE-E5BD036A5931}"/>
    <dgm:cxn modelId="{553B6F0E-02FA-42A9-8EF9-7F349113603D}" srcId="{0E86714A-75AA-4379-B29E-DAB5A88B142A}" destId="{39C3A1F8-503B-4E71-8147-A2CD3F2E8CC7}" srcOrd="2" destOrd="0" parTransId="{9F340744-665D-42AD-A1BB-4C1B4CB8112D}" sibTransId="{95768250-59D9-4D6C-B99F-4B05B692F2C5}"/>
    <dgm:cxn modelId="{A5E89D16-D216-485D-AA63-F762BAEECB0C}" type="presOf" srcId="{2172E062-122A-4E09-92DB-9662D7109BAD}" destId="{2837D80D-EBEB-4560-847B-6CFFB6E869E1}" srcOrd="0" destOrd="0" presId="urn:microsoft.com/office/officeart/2005/8/layout/vList2"/>
    <dgm:cxn modelId="{1C471317-94FD-45C9-845F-A1CE606DDE6A}" type="presOf" srcId="{758CE784-0C36-4D92-8273-C76412FFDD43}" destId="{EEEA2194-194F-4705-9B4F-33C6D78FEAA2}" srcOrd="0" destOrd="0" presId="urn:microsoft.com/office/officeart/2005/8/layout/vList2"/>
    <dgm:cxn modelId="{0ED01537-B37F-441E-8FAC-D516A8FF121D}" srcId="{0E86714A-75AA-4379-B29E-DAB5A88B142A}" destId="{E2EA117F-247C-4D1B-AD49-C4EE1CF9C897}" srcOrd="5" destOrd="0" parTransId="{9D9886E4-F0AB-4FD2-BD53-EBB59154DD1E}" sibTransId="{12929679-DCD7-4511-B6EB-FF4BF16E8973}"/>
    <dgm:cxn modelId="{DD66E14A-415C-4047-AF95-67829D5EF858}" type="presOf" srcId="{39C3A1F8-503B-4E71-8147-A2CD3F2E8CC7}" destId="{E568BE64-FB40-4A67-B5BC-1CB47771A87C}" srcOrd="0" destOrd="0" presId="urn:microsoft.com/office/officeart/2005/8/layout/vList2"/>
    <dgm:cxn modelId="{0791E54A-0491-4776-8098-696138C59E53}" type="presOf" srcId="{E2EA117F-247C-4D1B-AD49-C4EE1CF9C897}" destId="{705AFB79-3BBC-43BB-BDC9-8738FBCAC4A3}" srcOrd="0" destOrd="0" presId="urn:microsoft.com/office/officeart/2005/8/layout/vList2"/>
    <dgm:cxn modelId="{EBF9F975-4E8E-40BB-9AFC-50FB6A19069A}" srcId="{0E86714A-75AA-4379-B29E-DAB5A88B142A}" destId="{3769806B-A75B-4F0A-BE43-2C62F59B187A}" srcOrd="6" destOrd="0" parTransId="{4B4E79DA-DD24-4C2C-890B-9C70EF90B4A3}" sibTransId="{D0254335-8081-4556-9EA1-F5A31A4ABF3B}"/>
    <dgm:cxn modelId="{FF08829E-ABB5-4991-9A02-1D5B994ED6D3}" type="presOf" srcId="{3769806B-A75B-4F0A-BE43-2C62F59B187A}" destId="{4E24338D-35FA-4FEF-B506-30C582AC6788}" srcOrd="0" destOrd="0" presId="urn:microsoft.com/office/officeart/2005/8/layout/vList2"/>
    <dgm:cxn modelId="{E2C1ADAC-C08A-4816-AA0E-CEFC0020A8AA}" type="presOf" srcId="{0E86714A-75AA-4379-B29E-DAB5A88B142A}" destId="{DD64F79B-25C7-4B79-B46C-17E9D86C4914}" srcOrd="0" destOrd="0" presId="urn:microsoft.com/office/officeart/2005/8/layout/vList2"/>
    <dgm:cxn modelId="{75F4CCB8-807A-4727-BC8C-264CEBEECE87}" type="presOf" srcId="{80A04BC4-B25F-41E8-837D-B8AB7FABA7EE}" destId="{7F256100-D0D7-41C8-B7C6-8E6B7CF196F6}" srcOrd="0" destOrd="0" presId="urn:microsoft.com/office/officeart/2005/8/layout/vList2"/>
    <dgm:cxn modelId="{65F6A1C4-FBD7-4171-A189-884ED4C872E9}" srcId="{0E86714A-75AA-4379-B29E-DAB5A88B142A}" destId="{2172E062-122A-4E09-92DB-9662D7109BAD}" srcOrd="4" destOrd="0" parTransId="{85B71FEF-485C-4B4B-8193-A492634D72B7}" sibTransId="{191A45DB-5736-4762-ABF3-4893BD50BF68}"/>
    <dgm:cxn modelId="{D83E05D2-B91C-4858-BF68-6782C536B3BF}" srcId="{0E86714A-75AA-4379-B29E-DAB5A88B142A}" destId="{7E772B96-B974-4629-8316-9FCEFF66EEA6}" srcOrd="0" destOrd="0" parTransId="{4CF78AB9-0B4E-445D-8EE1-11CBEF11C336}" sibTransId="{86B7DB0A-36C2-4F88-9A2B-52D36E9644AD}"/>
    <dgm:cxn modelId="{70CF30DB-0CAE-4468-B146-227231E08700}" srcId="{0E86714A-75AA-4379-B29E-DAB5A88B142A}" destId="{80A04BC4-B25F-41E8-837D-B8AB7FABA7EE}" srcOrd="3" destOrd="0" parTransId="{31CA66B5-374C-4B6C-A5E0-3E7A83A8E7FC}" sibTransId="{7A864D67-F35E-40EA-8C36-E5807F5C72D3}"/>
    <dgm:cxn modelId="{20DBA5E3-1B03-4EA0-83D9-34E934C384E3}" type="presOf" srcId="{7E772B96-B974-4629-8316-9FCEFF66EEA6}" destId="{318CE4F8-9EBD-49FA-A249-C59DDA380012}" srcOrd="0" destOrd="0" presId="urn:microsoft.com/office/officeart/2005/8/layout/vList2"/>
    <dgm:cxn modelId="{02486654-7A04-4746-B15A-B97E34C2C1E0}" type="presParOf" srcId="{DD64F79B-25C7-4B79-B46C-17E9D86C4914}" destId="{318CE4F8-9EBD-49FA-A249-C59DDA380012}" srcOrd="0" destOrd="0" presId="urn:microsoft.com/office/officeart/2005/8/layout/vList2"/>
    <dgm:cxn modelId="{D49CD03F-383B-4275-B94F-D1097A6087B4}" type="presParOf" srcId="{DD64F79B-25C7-4B79-B46C-17E9D86C4914}" destId="{050768E0-9C30-4727-8EA9-2D4007B79A4E}" srcOrd="1" destOrd="0" presId="urn:microsoft.com/office/officeart/2005/8/layout/vList2"/>
    <dgm:cxn modelId="{C0D66766-4DA5-4B6B-AE79-23710E19D368}" type="presParOf" srcId="{DD64F79B-25C7-4B79-B46C-17E9D86C4914}" destId="{EEEA2194-194F-4705-9B4F-33C6D78FEAA2}" srcOrd="2" destOrd="0" presId="urn:microsoft.com/office/officeart/2005/8/layout/vList2"/>
    <dgm:cxn modelId="{BDA187BF-A386-4739-B586-66B5673EEF85}" type="presParOf" srcId="{DD64F79B-25C7-4B79-B46C-17E9D86C4914}" destId="{5275F68E-824F-4CD5-AFDF-67D282BC028F}" srcOrd="3" destOrd="0" presId="urn:microsoft.com/office/officeart/2005/8/layout/vList2"/>
    <dgm:cxn modelId="{8569B7CD-602D-4E85-8DE2-ECC57ADEE75E}" type="presParOf" srcId="{DD64F79B-25C7-4B79-B46C-17E9D86C4914}" destId="{E568BE64-FB40-4A67-B5BC-1CB47771A87C}" srcOrd="4" destOrd="0" presId="urn:microsoft.com/office/officeart/2005/8/layout/vList2"/>
    <dgm:cxn modelId="{8018DE60-D8C3-45E3-B04E-E458830EFAE0}" type="presParOf" srcId="{DD64F79B-25C7-4B79-B46C-17E9D86C4914}" destId="{5FDF399B-3592-4651-9844-850A74052CF3}" srcOrd="5" destOrd="0" presId="urn:microsoft.com/office/officeart/2005/8/layout/vList2"/>
    <dgm:cxn modelId="{973949FD-67E5-4CCF-8CCC-693E260B3754}" type="presParOf" srcId="{DD64F79B-25C7-4B79-B46C-17E9D86C4914}" destId="{7F256100-D0D7-41C8-B7C6-8E6B7CF196F6}" srcOrd="6" destOrd="0" presId="urn:microsoft.com/office/officeart/2005/8/layout/vList2"/>
    <dgm:cxn modelId="{F3E291E5-4047-485F-914C-FF7494818E20}" type="presParOf" srcId="{DD64F79B-25C7-4B79-B46C-17E9D86C4914}" destId="{49A13308-A49D-4400-AF82-CD80BFAEA7D3}" srcOrd="7" destOrd="0" presId="urn:microsoft.com/office/officeart/2005/8/layout/vList2"/>
    <dgm:cxn modelId="{CBB5B2A0-727D-4E61-99C5-2ABBC964D203}" type="presParOf" srcId="{DD64F79B-25C7-4B79-B46C-17E9D86C4914}" destId="{2837D80D-EBEB-4560-847B-6CFFB6E869E1}" srcOrd="8" destOrd="0" presId="urn:microsoft.com/office/officeart/2005/8/layout/vList2"/>
    <dgm:cxn modelId="{FB231F56-B933-40EB-96F8-7BD59F633F19}" type="presParOf" srcId="{DD64F79B-25C7-4B79-B46C-17E9D86C4914}" destId="{066D16DA-C898-41E2-9CCF-D2BA5CFAB3D8}" srcOrd="9" destOrd="0" presId="urn:microsoft.com/office/officeart/2005/8/layout/vList2"/>
    <dgm:cxn modelId="{25DFEBF2-B97C-4D4F-B252-8A78CFE39814}" type="presParOf" srcId="{DD64F79B-25C7-4B79-B46C-17E9D86C4914}" destId="{705AFB79-3BBC-43BB-BDC9-8738FBCAC4A3}" srcOrd="10" destOrd="0" presId="urn:microsoft.com/office/officeart/2005/8/layout/vList2"/>
    <dgm:cxn modelId="{83E4181F-995A-4D7C-BDB7-36CD31146AAB}" type="presParOf" srcId="{DD64F79B-25C7-4B79-B46C-17E9D86C4914}" destId="{1C97E3A0-C544-493F-91A1-75A8898D468A}" srcOrd="11" destOrd="0" presId="urn:microsoft.com/office/officeart/2005/8/layout/vList2"/>
    <dgm:cxn modelId="{91FAEF24-EB6C-4E4B-94C5-2C1293D24718}" type="presParOf" srcId="{DD64F79B-25C7-4B79-B46C-17E9D86C4914}" destId="{4E24338D-35FA-4FEF-B506-30C582AC678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A48E39-1F87-4C8C-A1E0-67805D7FDC43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2D9F3E0-E287-4F43-9846-6353F5CFEA1B}">
      <dgm:prSet phldrT="[Text]"/>
      <dgm:spPr/>
      <dgm:t>
        <a:bodyPr/>
        <a:lstStyle/>
        <a:p>
          <a:r>
            <a:rPr lang="en-US"/>
            <a:t>Is this fair?</a:t>
          </a:r>
        </a:p>
      </dgm:t>
    </dgm:pt>
    <dgm:pt modelId="{29994188-1DD9-4F66-AD7C-444D28A7EE7B}" type="parTrans" cxnId="{A1E7C68F-4EBF-4D71-8320-D87FE0869752}">
      <dgm:prSet/>
      <dgm:spPr/>
      <dgm:t>
        <a:bodyPr/>
        <a:lstStyle/>
        <a:p>
          <a:endParaRPr lang="en-US"/>
        </a:p>
      </dgm:t>
    </dgm:pt>
    <dgm:pt modelId="{7794A061-3BD6-480D-94B0-4AD1C48A8E8F}" type="sibTrans" cxnId="{A1E7C68F-4EBF-4D71-8320-D87FE0869752}">
      <dgm:prSet/>
      <dgm:spPr/>
      <dgm:t>
        <a:bodyPr/>
        <a:lstStyle/>
        <a:p>
          <a:endParaRPr lang="en-US"/>
        </a:p>
      </dgm:t>
    </dgm:pt>
    <dgm:pt modelId="{564D2DDB-898D-44A7-874D-0595B29486C6}">
      <dgm:prSet phldrT="[Text]"/>
      <dgm:spPr/>
      <dgm:t>
        <a:bodyPr/>
        <a:lstStyle/>
        <a:p>
          <a:r>
            <a:rPr lang="en-US"/>
            <a:t>How could it be different, more just?</a:t>
          </a:r>
        </a:p>
      </dgm:t>
    </dgm:pt>
    <dgm:pt modelId="{3A4F381D-1060-4654-B915-1DABE86F5700}" type="parTrans" cxnId="{6879126D-AE37-4FD3-BFDB-A7624BFF3BF0}">
      <dgm:prSet/>
      <dgm:spPr/>
    </dgm:pt>
    <dgm:pt modelId="{A860D5AC-3E60-419C-8A44-EC4C0F210DCC}" type="sibTrans" cxnId="{6879126D-AE37-4FD3-BFDB-A7624BFF3BF0}">
      <dgm:prSet/>
      <dgm:spPr/>
    </dgm:pt>
    <dgm:pt modelId="{C37290A9-3664-4A48-B55C-49D1D8BA8D6B}">
      <dgm:prSet phldrT="[Text]"/>
      <dgm:spPr/>
      <dgm:t>
        <a:bodyPr/>
        <a:lstStyle/>
        <a:p>
          <a:r>
            <a:rPr lang="en-US"/>
            <a:t>Why is it like this?</a:t>
          </a:r>
        </a:p>
      </dgm:t>
    </dgm:pt>
    <dgm:pt modelId="{C9B9B362-F24E-4D94-AF3A-BBFE45224711}" type="parTrans" cxnId="{B49FB616-B088-46F2-B1DB-F7E3C644AEB1}">
      <dgm:prSet/>
      <dgm:spPr/>
    </dgm:pt>
    <dgm:pt modelId="{B341ED64-2153-4BC8-80A2-77A2FCDA9791}" type="sibTrans" cxnId="{B49FB616-B088-46F2-B1DB-F7E3C644AEB1}">
      <dgm:prSet/>
      <dgm:spPr/>
    </dgm:pt>
    <dgm:pt modelId="{5A4C4326-EA36-4C3F-B22B-C4F702F86774}">
      <dgm:prSet phldrT="[Text]"/>
      <dgm:spPr/>
      <dgm:t>
        <a:bodyPr/>
        <a:lstStyle/>
        <a:p>
          <a:r>
            <a:rPr lang="en-US"/>
            <a:t>Who benefits and who suffers?</a:t>
          </a:r>
        </a:p>
      </dgm:t>
    </dgm:pt>
    <dgm:pt modelId="{C48D0F2E-6B43-4C83-840C-E13EE9181187}" type="parTrans" cxnId="{6F8A28CF-E0E5-4988-B2C8-AE38E64DB830}">
      <dgm:prSet/>
      <dgm:spPr/>
    </dgm:pt>
    <dgm:pt modelId="{0F033737-F63D-493F-9050-2357652543C0}" type="sibTrans" cxnId="{6F8A28CF-E0E5-4988-B2C8-AE38E64DB830}">
      <dgm:prSet/>
      <dgm:spPr/>
    </dgm:pt>
    <dgm:pt modelId="{D9BF5CAA-DF48-4CFE-9D1E-FBF76C2F3F83}">
      <dgm:prSet phldrT="[Text]"/>
      <dgm:spPr/>
      <dgm:t>
        <a:bodyPr/>
        <a:lstStyle/>
        <a:p>
          <a:r>
            <a:rPr lang="en-US"/>
            <a:t>Is this the whole story?</a:t>
          </a:r>
        </a:p>
      </dgm:t>
    </dgm:pt>
    <dgm:pt modelId="{2BCB92EC-DA6C-425F-9885-6ADC3BE25F13}" type="parTrans" cxnId="{B2C44119-9F5C-48ED-9FD0-2D113422E85F}">
      <dgm:prSet/>
      <dgm:spPr/>
    </dgm:pt>
    <dgm:pt modelId="{4A55B853-AA5F-4114-95B0-0D14975CDA6D}" type="sibTrans" cxnId="{B2C44119-9F5C-48ED-9FD0-2D113422E85F}">
      <dgm:prSet/>
      <dgm:spPr/>
    </dgm:pt>
    <dgm:pt modelId="{CB7A2D49-C4D3-4F71-82B5-AEEB39670DC5}">
      <dgm:prSet phldrT="[Text]"/>
      <dgm:spPr/>
      <dgm:t>
        <a:bodyPr/>
        <a:lstStyle/>
        <a:p>
          <a:r>
            <a:rPr lang="en-US"/>
            <a:t>Does this hurt anyone?</a:t>
          </a:r>
        </a:p>
      </dgm:t>
    </dgm:pt>
    <dgm:pt modelId="{6B82AC04-6092-48EA-9EC8-69356D4771F8}" type="parTrans" cxnId="{50C7F532-2C74-4A6B-89A7-71162BAEE69C}">
      <dgm:prSet/>
      <dgm:spPr/>
    </dgm:pt>
    <dgm:pt modelId="{A7F05C9D-D8D9-4D07-B8B2-AA4FC83E9419}" type="sibTrans" cxnId="{50C7F532-2C74-4A6B-89A7-71162BAEE69C}">
      <dgm:prSet/>
      <dgm:spPr/>
    </dgm:pt>
    <dgm:pt modelId="{4C8CA3ED-B2D2-47A1-96A6-225899ABAF86}">
      <dgm:prSet phldrT="[Text]"/>
      <dgm:spPr/>
      <dgm:t>
        <a:bodyPr/>
        <a:lstStyle/>
        <a:p>
          <a:r>
            <a:rPr lang="en-US"/>
            <a:t>Is this right?</a:t>
          </a:r>
        </a:p>
      </dgm:t>
    </dgm:pt>
    <dgm:pt modelId="{90A2EF6F-7D76-4232-B769-C438F8B63DA7}" type="parTrans" cxnId="{4E8A2E2B-0730-4E6B-9307-A42FEE030D4E}">
      <dgm:prSet/>
      <dgm:spPr/>
    </dgm:pt>
    <dgm:pt modelId="{37E59C7A-FF2B-43AB-BBC4-21EEA627A537}" type="sibTrans" cxnId="{4E8A2E2B-0730-4E6B-9307-A42FEE030D4E}">
      <dgm:prSet/>
      <dgm:spPr/>
    </dgm:pt>
    <dgm:pt modelId="{468E20DD-404B-4A6E-A821-12E0AA5E052C}" type="pres">
      <dgm:prSet presAssocID="{8AA48E39-1F87-4C8C-A1E0-67805D7FDC43}" presName="diagram" presStyleCnt="0">
        <dgm:presLayoutVars>
          <dgm:dir/>
          <dgm:resizeHandles val="exact"/>
        </dgm:presLayoutVars>
      </dgm:prSet>
      <dgm:spPr/>
    </dgm:pt>
    <dgm:pt modelId="{01E90A11-7D53-479F-BAAB-CF0905E5A964}" type="pres">
      <dgm:prSet presAssocID="{02D9F3E0-E287-4F43-9846-6353F5CFEA1B}" presName="node" presStyleLbl="node1" presStyleIdx="0" presStyleCnt="7">
        <dgm:presLayoutVars>
          <dgm:bulletEnabled val="1"/>
        </dgm:presLayoutVars>
      </dgm:prSet>
      <dgm:spPr/>
    </dgm:pt>
    <dgm:pt modelId="{45362D01-F755-4E4B-862C-562B0469B734}" type="pres">
      <dgm:prSet presAssocID="{7794A061-3BD6-480D-94B0-4AD1C48A8E8F}" presName="sibTrans" presStyleCnt="0"/>
      <dgm:spPr/>
    </dgm:pt>
    <dgm:pt modelId="{8E605886-8C63-4F04-AE1E-AC81BF418381}" type="pres">
      <dgm:prSet presAssocID="{4C8CA3ED-B2D2-47A1-96A6-225899ABAF86}" presName="node" presStyleLbl="node1" presStyleIdx="1" presStyleCnt="7">
        <dgm:presLayoutVars>
          <dgm:bulletEnabled val="1"/>
        </dgm:presLayoutVars>
      </dgm:prSet>
      <dgm:spPr/>
    </dgm:pt>
    <dgm:pt modelId="{117EE25A-3E0A-4C34-A2D7-84A61686BFFF}" type="pres">
      <dgm:prSet presAssocID="{37E59C7A-FF2B-43AB-BBC4-21EEA627A537}" presName="sibTrans" presStyleCnt="0"/>
      <dgm:spPr/>
    </dgm:pt>
    <dgm:pt modelId="{0FE94D15-D0CF-4DEB-8CAC-49372F361DC0}" type="pres">
      <dgm:prSet presAssocID="{CB7A2D49-C4D3-4F71-82B5-AEEB39670DC5}" presName="node" presStyleLbl="node1" presStyleIdx="2" presStyleCnt="7">
        <dgm:presLayoutVars>
          <dgm:bulletEnabled val="1"/>
        </dgm:presLayoutVars>
      </dgm:prSet>
      <dgm:spPr/>
    </dgm:pt>
    <dgm:pt modelId="{DF83C5E4-393D-41FB-A014-4597637C6302}" type="pres">
      <dgm:prSet presAssocID="{A7F05C9D-D8D9-4D07-B8B2-AA4FC83E9419}" presName="sibTrans" presStyleCnt="0"/>
      <dgm:spPr/>
    </dgm:pt>
    <dgm:pt modelId="{B8EE8C94-3E62-4B49-B4ED-7B78D177F353}" type="pres">
      <dgm:prSet presAssocID="{D9BF5CAA-DF48-4CFE-9D1E-FBF76C2F3F83}" presName="node" presStyleLbl="node1" presStyleIdx="3" presStyleCnt="7">
        <dgm:presLayoutVars>
          <dgm:bulletEnabled val="1"/>
        </dgm:presLayoutVars>
      </dgm:prSet>
      <dgm:spPr/>
    </dgm:pt>
    <dgm:pt modelId="{7EC02B80-F924-4F3B-931B-E8E4FE5FCC15}" type="pres">
      <dgm:prSet presAssocID="{4A55B853-AA5F-4114-95B0-0D14975CDA6D}" presName="sibTrans" presStyleCnt="0"/>
      <dgm:spPr/>
    </dgm:pt>
    <dgm:pt modelId="{DAB86B1C-1769-4B34-A9A6-381ADD92DCCC}" type="pres">
      <dgm:prSet presAssocID="{5A4C4326-EA36-4C3F-B22B-C4F702F86774}" presName="node" presStyleLbl="node1" presStyleIdx="4" presStyleCnt="7">
        <dgm:presLayoutVars>
          <dgm:bulletEnabled val="1"/>
        </dgm:presLayoutVars>
      </dgm:prSet>
      <dgm:spPr/>
    </dgm:pt>
    <dgm:pt modelId="{7172B7AE-185A-47BA-9C8D-0B68DF2091A4}" type="pres">
      <dgm:prSet presAssocID="{0F033737-F63D-493F-9050-2357652543C0}" presName="sibTrans" presStyleCnt="0"/>
      <dgm:spPr/>
    </dgm:pt>
    <dgm:pt modelId="{A6FABDB9-EFAB-4979-8A81-3E3180C97F39}" type="pres">
      <dgm:prSet presAssocID="{C37290A9-3664-4A48-B55C-49D1D8BA8D6B}" presName="node" presStyleLbl="node1" presStyleIdx="5" presStyleCnt="7">
        <dgm:presLayoutVars>
          <dgm:bulletEnabled val="1"/>
        </dgm:presLayoutVars>
      </dgm:prSet>
      <dgm:spPr/>
    </dgm:pt>
    <dgm:pt modelId="{EBBD1C3A-1A77-4B72-A0CD-8960BD1AE7F5}" type="pres">
      <dgm:prSet presAssocID="{B341ED64-2153-4BC8-80A2-77A2FCDA9791}" presName="sibTrans" presStyleCnt="0"/>
      <dgm:spPr/>
    </dgm:pt>
    <dgm:pt modelId="{1C90AA7B-3FAF-411F-B48A-ED509E6B4ABF}" type="pres">
      <dgm:prSet presAssocID="{564D2DDB-898D-44A7-874D-0595B29486C6}" presName="node" presStyleLbl="node1" presStyleIdx="6" presStyleCnt="7">
        <dgm:presLayoutVars>
          <dgm:bulletEnabled val="1"/>
        </dgm:presLayoutVars>
      </dgm:prSet>
      <dgm:spPr/>
    </dgm:pt>
  </dgm:ptLst>
  <dgm:cxnLst>
    <dgm:cxn modelId="{747A7904-DEE5-4CAC-B810-9062B4A1E133}" type="presOf" srcId="{8AA48E39-1F87-4C8C-A1E0-67805D7FDC43}" destId="{468E20DD-404B-4A6E-A821-12E0AA5E052C}" srcOrd="0" destOrd="0" presId="urn:microsoft.com/office/officeart/2005/8/layout/default"/>
    <dgm:cxn modelId="{B49FB616-B088-46F2-B1DB-F7E3C644AEB1}" srcId="{8AA48E39-1F87-4C8C-A1E0-67805D7FDC43}" destId="{C37290A9-3664-4A48-B55C-49D1D8BA8D6B}" srcOrd="5" destOrd="0" parTransId="{C9B9B362-F24E-4D94-AF3A-BBFE45224711}" sibTransId="{B341ED64-2153-4BC8-80A2-77A2FCDA9791}"/>
    <dgm:cxn modelId="{B2C44119-9F5C-48ED-9FD0-2D113422E85F}" srcId="{8AA48E39-1F87-4C8C-A1E0-67805D7FDC43}" destId="{D9BF5CAA-DF48-4CFE-9D1E-FBF76C2F3F83}" srcOrd="3" destOrd="0" parTransId="{2BCB92EC-DA6C-425F-9885-6ADC3BE25F13}" sibTransId="{4A55B853-AA5F-4114-95B0-0D14975CDA6D}"/>
    <dgm:cxn modelId="{4E8A2E2B-0730-4E6B-9307-A42FEE030D4E}" srcId="{8AA48E39-1F87-4C8C-A1E0-67805D7FDC43}" destId="{4C8CA3ED-B2D2-47A1-96A6-225899ABAF86}" srcOrd="1" destOrd="0" parTransId="{90A2EF6F-7D76-4232-B769-C438F8B63DA7}" sibTransId="{37E59C7A-FF2B-43AB-BBC4-21EEA627A537}"/>
    <dgm:cxn modelId="{50C7F532-2C74-4A6B-89A7-71162BAEE69C}" srcId="{8AA48E39-1F87-4C8C-A1E0-67805D7FDC43}" destId="{CB7A2D49-C4D3-4F71-82B5-AEEB39670DC5}" srcOrd="2" destOrd="0" parTransId="{6B82AC04-6092-48EA-9EC8-69356D4771F8}" sibTransId="{A7F05C9D-D8D9-4D07-B8B2-AA4FC83E9419}"/>
    <dgm:cxn modelId="{A60CA961-8DA3-4286-BD4D-2BCF0E3D6CDC}" type="presOf" srcId="{D9BF5CAA-DF48-4CFE-9D1E-FBF76C2F3F83}" destId="{B8EE8C94-3E62-4B49-B4ED-7B78D177F353}" srcOrd="0" destOrd="0" presId="urn:microsoft.com/office/officeart/2005/8/layout/default"/>
    <dgm:cxn modelId="{1D0A304A-930F-4944-99B4-65B2E645A4F5}" type="presOf" srcId="{CB7A2D49-C4D3-4F71-82B5-AEEB39670DC5}" destId="{0FE94D15-D0CF-4DEB-8CAC-49372F361DC0}" srcOrd="0" destOrd="0" presId="urn:microsoft.com/office/officeart/2005/8/layout/default"/>
    <dgm:cxn modelId="{6879126D-AE37-4FD3-BFDB-A7624BFF3BF0}" srcId="{8AA48E39-1F87-4C8C-A1E0-67805D7FDC43}" destId="{564D2DDB-898D-44A7-874D-0595B29486C6}" srcOrd="6" destOrd="0" parTransId="{3A4F381D-1060-4654-B915-1DABE86F5700}" sibTransId="{A860D5AC-3E60-419C-8A44-EC4C0F210DCC}"/>
    <dgm:cxn modelId="{3D8FAA50-6353-4BD7-BA92-0D69FF602AE2}" type="presOf" srcId="{4C8CA3ED-B2D2-47A1-96A6-225899ABAF86}" destId="{8E605886-8C63-4F04-AE1E-AC81BF418381}" srcOrd="0" destOrd="0" presId="urn:microsoft.com/office/officeart/2005/8/layout/default"/>
    <dgm:cxn modelId="{DC2D0586-5788-47DC-A33F-21494CBF3A74}" type="presOf" srcId="{C37290A9-3664-4A48-B55C-49D1D8BA8D6B}" destId="{A6FABDB9-EFAB-4979-8A81-3E3180C97F39}" srcOrd="0" destOrd="0" presId="urn:microsoft.com/office/officeart/2005/8/layout/default"/>
    <dgm:cxn modelId="{A1E7C68F-4EBF-4D71-8320-D87FE0869752}" srcId="{8AA48E39-1F87-4C8C-A1E0-67805D7FDC43}" destId="{02D9F3E0-E287-4F43-9846-6353F5CFEA1B}" srcOrd="0" destOrd="0" parTransId="{29994188-1DD9-4F66-AD7C-444D28A7EE7B}" sibTransId="{7794A061-3BD6-480D-94B0-4AD1C48A8E8F}"/>
    <dgm:cxn modelId="{DDE8039B-786E-4A4D-B08D-0E0BFE42BDAA}" type="presOf" srcId="{564D2DDB-898D-44A7-874D-0595B29486C6}" destId="{1C90AA7B-3FAF-411F-B48A-ED509E6B4ABF}" srcOrd="0" destOrd="0" presId="urn:microsoft.com/office/officeart/2005/8/layout/default"/>
    <dgm:cxn modelId="{814229AE-D475-48AE-BC6E-EB8A1969D99B}" type="presOf" srcId="{5A4C4326-EA36-4C3F-B22B-C4F702F86774}" destId="{DAB86B1C-1769-4B34-A9A6-381ADD92DCCC}" srcOrd="0" destOrd="0" presId="urn:microsoft.com/office/officeart/2005/8/layout/default"/>
    <dgm:cxn modelId="{6F8A28CF-E0E5-4988-B2C8-AE38E64DB830}" srcId="{8AA48E39-1F87-4C8C-A1E0-67805D7FDC43}" destId="{5A4C4326-EA36-4C3F-B22B-C4F702F86774}" srcOrd="4" destOrd="0" parTransId="{C48D0F2E-6B43-4C83-840C-E13EE9181187}" sibTransId="{0F033737-F63D-493F-9050-2357652543C0}"/>
    <dgm:cxn modelId="{2ABCCBF3-12D2-4E97-970F-EFC20EEFE2E8}" type="presOf" srcId="{02D9F3E0-E287-4F43-9846-6353F5CFEA1B}" destId="{01E90A11-7D53-479F-BAAB-CF0905E5A964}" srcOrd="0" destOrd="0" presId="urn:microsoft.com/office/officeart/2005/8/layout/default"/>
    <dgm:cxn modelId="{9D381BE5-784E-4727-9946-E9BF7209956C}" type="presParOf" srcId="{468E20DD-404B-4A6E-A821-12E0AA5E052C}" destId="{01E90A11-7D53-479F-BAAB-CF0905E5A964}" srcOrd="0" destOrd="0" presId="urn:microsoft.com/office/officeart/2005/8/layout/default"/>
    <dgm:cxn modelId="{5A9F3B67-DE9F-4D0A-BBCB-CFB8DBF59755}" type="presParOf" srcId="{468E20DD-404B-4A6E-A821-12E0AA5E052C}" destId="{45362D01-F755-4E4B-862C-562B0469B734}" srcOrd="1" destOrd="0" presId="urn:microsoft.com/office/officeart/2005/8/layout/default"/>
    <dgm:cxn modelId="{9792A28E-68D9-45D4-895B-9EF78F88B0B4}" type="presParOf" srcId="{468E20DD-404B-4A6E-A821-12E0AA5E052C}" destId="{8E605886-8C63-4F04-AE1E-AC81BF418381}" srcOrd="2" destOrd="0" presId="urn:microsoft.com/office/officeart/2005/8/layout/default"/>
    <dgm:cxn modelId="{409CA99C-641D-4426-98DC-3BA4FA7BD11B}" type="presParOf" srcId="{468E20DD-404B-4A6E-A821-12E0AA5E052C}" destId="{117EE25A-3E0A-4C34-A2D7-84A61686BFFF}" srcOrd="3" destOrd="0" presId="urn:microsoft.com/office/officeart/2005/8/layout/default"/>
    <dgm:cxn modelId="{537AF8A3-0838-45CB-B83F-3930EE4AEAC5}" type="presParOf" srcId="{468E20DD-404B-4A6E-A821-12E0AA5E052C}" destId="{0FE94D15-D0CF-4DEB-8CAC-49372F361DC0}" srcOrd="4" destOrd="0" presId="urn:microsoft.com/office/officeart/2005/8/layout/default"/>
    <dgm:cxn modelId="{7F96F15F-8752-4967-A99F-FF1054926A58}" type="presParOf" srcId="{468E20DD-404B-4A6E-A821-12E0AA5E052C}" destId="{DF83C5E4-393D-41FB-A014-4597637C6302}" srcOrd="5" destOrd="0" presId="urn:microsoft.com/office/officeart/2005/8/layout/default"/>
    <dgm:cxn modelId="{E8062518-DF71-423D-9E06-8B8E87132367}" type="presParOf" srcId="{468E20DD-404B-4A6E-A821-12E0AA5E052C}" destId="{B8EE8C94-3E62-4B49-B4ED-7B78D177F353}" srcOrd="6" destOrd="0" presId="urn:microsoft.com/office/officeart/2005/8/layout/default"/>
    <dgm:cxn modelId="{B5795601-8C7B-46AB-86C0-58ECE40AB576}" type="presParOf" srcId="{468E20DD-404B-4A6E-A821-12E0AA5E052C}" destId="{7EC02B80-F924-4F3B-931B-E8E4FE5FCC15}" srcOrd="7" destOrd="0" presId="urn:microsoft.com/office/officeart/2005/8/layout/default"/>
    <dgm:cxn modelId="{2B2FCB6F-6E0D-4CBD-82AA-3B8CB6488B7D}" type="presParOf" srcId="{468E20DD-404B-4A6E-A821-12E0AA5E052C}" destId="{DAB86B1C-1769-4B34-A9A6-381ADD92DCCC}" srcOrd="8" destOrd="0" presId="urn:microsoft.com/office/officeart/2005/8/layout/default"/>
    <dgm:cxn modelId="{D48D2733-E3BF-4E8C-82DC-6F189CE42184}" type="presParOf" srcId="{468E20DD-404B-4A6E-A821-12E0AA5E052C}" destId="{7172B7AE-185A-47BA-9C8D-0B68DF2091A4}" srcOrd="9" destOrd="0" presId="urn:microsoft.com/office/officeart/2005/8/layout/default"/>
    <dgm:cxn modelId="{8C018EE8-996C-4374-89B8-3485944A5249}" type="presParOf" srcId="{468E20DD-404B-4A6E-A821-12E0AA5E052C}" destId="{A6FABDB9-EFAB-4979-8A81-3E3180C97F39}" srcOrd="10" destOrd="0" presId="urn:microsoft.com/office/officeart/2005/8/layout/default"/>
    <dgm:cxn modelId="{362DBF4F-3262-4089-A71D-EBA41CACD681}" type="presParOf" srcId="{468E20DD-404B-4A6E-A821-12E0AA5E052C}" destId="{EBBD1C3A-1A77-4B72-A0CD-8960BD1AE7F5}" srcOrd="11" destOrd="0" presId="urn:microsoft.com/office/officeart/2005/8/layout/default"/>
    <dgm:cxn modelId="{EA6FCF3E-9B77-4AE7-907E-506CF1824461}" type="presParOf" srcId="{468E20DD-404B-4A6E-A821-12E0AA5E052C}" destId="{1C90AA7B-3FAF-411F-B48A-ED509E6B4AB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12924-63C1-4FF7-85EF-23659F2DCF97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B75E7D-FB40-45EC-986F-AD1C3758B4FC}">
      <dgm:prSet phldrT="[Text]"/>
      <dgm:spPr/>
      <dgm:t>
        <a:bodyPr/>
        <a:lstStyle/>
        <a:p>
          <a:r>
            <a:rPr lang="en-US"/>
            <a:t>You will receive a randomly-assigned article</a:t>
          </a:r>
        </a:p>
      </dgm:t>
    </dgm:pt>
    <dgm:pt modelId="{B436A914-DF63-47B7-9B5E-07A0E907A680}" type="parTrans" cxnId="{7AEA7C31-47DC-446F-8FEA-5B65E4D5D9FE}">
      <dgm:prSet/>
      <dgm:spPr/>
      <dgm:t>
        <a:bodyPr/>
        <a:lstStyle/>
        <a:p>
          <a:endParaRPr lang="en-US"/>
        </a:p>
      </dgm:t>
    </dgm:pt>
    <dgm:pt modelId="{2BFB724D-F171-4FAF-9264-8666F919F44D}" type="sibTrans" cxnId="{7AEA7C31-47DC-446F-8FEA-5B65E4D5D9FE}">
      <dgm:prSet/>
      <dgm:spPr/>
      <dgm:t>
        <a:bodyPr/>
        <a:lstStyle/>
        <a:p>
          <a:endParaRPr lang="en-US"/>
        </a:p>
      </dgm:t>
    </dgm:pt>
    <dgm:pt modelId="{B1F48BC5-E846-4B89-AA68-576C9C1E6444}">
      <dgm:prSet phldrT="[Text]"/>
      <dgm:spPr/>
      <dgm:t>
        <a:bodyPr/>
        <a:lstStyle/>
        <a:p>
          <a:r>
            <a:rPr lang="en-US"/>
            <a:t>Be prepared to report back!</a:t>
          </a:r>
        </a:p>
      </dgm:t>
    </dgm:pt>
    <dgm:pt modelId="{25C668AE-D17C-4D30-9C70-715B0E8E02A7}" type="parTrans" cxnId="{56AEE3BB-36B7-423C-AF07-8DD14A164C78}">
      <dgm:prSet/>
      <dgm:spPr/>
    </dgm:pt>
    <dgm:pt modelId="{AFBF5218-B8D1-4CF8-BFC8-251EB9A7C4FD}" type="sibTrans" cxnId="{56AEE3BB-36B7-423C-AF07-8DD14A164C78}">
      <dgm:prSet/>
      <dgm:spPr/>
    </dgm:pt>
    <dgm:pt modelId="{F56D3CA5-9745-44DC-BDAD-271D1F687698}">
      <dgm:prSet phldrT="[Text]"/>
      <dgm:spPr/>
      <dgm:t>
        <a:bodyPr/>
        <a:lstStyle/>
        <a:p>
          <a:r>
            <a:rPr lang="en-US"/>
            <a:t>Discuss the article with your group, using the critical consciousness questions</a:t>
          </a:r>
        </a:p>
      </dgm:t>
    </dgm:pt>
    <dgm:pt modelId="{C8109D41-6815-49EC-8620-B9ABE9FD1198}" type="parTrans" cxnId="{13B352ED-32CC-4374-A395-67C0C6745FC4}">
      <dgm:prSet/>
      <dgm:spPr/>
    </dgm:pt>
    <dgm:pt modelId="{8E75A5D3-0258-4490-91BA-0ED84A41F51B}" type="sibTrans" cxnId="{13B352ED-32CC-4374-A395-67C0C6745FC4}">
      <dgm:prSet/>
      <dgm:spPr/>
    </dgm:pt>
    <dgm:pt modelId="{18EE27D1-36F1-47A7-A691-1C3DFD5E8DF2}">
      <dgm:prSet phldrT="[Text]"/>
      <dgm:spPr/>
      <dgm:t>
        <a:bodyPr/>
        <a:lstStyle/>
        <a:p>
          <a:r>
            <a:rPr lang="en-US"/>
            <a:t>Read the article</a:t>
          </a:r>
        </a:p>
      </dgm:t>
    </dgm:pt>
    <dgm:pt modelId="{8E4A2EDE-5EB8-4A51-A5BD-FAA7FF707699}" type="parTrans" cxnId="{DD2E2C1B-AA8E-4AFF-B419-695319C1D020}">
      <dgm:prSet/>
      <dgm:spPr/>
    </dgm:pt>
    <dgm:pt modelId="{032D6886-48CB-43A0-B8FC-6AC57999A57A}" type="sibTrans" cxnId="{DD2E2C1B-AA8E-4AFF-B419-695319C1D020}">
      <dgm:prSet/>
      <dgm:spPr/>
    </dgm:pt>
    <dgm:pt modelId="{3ED582F4-D403-4938-99F4-64DE45F7FF1B}">
      <dgm:prSet phldrT="[Text]"/>
      <dgm:spPr/>
      <dgm:t>
        <a:bodyPr/>
        <a:lstStyle/>
        <a:p>
          <a:r>
            <a:rPr lang="en-US"/>
            <a:t>Find the others who also have your article</a:t>
          </a:r>
        </a:p>
      </dgm:t>
    </dgm:pt>
    <dgm:pt modelId="{5FC27354-B1EE-480F-9776-EAD3241839A5}" type="parTrans" cxnId="{B0FF1973-F3F1-40D7-A7D1-A314CB4B343B}">
      <dgm:prSet/>
      <dgm:spPr/>
    </dgm:pt>
    <dgm:pt modelId="{1B54AF6D-B0F2-474D-8A62-CE64A90839B4}" type="sibTrans" cxnId="{B0FF1973-F3F1-40D7-A7D1-A314CB4B343B}">
      <dgm:prSet/>
      <dgm:spPr/>
    </dgm:pt>
    <dgm:pt modelId="{06727FE0-B6ED-477F-A418-678F5380B420}" type="pres">
      <dgm:prSet presAssocID="{7EB12924-63C1-4FF7-85EF-23659F2DCF97}" presName="Name0" presStyleCnt="0">
        <dgm:presLayoutVars>
          <dgm:dir/>
          <dgm:animLvl val="lvl"/>
          <dgm:resizeHandles val="exact"/>
        </dgm:presLayoutVars>
      </dgm:prSet>
      <dgm:spPr/>
    </dgm:pt>
    <dgm:pt modelId="{ED6512C8-EE5D-48CB-840F-6D7D4A06D65A}" type="pres">
      <dgm:prSet presAssocID="{B1F48BC5-E846-4B89-AA68-576C9C1E6444}" presName="boxAndChildren" presStyleCnt="0"/>
      <dgm:spPr/>
    </dgm:pt>
    <dgm:pt modelId="{5A82999A-4802-4DA0-BB58-F27AFC15247E}" type="pres">
      <dgm:prSet presAssocID="{B1F48BC5-E846-4B89-AA68-576C9C1E6444}" presName="parentTextBox" presStyleLbl="node1" presStyleIdx="0" presStyleCnt="5"/>
      <dgm:spPr/>
    </dgm:pt>
    <dgm:pt modelId="{0C8696AE-B525-4104-8FA5-FBA158D72400}" type="pres">
      <dgm:prSet presAssocID="{8E75A5D3-0258-4490-91BA-0ED84A41F51B}" presName="sp" presStyleCnt="0"/>
      <dgm:spPr/>
    </dgm:pt>
    <dgm:pt modelId="{3A04B0A5-1E77-4E47-B28B-34E068AF0875}" type="pres">
      <dgm:prSet presAssocID="{F56D3CA5-9745-44DC-BDAD-271D1F687698}" presName="arrowAndChildren" presStyleCnt="0"/>
      <dgm:spPr/>
    </dgm:pt>
    <dgm:pt modelId="{12A17323-8294-4F13-B172-EC040F269BEE}" type="pres">
      <dgm:prSet presAssocID="{F56D3CA5-9745-44DC-BDAD-271D1F687698}" presName="parentTextArrow" presStyleLbl="node1" presStyleIdx="1" presStyleCnt="5"/>
      <dgm:spPr/>
    </dgm:pt>
    <dgm:pt modelId="{48474B6F-4801-4B30-A521-279B90A1EC45}" type="pres">
      <dgm:prSet presAssocID="{032D6886-48CB-43A0-B8FC-6AC57999A57A}" presName="sp" presStyleCnt="0"/>
      <dgm:spPr/>
    </dgm:pt>
    <dgm:pt modelId="{D814FC9B-4BAA-4887-BCF9-D8D56DF8E6B6}" type="pres">
      <dgm:prSet presAssocID="{18EE27D1-36F1-47A7-A691-1C3DFD5E8DF2}" presName="arrowAndChildren" presStyleCnt="0"/>
      <dgm:spPr/>
    </dgm:pt>
    <dgm:pt modelId="{9B88ED31-290E-47C3-8471-C4409C0A3FCB}" type="pres">
      <dgm:prSet presAssocID="{18EE27D1-36F1-47A7-A691-1C3DFD5E8DF2}" presName="parentTextArrow" presStyleLbl="node1" presStyleIdx="2" presStyleCnt="5"/>
      <dgm:spPr/>
    </dgm:pt>
    <dgm:pt modelId="{9DAA5655-87F9-458C-90E7-B29730778D7A}" type="pres">
      <dgm:prSet presAssocID="{1B54AF6D-B0F2-474D-8A62-CE64A90839B4}" presName="sp" presStyleCnt="0"/>
      <dgm:spPr/>
    </dgm:pt>
    <dgm:pt modelId="{650C140A-31F8-4BD0-BDC4-3FA35F3154E2}" type="pres">
      <dgm:prSet presAssocID="{3ED582F4-D403-4938-99F4-64DE45F7FF1B}" presName="arrowAndChildren" presStyleCnt="0"/>
      <dgm:spPr/>
    </dgm:pt>
    <dgm:pt modelId="{976E0CD5-8D28-4966-96F7-A09503927864}" type="pres">
      <dgm:prSet presAssocID="{3ED582F4-D403-4938-99F4-64DE45F7FF1B}" presName="parentTextArrow" presStyleLbl="node1" presStyleIdx="3" presStyleCnt="5"/>
      <dgm:spPr/>
    </dgm:pt>
    <dgm:pt modelId="{F1D982C9-D756-4CCC-8566-BD17D8E258EB}" type="pres">
      <dgm:prSet presAssocID="{2BFB724D-F171-4FAF-9264-8666F919F44D}" presName="sp" presStyleCnt="0"/>
      <dgm:spPr/>
    </dgm:pt>
    <dgm:pt modelId="{6FE263DE-B9D9-4EE9-96C9-5D7F3D5F6F4D}" type="pres">
      <dgm:prSet presAssocID="{C5B75E7D-FB40-45EC-986F-AD1C3758B4FC}" presName="arrowAndChildren" presStyleCnt="0"/>
      <dgm:spPr/>
    </dgm:pt>
    <dgm:pt modelId="{7EA38976-7712-41B2-AD63-9FF1CC23FB15}" type="pres">
      <dgm:prSet presAssocID="{C5B75E7D-FB40-45EC-986F-AD1C3758B4FC}" presName="parentTextArrow" presStyleLbl="node1" presStyleIdx="4" presStyleCnt="5"/>
      <dgm:spPr/>
    </dgm:pt>
  </dgm:ptLst>
  <dgm:cxnLst>
    <dgm:cxn modelId="{DD2E2C1B-AA8E-4AFF-B419-695319C1D020}" srcId="{7EB12924-63C1-4FF7-85EF-23659F2DCF97}" destId="{18EE27D1-36F1-47A7-A691-1C3DFD5E8DF2}" srcOrd="2" destOrd="0" parTransId="{8E4A2EDE-5EB8-4A51-A5BD-FAA7FF707699}" sibTransId="{032D6886-48CB-43A0-B8FC-6AC57999A57A}"/>
    <dgm:cxn modelId="{7AEA7C31-47DC-446F-8FEA-5B65E4D5D9FE}" srcId="{7EB12924-63C1-4FF7-85EF-23659F2DCF97}" destId="{C5B75E7D-FB40-45EC-986F-AD1C3758B4FC}" srcOrd="0" destOrd="0" parTransId="{B436A914-DF63-47B7-9B5E-07A0E907A680}" sibTransId="{2BFB724D-F171-4FAF-9264-8666F919F44D}"/>
    <dgm:cxn modelId="{5F6DEA37-AEA5-4FFE-AC43-E22F7B5B8CF3}" type="presOf" srcId="{F56D3CA5-9745-44DC-BDAD-271D1F687698}" destId="{12A17323-8294-4F13-B172-EC040F269BEE}" srcOrd="0" destOrd="0" presId="urn:microsoft.com/office/officeart/2005/8/layout/process4"/>
    <dgm:cxn modelId="{EEB7FD4E-AAFE-44A8-B2F3-635F997BC9AF}" type="presOf" srcId="{7EB12924-63C1-4FF7-85EF-23659F2DCF97}" destId="{06727FE0-B6ED-477F-A418-678F5380B420}" srcOrd="0" destOrd="0" presId="urn:microsoft.com/office/officeart/2005/8/layout/process4"/>
    <dgm:cxn modelId="{B0FF1973-F3F1-40D7-A7D1-A314CB4B343B}" srcId="{7EB12924-63C1-4FF7-85EF-23659F2DCF97}" destId="{3ED582F4-D403-4938-99F4-64DE45F7FF1B}" srcOrd="1" destOrd="0" parTransId="{5FC27354-B1EE-480F-9776-EAD3241839A5}" sibTransId="{1B54AF6D-B0F2-474D-8A62-CE64A90839B4}"/>
    <dgm:cxn modelId="{DF61F69D-BB04-4424-89B6-3922B1735C2F}" type="presOf" srcId="{C5B75E7D-FB40-45EC-986F-AD1C3758B4FC}" destId="{7EA38976-7712-41B2-AD63-9FF1CC23FB15}" srcOrd="0" destOrd="0" presId="urn:microsoft.com/office/officeart/2005/8/layout/process4"/>
    <dgm:cxn modelId="{56AEE3BB-36B7-423C-AF07-8DD14A164C78}" srcId="{7EB12924-63C1-4FF7-85EF-23659F2DCF97}" destId="{B1F48BC5-E846-4B89-AA68-576C9C1E6444}" srcOrd="4" destOrd="0" parTransId="{25C668AE-D17C-4D30-9C70-715B0E8E02A7}" sibTransId="{AFBF5218-B8D1-4CF8-BFC8-251EB9A7C4FD}"/>
    <dgm:cxn modelId="{5E6F00D5-ADCC-4599-AD05-0D16A2F27CBC}" type="presOf" srcId="{B1F48BC5-E846-4B89-AA68-576C9C1E6444}" destId="{5A82999A-4802-4DA0-BB58-F27AFC15247E}" srcOrd="0" destOrd="0" presId="urn:microsoft.com/office/officeart/2005/8/layout/process4"/>
    <dgm:cxn modelId="{D715B6DE-D79E-4CE7-AA71-628EEB4F0546}" type="presOf" srcId="{18EE27D1-36F1-47A7-A691-1C3DFD5E8DF2}" destId="{9B88ED31-290E-47C3-8471-C4409C0A3FCB}" srcOrd="0" destOrd="0" presId="urn:microsoft.com/office/officeart/2005/8/layout/process4"/>
    <dgm:cxn modelId="{13B352ED-32CC-4374-A395-67C0C6745FC4}" srcId="{7EB12924-63C1-4FF7-85EF-23659F2DCF97}" destId="{F56D3CA5-9745-44DC-BDAD-271D1F687698}" srcOrd="3" destOrd="0" parTransId="{C8109D41-6815-49EC-8620-B9ABE9FD1198}" sibTransId="{8E75A5D3-0258-4490-91BA-0ED84A41F51B}"/>
    <dgm:cxn modelId="{BD0E17FB-9D01-487C-B8BA-0CCC3D978197}" type="presOf" srcId="{3ED582F4-D403-4938-99F4-64DE45F7FF1B}" destId="{976E0CD5-8D28-4966-96F7-A09503927864}" srcOrd="0" destOrd="0" presId="urn:microsoft.com/office/officeart/2005/8/layout/process4"/>
    <dgm:cxn modelId="{8F037EE0-5EC6-4544-BC05-2FC1451D57B5}" type="presParOf" srcId="{06727FE0-B6ED-477F-A418-678F5380B420}" destId="{ED6512C8-EE5D-48CB-840F-6D7D4A06D65A}" srcOrd="0" destOrd="0" presId="urn:microsoft.com/office/officeart/2005/8/layout/process4"/>
    <dgm:cxn modelId="{2767D014-FC07-4377-9F1A-30C3EC1A1573}" type="presParOf" srcId="{ED6512C8-EE5D-48CB-840F-6D7D4A06D65A}" destId="{5A82999A-4802-4DA0-BB58-F27AFC15247E}" srcOrd="0" destOrd="0" presId="urn:microsoft.com/office/officeart/2005/8/layout/process4"/>
    <dgm:cxn modelId="{2A307169-7BB2-4D9B-BA43-EB0D2360CEA2}" type="presParOf" srcId="{06727FE0-B6ED-477F-A418-678F5380B420}" destId="{0C8696AE-B525-4104-8FA5-FBA158D72400}" srcOrd="1" destOrd="0" presId="urn:microsoft.com/office/officeart/2005/8/layout/process4"/>
    <dgm:cxn modelId="{50E2280C-3457-4AD7-9AC2-377B65B60E7D}" type="presParOf" srcId="{06727FE0-B6ED-477F-A418-678F5380B420}" destId="{3A04B0A5-1E77-4E47-B28B-34E068AF0875}" srcOrd="2" destOrd="0" presId="urn:microsoft.com/office/officeart/2005/8/layout/process4"/>
    <dgm:cxn modelId="{6FEDFEA0-6A32-4404-A93E-0F0DC5CB7F2E}" type="presParOf" srcId="{3A04B0A5-1E77-4E47-B28B-34E068AF0875}" destId="{12A17323-8294-4F13-B172-EC040F269BEE}" srcOrd="0" destOrd="0" presId="urn:microsoft.com/office/officeart/2005/8/layout/process4"/>
    <dgm:cxn modelId="{9BE17D8E-6512-4D47-9B4E-B0A34A3A9C5C}" type="presParOf" srcId="{06727FE0-B6ED-477F-A418-678F5380B420}" destId="{48474B6F-4801-4B30-A521-279B90A1EC45}" srcOrd="3" destOrd="0" presId="urn:microsoft.com/office/officeart/2005/8/layout/process4"/>
    <dgm:cxn modelId="{6A3D2513-CF4B-4176-AA1A-C81183A910BF}" type="presParOf" srcId="{06727FE0-B6ED-477F-A418-678F5380B420}" destId="{D814FC9B-4BAA-4887-BCF9-D8D56DF8E6B6}" srcOrd="4" destOrd="0" presId="urn:microsoft.com/office/officeart/2005/8/layout/process4"/>
    <dgm:cxn modelId="{F32056D5-919F-427F-ACCE-02FA8005E273}" type="presParOf" srcId="{D814FC9B-4BAA-4887-BCF9-D8D56DF8E6B6}" destId="{9B88ED31-290E-47C3-8471-C4409C0A3FCB}" srcOrd="0" destOrd="0" presId="urn:microsoft.com/office/officeart/2005/8/layout/process4"/>
    <dgm:cxn modelId="{255F095B-EFB6-42B6-A1A2-32E17C47A276}" type="presParOf" srcId="{06727FE0-B6ED-477F-A418-678F5380B420}" destId="{9DAA5655-87F9-458C-90E7-B29730778D7A}" srcOrd="5" destOrd="0" presId="urn:microsoft.com/office/officeart/2005/8/layout/process4"/>
    <dgm:cxn modelId="{56E4C77C-DA55-4530-A507-B040E059C48D}" type="presParOf" srcId="{06727FE0-B6ED-477F-A418-678F5380B420}" destId="{650C140A-31F8-4BD0-BDC4-3FA35F3154E2}" srcOrd="6" destOrd="0" presId="urn:microsoft.com/office/officeart/2005/8/layout/process4"/>
    <dgm:cxn modelId="{C99FDBEA-EB4A-4052-ABD4-1B952C7D6461}" type="presParOf" srcId="{650C140A-31F8-4BD0-BDC4-3FA35F3154E2}" destId="{976E0CD5-8D28-4966-96F7-A09503927864}" srcOrd="0" destOrd="0" presId="urn:microsoft.com/office/officeart/2005/8/layout/process4"/>
    <dgm:cxn modelId="{7D07B404-2B8F-45FB-9D5C-B6F6A87D64EF}" type="presParOf" srcId="{06727FE0-B6ED-477F-A418-678F5380B420}" destId="{F1D982C9-D756-4CCC-8566-BD17D8E258EB}" srcOrd="7" destOrd="0" presId="urn:microsoft.com/office/officeart/2005/8/layout/process4"/>
    <dgm:cxn modelId="{2C74BCF5-A97B-45B0-8BD2-A748BC79D4BA}" type="presParOf" srcId="{06727FE0-B6ED-477F-A418-678F5380B420}" destId="{6FE263DE-B9D9-4EE9-96C9-5D7F3D5F6F4D}" srcOrd="8" destOrd="0" presId="urn:microsoft.com/office/officeart/2005/8/layout/process4"/>
    <dgm:cxn modelId="{43C50339-2E48-4D55-8666-D2FBCBDE0DCC}" type="presParOf" srcId="{6FE263DE-B9D9-4EE9-96C9-5D7F3D5F6F4D}" destId="{7EA38976-7712-41B2-AD63-9FF1CC23FB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C0015F-4A71-46D0-976B-22D4B267245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9CEF69-0F9B-4C2A-9F80-8A56E27E7E19}">
      <dgm:prSet/>
      <dgm:spPr/>
      <dgm:t>
        <a:bodyPr/>
        <a:lstStyle/>
        <a:p>
          <a:r>
            <a:rPr lang="en-US"/>
            <a:t>How do you bring in the multiple viewpoints, experiences, and beliefs of families?</a:t>
          </a:r>
        </a:p>
      </dgm:t>
    </dgm:pt>
    <dgm:pt modelId="{86829231-7187-4187-B214-3528E97EFFBE}" type="parTrans" cxnId="{A32D1E1E-A084-4293-9FE3-219D3D7FF06B}">
      <dgm:prSet/>
      <dgm:spPr/>
      <dgm:t>
        <a:bodyPr/>
        <a:lstStyle/>
        <a:p>
          <a:endParaRPr lang="en-US"/>
        </a:p>
      </dgm:t>
    </dgm:pt>
    <dgm:pt modelId="{654D17CD-7AD3-4586-9BC8-D63CC0FF4DC0}" type="sibTrans" cxnId="{A32D1E1E-A084-4293-9FE3-219D3D7FF06B}">
      <dgm:prSet/>
      <dgm:spPr/>
      <dgm:t>
        <a:bodyPr/>
        <a:lstStyle/>
        <a:p>
          <a:endParaRPr lang="en-US"/>
        </a:p>
      </dgm:t>
    </dgm:pt>
    <dgm:pt modelId="{732DCD62-8FC6-4A7A-A1E7-D87D27143529}">
      <dgm:prSet/>
      <dgm:spPr/>
      <dgm:t>
        <a:bodyPr/>
        <a:lstStyle/>
        <a:p>
          <a:r>
            <a:rPr lang="en-US"/>
            <a:t>How has your school engaged families in sensitive issues in the past</a:t>
          </a:r>
        </a:p>
      </dgm:t>
    </dgm:pt>
    <dgm:pt modelId="{75DCE388-9BC8-4200-9339-BB9ED2D849B1}" type="parTrans" cxnId="{F4B6C31E-9A3C-423F-ACF4-D889C5BD552B}">
      <dgm:prSet/>
      <dgm:spPr/>
      <dgm:t>
        <a:bodyPr/>
        <a:lstStyle/>
        <a:p>
          <a:endParaRPr lang="en-US"/>
        </a:p>
      </dgm:t>
    </dgm:pt>
    <dgm:pt modelId="{CCC01911-EB31-4DBA-ABCB-36D481E1BE87}" type="sibTrans" cxnId="{F4B6C31E-9A3C-423F-ACF4-D889C5BD552B}">
      <dgm:prSet/>
      <dgm:spPr/>
      <dgm:t>
        <a:bodyPr/>
        <a:lstStyle/>
        <a:p>
          <a:endParaRPr lang="en-US"/>
        </a:p>
      </dgm:t>
    </dgm:pt>
    <dgm:pt modelId="{D6756A7D-8876-4F5D-A97D-BD1491136A9F}">
      <dgm:prSet/>
      <dgm:spPr/>
      <dgm:t>
        <a:bodyPr/>
        <a:lstStyle/>
        <a:p>
          <a:r>
            <a:rPr lang="en-US"/>
            <a:t>e.g., book selection (or banning), or discussions of volatile local or national events</a:t>
          </a:r>
        </a:p>
      </dgm:t>
    </dgm:pt>
    <dgm:pt modelId="{58C12A1A-9C1E-4ABE-BFF4-38E9811662A2}" type="parTrans" cxnId="{880CC590-6B68-45E1-B7CB-0B4B6CB1A307}">
      <dgm:prSet/>
      <dgm:spPr/>
      <dgm:t>
        <a:bodyPr/>
        <a:lstStyle/>
        <a:p>
          <a:endParaRPr lang="en-US"/>
        </a:p>
      </dgm:t>
    </dgm:pt>
    <dgm:pt modelId="{9003575B-DB62-4DC7-A219-9A5AE288F537}" type="sibTrans" cxnId="{880CC590-6B68-45E1-B7CB-0B4B6CB1A307}">
      <dgm:prSet/>
      <dgm:spPr/>
      <dgm:t>
        <a:bodyPr/>
        <a:lstStyle/>
        <a:p>
          <a:endParaRPr lang="en-US"/>
        </a:p>
      </dgm:t>
    </dgm:pt>
    <dgm:pt modelId="{B98DBE0B-DD7A-4AAE-B8B6-96FA773E858E}">
      <dgm:prSet/>
      <dgm:spPr/>
      <dgm:t>
        <a:bodyPr/>
        <a:lstStyle/>
        <a:p>
          <a:r>
            <a:rPr lang="en-US"/>
            <a:t>How might you engage families in critical literacy inquiries in ways that bring in multiple perspectives, diffuse criticism, and enrich the inquiry?</a:t>
          </a:r>
        </a:p>
      </dgm:t>
    </dgm:pt>
    <dgm:pt modelId="{EBF1268D-6B38-43ED-A3A2-1728BB9900E7}" type="parTrans" cxnId="{2C9F1869-9B1C-4336-99EF-3C2FDC7019BC}">
      <dgm:prSet/>
      <dgm:spPr/>
      <dgm:t>
        <a:bodyPr/>
        <a:lstStyle/>
        <a:p>
          <a:endParaRPr lang="en-US"/>
        </a:p>
      </dgm:t>
    </dgm:pt>
    <dgm:pt modelId="{5A5085ED-CAC4-45C4-85CB-6AEF7871A6E0}" type="sibTrans" cxnId="{2C9F1869-9B1C-4336-99EF-3C2FDC7019BC}">
      <dgm:prSet/>
      <dgm:spPr/>
      <dgm:t>
        <a:bodyPr/>
        <a:lstStyle/>
        <a:p>
          <a:endParaRPr lang="en-US"/>
        </a:p>
      </dgm:t>
    </dgm:pt>
    <dgm:pt modelId="{66C9E2C5-6F64-4A51-9F34-0A0CD5E5B1A1}" type="pres">
      <dgm:prSet presAssocID="{CDC0015F-4A71-46D0-976B-22D4B2672454}" presName="outerComposite" presStyleCnt="0">
        <dgm:presLayoutVars>
          <dgm:chMax val="5"/>
          <dgm:dir/>
          <dgm:resizeHandles val="exact"/>
        </dgm:presLayoutVars>
      </dgm:prSet>
      <dgm:spPr/>
    </dgm:pt>
    <dgm:pt modelId="{06CDA0DC-7804-4BCB-8C3F-F60957F90408}" type="pres">
      <dgm:prSet presAssocID="{CDC0015F-4A71-46D0-976B-22D4B2672454}" presName="dummyMaxCanvas" presStyleCnt="0">
        <dgm:presLayoutVars/>
      </dgm:prSet>
      <dgm:spPr/>
    </dgm:pt>
    <dgm:pt modelId="{F9D8726A-4D5E-4925-8A16-4F93454791BC}" type="pres">
      <dgm:prSet presAssocID="{CDC0015F-4A71-46D0-976B-22D4B2672454}" presName="ThreeNodes_1" presStyleLbl="node1" presStyleIdx="0" presStyleCnt="3">
        <dgm:presLayoutVars>
          <dgm:bulletEnabled val="1"/>
        </dgm:presLayoutVars>
      </dgm:prSet>
      <dgm:spPr/>
    </dgm:pt>
    <dgm:pt modelId="{EF214A4B-6B55-4C01-A42E-682E621D1EAF}" type="pres">
      <dgm:prSet presAssocID="{CDC0015F-4A71-46D0-976B-22D4B2672454}" presName="ThreeNodes_2" presStyleLbl="node1" presStyleIdx="1" presStyleCnt="3">
        <dgm:presLayoutVars>
          <dgm:bulletEnabled val="1"/>
        </dgm:presLayoutVars>
      </dgm:prSet>
      <dgm:spPr/>
    </dgm:pt>
    <dgm:pt modelId="{A781B58D-980B-45A6-B3FF-2028B645C63A}" type="pres">
      <dgm:prSet presAssocID="{CDC0015F-4A71-46D0-976B-22D4B2672454}" presName="ThreeNodes_3" presStyleLbl="node1" presStyleIdx="2" presStyleCnt="3">
        <dgm:presLayoutVars>
          <dgm:bulletEnabled val="1"/>
        </dgm:presLayoutVars>
      </dgm:prSet>
      <dgm:spPr/>
    </dgm:pt>
    <dgm:pt modelId="{D4AD5185-D5A7-4264-BD2D-BE4CBDC2C107}" type="pres">
      <dgm:prSet presAssocID="{CDC0015F-4A71-46D0-976B-22D4B2672454}" presName="ThreeConn_1-2" presStyleLbl="fgAccFollowNode1" presStyleIdx="0" presStyleCnt="2">
        <dgm:presLayoutVars>
          <dgm:bulletEnabled val="1"/>
        </dgm:presLayoutVars>
      </dgm:prSet>
      <dgm:spPr/>
    </dgm:pt>
    <dgm:pt modelId="{B6B3774A-C548-4EE0-9E70-80F90C786E1E}" type="pres">
      <dgm:prSet presAssocID="{CDC0015F-4A71-46D0-976B-22D4B2672454}" presName="ThreeConn_2-3" presStyleLbl="fgAccFollowNode1" presStyleIdx="1" presStyleCnt="2">
        <dgm:presLayoutVars>
          <dgm:bulletEnabled val="1"/>
        </dgm:presLayoutVars>
      </dgm:prSet>
      <dgm:spPr/>
    </dgm:pt>
    <dgm:pt modelId="{E00A889E-7726-4698-99F6-720BF1F827BF}" type="pres">
      <dgm:prSet presAssocID="{CDC0015F-4A71-46D0-976B-22D4B2672454}" presName="ThreeNodes_1_text" presStyleLbl="node1" presStyleIdx="2" presStyleCnt="3">
        <dgm:presLayoutVars>
          <dgm:bulletEnabled val="1"/>
        </dgm:presLayoutVars>
      </dgm:prSet>
      <dgm:spPr/>
    </dgm:pt>
    <dgm:pt modelId="{27C7A335-7B69-40EC-866C-03DC51FF75A3}" type="pres">
      <dgm:prSet presAssocID="{CDC0015F-4A71-46D0-976B-22D4B2672454}" presName="ThreeNodes_2_text" presStyleLbl="node1" presStyleIdx="2" presStyleCnt="3">
        <dgm:presLayoutVars>
          <dgm:bulletEnabled val="1"/>
        </dgm:presLayoutVars>
      </dgm:prSet>
      <dgm:spPr/>
    </dgm:pt>
    <dgm:pt modelId="{65EE146B-ED5F-406B-9A0B-7F60971EECB5}" type="pres">
      <dgm:prSet presAssocID="{CDC0015F-4A71-46D0-976B-22D4B267245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4FEC405-1787-490A-AC20-1889393E4816}" type="presOf" srcId="{B98DBE0B-DD7A-4AAE-B8B6-96FA773E858E}" destId="{65EE146B-ED5F-406B-9A0B-7F60971EECB5}" srcOrd="1" destOrd="0" presId="urn:microsoft.com/office/officeart/2005/8/layout/vProcess5"/>
    <dgm:cxn modelId="{A32D1E1E-A084-4293-9FE3-219D3D7FF06B}" srcId="{CDC0015F-4A71-46D0-976B-22D4B2672454}" destId="{B39CEF69-0F9B-4C2A-9F80-8A56E27E7E19}" srcOrd="0" destOrd="0" parTransId="{86829231-7187-4187-B214-3528E97EFFBE}" sibTransId="{654D17CD-7AD3-4586-9BC8-D63CC0FF4DC0}"/>
    <dgm:cxn modelId="{F4B6C31E-9A3C-423F-ACF4-D889C5BD552B}" srcId="{CDC0015F-4A71-46D0-976B-22D4B2672454}" destId="{732DCD62-8FC6-4A7A-A1E7-D87D27143529}" srcOrd="1" destOrd="0" parTransId="{75DCE388-9BC8-4200-9339-BB9ED2D849B1}" sibTransId="{CCC01911-EB31-4DBA-ABCB-36D481E1BE87}"/>
    <dgm:cxn modelId="{64021C31-08B4-4ACD-A4B0-794FE96D7008}" type="presOf" srcId="{732DCD62-8FC6-4A7A-A1E7-D87D27143529}" destId="{27C7A335-7B69-40EC-866C-03DC51FF75A3}" srcOrd="1" destOrd="0" presId="urn:microsoft.com/office/officeart/2005/8/layout/vProcess5"/>
    <dgm:cxn modelId="{8788F93B-ED65-4B10-B6A9-A16D4DC48DDB}" type="presOf" srcId="{CDC0015F-4A71-46D0-976B-22D4B2672454}" destId="{66C9E2C5-6F64-4A51-9F34-0A0CD5E5B1A1}" srcOrd="0" destOrd="0" presId="urn:microsoft.com/office/officeart/2005/8/layout/vProcess5"/>
    <dgm:cxn modelId="{5ED9AE5F-96D0-4D4C-A8B3-818F21F9B1C1}" type="presOf" srcId="{B39CEF69-0F9B-4C2A-9F80-8A56E27E7E19}" destId="{E00A889E-7726-4698-99F6-720BF1F827BF}" srcOrd="1" destOrd="0" presId="urn:microsoft.com/office/officeart/2005/8/layout/vProcess5"/>
    <dgm:cxn modelId="{C8FF8561-1C46-46FD-AA85-47C014BC5E3A}" type="presOf" srcId="{D6756A7D-8876-4F5D-A97D-BD1491136A9F}" destId="{EF214A4B-6B55-4C01-A42E-682E621D1EAF}" srcOrd="0" destOrd="1" presId="urn:microsoft.com/office/officeart/2005/8/layout/vProcess5"/>
    <dgm:cxn modelId="{2C9F1869-9B1C-4336-99EF-3C2FDC7019BC}" srcId="{CDC0015F-4A71-46D0-976B-22D4B2672454}" destId="{B98DBE0B-DD7A-4AAE-B8B6-96FA773E858E}" srcOrd="2" destOrd="0" parTransId="{EBF1268D-6B38-43ED-A3A2-1728BB9900E7}" sibTransId="{5A5085ED-CAC4-45C4-85CB-6AEF7871A6E0}"/>
    <dgm:cxn modelId="{710BAA5A-EB4B-4160-8E02-7B3115CBF6AC}" type="presOf" srcId="{732DCD62-8FC6-4A7A-A1E7-D87D27143529}" destId="{EF214A4B-6B55-4C01-A42E-682E621D1EAF}" srcOrd="0" destOrd="0" presId="urn:microsoft.com/office/officeart/2005/8/layout/vProcess5"/>
    <dgm:cxn modelId="{5D0F187F-BE51-4DFA-BF42-E7EE6A3B314A}" type="presOf" srcId="{CCC01911-EB31-4DBA-ABCB-36D481E1BE87}" destId="{B6B3774A-C548-4EE0-9E70-80F90C786E1E}" srcOrd="0" destOrd="0" presId="urn:microsoft.com/office/officeart/2005/8/layout/vProcess5"/>
    <dgm:cxn modelId="{880CC590-6B68-45E1-B7CB-0B4B6CB1A307}" srcId="{732DCD62-8FC6-4A7A-A1E7-D87D27143529}" destId="{D6756A7D-8876-4F5D-A97D-BD1491136A9F}" srcOrd="0" destOrd="0" parTransId="{58C12A1A-9C1E-4ABE-BFF4-38E9811662A2}" sibTransId="{9003575B-DB62-4DC7-A219-9A5AE288F537}"/>
    <dgm:cxn modelId="{A1375B92-8CFF-4005-BE59-6E64C3003629}" type="presOf" srcId="{D6756A7D-8876-4F5D-A97D-BD1491136A9F}" destId="{27C7A335-7B69-40EC-866C-03DC51FF75A3}" srcOrd="1" destOrd="1" presId="urn:microsoft.com/office/officeart/2005/8/layout/vProcess5"/>
    <dgm:cxn modelId="{98D167AA-FF9C-4988-B10F-55DDED3888C5}" type="presOf" srcId="{654D17CD-7AD3-4586-9BC8-D63CC0FF4DC0}" destId="{D4AD5185-D5A7-4264-BD2D-BE4CBDC2C107}" srcOrd="0" destOrd="0" presId="urn:microsoft.com/office/officeart/2005/8/layout/vProcess5"/>
    <dgm:cxn modelId="{E4C915B8-244A-479F-9BCE-32A5C4D8D246}" type="presOf" srcId="{B39CEF69-0F9B-4C2A-9F80-8A56E27E7E19}" destId="{F9D8726A-4D5E-4925-8A16-4F93454791BC}" srcOrd="0" destOrd="0" presId="urn:microsoft.com/office/officeart/2005/8/layout/vProcess5"/>
    <dgm:cxn modelId="{BBD5C8EE-9FDF-418B-820E-6D3E0E320245}" type="presOf" srcId="{B98DBE0B-DD7A-4AAE-B8B6-96FA773E858E}" destId="{A781B58D-980B-45A6-B3FF-2028B645C63A}" srcOrd="0" destOrd="0" presId="urn:microsoft.com/office/officeart/2005/8/layout/vProcess5"/>
    <dgm:cxn modelId="{BE96E8CF-FEC7-462C-839B-F3AB2F500046}" type="presParOf" srcId="{66C9E2C5-6F64-4A51-9F34-0A0CD5E5B1A1}" destId="{06CDA0DC-7804-4BCB-8C3F-F60957F90408}" srcOrd="0" destOrd="0" presId="urn:microsoft.com/office/officeart/2005/8/layout/vProcess5"/>
    <dgm:cxn modelId="{7C51806B-E037-4203-9DE6-B44B6F181F2A}" type="presParOf" srcId="{66C9E2C5-6F64-4A51-9F34-0A0CD5E5B1A1}" destId="{F9D8726A-4D5E-4925-8A16-4F93454791BC}" srcOrd="1" destOrd="0" presId="urn:microsoft.com/office/officeart/2005/8/layout/vProcess5"/>
    <dgm:cxn modelId="{60164641-E0BE-4EEF-81DD-266D3574022F}" type="presParOf" srcId="{66C9E2C5-6F64-4A51-9F34-0A0CD5E5B1A1}" destId="{EF214A4B-6B55-4C01-A42E-682E621D1EAF}" srcOrd="2" destOrd="0" presId="urn:microsoft.com/office/officeart/2005/8/layout/vProcess5"/>
    <dgm:cxn modelId="{D55640FF-8BE1-4256-BC65-65E49DB87C31}" type="presParOf" srcId="{66C9E2C5-6F64-4A51-9F34-0A0CD5E5B1A1}" destId="{A781B58D-980B-45A6-B3FF-2028B645C63A}" srcOrd="3" destOrd="0" presId="urn:microsoft.com/office/officeart/2005/8/layout/vProcess5"/>
    <dgm:cxn modelId="{5DB95E03-69AF-481B-9429-65CCC433F226}" type="presParOf" srcId="{66C9E2C5-6F64-4A51-9F34-0A0CD5E5B1A1}" destId="{D4AD5185-D5A7-4264-BD2D-BE4CBDC2C107}" srcOrd="4" destOrd="0" presId="urn:microsoft.com/office/officeart/2005/8/layout/vProcess5"/>
    <dgm:cxn modelId="{132E067F-89EE-4090-89EA-80FA0BA7FF31}" type="presParOf" srcId="{66C9E2C5-6F64-4A51-9F34-0A0CD5E5B1A1}" destId="{B6B3774A-C548-4EE0-9E70-80F90C786E1E}" srcOrd="5" destOrd="0" presId="urn:microsoft.com/office/officeart/2005/8/layout/vProcess5"/>
    <dgm:cxn modelId="{81D49B98-086D-421E-B412-1A2FF44C3C4D}" type="presParOf" srcId="{66C9E2C5-6F64-4A51-9F34-0A0CD5E5B1A1}" destId="{E00A889E-7726-4698-99F6-720BF1F827BF}" srcOrd="6" destOrd="0" presId="urn:microsoft.com/office/officeart/2005/8/layout/vProcess5"/>
    <dgm:cxn modelId="{40CC3559-0FDF-4051-AF01-B452E2941406}" type="presParOf" srcId="{66C9E2C5-6F64-4A51-9F34-0A0CD5E5B1A1}" destId="{27C7A335-7B69-40EC-866C-03DC51FF75A3}" srcOrd="7" destOrd="0" presId="urn:microsoft.com/office/officeart/2005/8/layout/vProcess5"/>
    <dgm:cxn modelId="{67D89EF2-F697-4128-8852-B709575DC74E}" type="presParOf" srcId="{66C9E2C5-6F64-4A51-9F34-0A0CD5E5B1A1}" destId="{65EE146B-ED5F-406B-9A0B-7F60971EEC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D76E0-39AF-4F93-8AED-EB03D2573BBB}">
      <dsp:nvSpPr>
        <dsp:cNvPr id="0" name=""/>
        <dsp:cNvSpPr/>
      </dsp:nvSpPr>
      <dsp:spPr>
        <a:xfrm>
          <a:off x="0" y="467811"/>
          <a:ext cx="2740708" cy="174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329B91-9E6A-496F-A741-8D78B541FDAF}">
      <dsp:nvSpPr>
        <dsp:cNvPr id="0" name=""/>
        <dsp:cNvSpPr/>
      </dsp:nvSpPr>
      <dsp:spPr>
        <a:xfrm>
          <a:off x="304523" y="757108"/>
          <a:ext cx="2740708" cy="1740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curriculum and planned learning experiences provide opportunities for the inclusion of issues important to the classroom, school, and community</a:t>
          </a:r>
        </a:p>
      </dsp:txBody>
      <dsp:txXfrm>
        <a:off x="355496" y="808081"/>
        <a:ext cx="2638762" cy="1638403"/>
      </dsp:txXfrm>
    </dsp:sp>
    <dsp:sp modelId="{4B0F765B-E596-43A6-A54D-C235B3601143}">
      <dsp:nvSpPr>
        <dsp:cNvPr id="0" name=""/>
        <dsp:cNvSpPr/>
      </dsp:nvSpPr>
      <dsp:spPr>
        <a:xfrm>
          <a:off x="3349754" y="467811"/>
          <a:ext cx="2740708" cy="174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1513AC-9B24-4324-A95B-BD91A40BDF89}">
      <dsp:nvSpPr>
        <dsp:cNvPr id="0" name=""/>
        <dsp:cNvSpPr/>
      </dsp:nvSpPr>
      <dsp:spPr>
        <a:xfrm>
          <a:off x="3654277" y="757108"/>
          <a:ext cx="2740708" cy="1740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curriculum and planned learning experiences incorporate opportunities to confront negative stereotypes and biases.</a:t>
          </a:r>
        </a:p>
      </dsp:txBody>
      <dsp:txXfrm>
        <a:off x="3705250" y="808081"/>
        <a:ext cx="2638762" cy="1638403"/>
      </dsp:txXfrm>
    </dsp:sp>
    <dsp:sp modelId="{11A5DC49-BDD5-49D8-827B-499A5FD404CD}">
      <dsp:nvSpPr>
        <dsp:cNvPr id="0" name=""/>
        <dsp:cNvSpPr/>
      </dsp:nvSpPr>
      <dsp:spPr>
        <a:xfrm>
          <a:off x="6699509" y="467811"/>
          <a:ext cx="2740708" cy="174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C929BB-E0C6-4E82-B907-AE031FC91F9B}">
      <dsp:nvSpPr>
        <dsp:cNvPr id="0" name=""/>
        <dsp:cNvSpPr/>
      </dsp:nvSpPr>
      <dsp:spPr>
        <a:xfrm>
          <a:off x="7004032" y="757108"/>
          <a:ext cx="2740708" cy="1740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curriculum and planned learning experiences integrate and provide opportunities for the expression of diverse perspectives</a:t>
          </a:r>
        </a:p>
      </dsp:txBody>
      <dsp:txXfrm>
        <a:off x="7055005" y="808081"/>
        <a:ext cx="2638762" cy="1638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0CEF0-3523-421F-9B0E-9C7B968CBD63}">
      <dsp:nvSpPr>
        <dsp:cNvPr id="0" name=""/>
        <dsp:cNvSpPr/>
      </dsp:nvSpPr>
      <dsp:spPr>
        <a:xfrm>
          <a:off x="1944014" y="353"/>
          <a:ext cx="7776056" cy="1952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77" tIns="495997" rIns="150877" bIns="49599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Encouraging students to question the world, including the texts they read and view</a:t>
          </a:r>
        </a:p>
      </dsp:txBody>
      <dsp:txXfrm>
        <a:off x="1944014" y="353"/>
        <a:ext cx="7776056" cy="1952744"/>
      </dsp:txXfrm>
    </dsp:sp>
    <dsp:sp modelId="{25BAFEE7-C98C-49E0-A8EA-6F1EE064FFB6}">
      <dsp:nvSpPr>
        <dsp:cNvPr id="0" name=""/>
        <dsp:cNvSpPr/>
      </dsp:nvSpPr>
      <dsp:spPr>
        <a:xfrm>
          <a:off x="0" y="353"/>
          <a:ext cx="1944014" cy="1952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1" tIns="192888" rIns="102871" bIns="1928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Encouraging</a:t>
          </a:r>
        </a:p>
      </dsp:txBody>
      <dsp:txXfrm>
        <a:off x="0" y="353"/>
        <a:ext cx="1944014" cy="1952744"/>
      </dsp:txXfrm>
    </dsp:sp>
    <dsp:sp modelId="{3F31B786-28CC-467E-A414-CCEBBC64E531}">
      <dsp:nvSpPr>
        <dsp:cNvPr id="0" name=""/>
        <dsp:cNvSpPr/>
      </dsp:nvSpPr>
      <dsp:spPr>
        <a:xfrm>
          <a:off x="1944014" y="2070262"/>
          <a:ext cx="7776056" cy="1952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77" tIns="495997" rIns="150877" bIns="49599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Teaching students to examine inequities in society and work toward meaningful change</a:t>
          </a:r>
        </a:p>
      </dsp:txBody>
      <dsp:txXfrm>
        <a:off x="1944014" y="2070262"/>
        <a:ext cx="7776056" cy="1952744"/>
      </dsp:txXfrm>
    </dsp:sp>
    <dsp:sp modelId="{A33E3FD8-1C94-465F-99CA-856CC4808239}">
      <dsp:nvSpPr>
        <dsp:cNvPr id="0" name=""/>
        <dsp:cNvSpPr/>
      </dsp:nvSpPr>
      <dsp:spPr>
        <a:xfrm>
          <a:off x="0" y="2070262"/>
          <a:ext cx="1944014" cy="1952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1" tIns="192888" rIns="102871" bIns="1928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Teaching</a:t>
          </a:r>
        </a:p>
      </dsp:txBody>
      <dsp:txXfrm>
        <a:off x="0" y="2070262"/>
        <a:ext cx="1944014" cy="1952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061EE-2E2F-4B73-B6DE-3DA21FF10E15}">
      <dsp:nvSpPr>
        <dsp:cNvPr id="0" name=""/>
        <dsp:cNvSpPr/>
      </dsp:nvSpPr>
      <dsp:spPr>
        <a:xfrm>
          <a:off x="9527445" y="1097566"/>
          <a:ext cx="2877713" cy="28778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D9A21-8EFD-4E28-984D-F46ECFB60DBD}">
      <dsp:nvSpPr>
        <dsp:cNvPr id="0" name=""/>
        <dsp:cNvSpPr/>
      </dsp:nvSpPr>
      <dsp:spPr>
        <a:xfrm>
          <a:off x="9623698" y="1193511"/>
          <a:ext cx="2686442" cy="2685970"/>
        </a:xfrm>
        <a:prstGeom prst="ellipse">
          <a:avLst/>
        </a:prstGeom>
        <a:solidFill>
          <a:schemeClr val="accent5">
            <a:hueOff val="4198"/>
            <a:satOff val="-1015"/>
            <a:lumOff val="-17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are not just preparing students for college and career … we're also preparing them for community and citizenship</a:t>
          </a:r>
        </a:p>
      </dsp:txBody>
      <dsp:txXfrm>
        <a:off x="10007476" y="1577294"/>
        <a:ext cx="1918887" cy="1918405"/>
      </dsp:txXfrm>
    </dsp:sp>
    <dsp:sp modelId="{DE3A0309-7A39-4CF0-9A1C-83E540F996B0}">
      <dsp:nvSpPr>
        <dsp:cNvPr id="0" name=""/>
        <dsp:cNvSpPr/>
      </dsp:nvSpPr>
      <dsp:spPr>
        <a:xfrm rot="2700000">
          <a:off x="6541115" y="1097364"/>
          <a:ext cx="2877760" cy="2877760"/>
        </a:xfrm>
        <a:prstGeom prst="teardrop">
          <a:avLst>
            <a:gd name="adj" fmla="val 100000"/>
          </a:avLst>
        </a:prstGeom>
        <a:solidFill>
          <a:schemeClr val="accent5">
            <a:hueOff val="8395"/>
            <a:satOff val="-2030"/>
            <a:lumOff val="-35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8FEB8-DAF7-4005-9C51-8E4479D06BEA}">
      <dsp:nvSpPr>
        <dsp:cNvPr id="0" name=""/>
        <dsp:cNvSpPr/>
      </dsp:nvSpPr>
      <dsp:spPr>
        <a:xfrm>
          <a:off x="6649731" y="1193511"/>
          <a:ext cx="2686442" cy="2685970"/>
        </a:xfrm>
        <a:prstGeom prst="ellipse">
          <a:avLst/>
        </a:prstGeom>
        <a:solidFill>
          <a:schemeClr val="accent5">
            <a:hueOff val="12593"/>
            <a:satOff val="-3045"/>
            <a:lumOff val="-53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Taking action!</a:t>
          </a:r>
        </a:p>
      </dsp:txBody>
      <dsp:txXfrm>
        <a:off x="7033509" y="1577294"/>
        <a:ext cx="1918887" cy="1918405"/>
      </dsp:txXfrm>
    </dsp:sp>
    <dsp:sp modelId="{FA3684D6-348B-4734-A3A6-1CED250B6104}">
      <dsp:nvSpPr>
        <dsp:cNvPr id="0" name=""/>
        <dsp:cNvSpPr/>
      </dsp:nvSpPr>
      <dsp:spPr>
        <a:xfrm rot="2700000">
          <a:off x="3579488" y="1097364"/>
          <a:ext cx="2877760" cy="2877760"/>
        </a:xfrm>
        <a:prstGeom prst="teardrop">
          <a:avLst>
            <a:gd name="adj" fmla="val 100000"/>
          </a:avLst>
        </a:prstGeom>
        <a:solidFill>
          <a:schemeClr val="accent5">
            <a:hueOff val="16791"/>
            <a:satOff val="-4059"/>
            <a:lumOff val="-71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ACE96-1579-4057-B007-A97D73F628A2}">
      <dsp:nvSpPr>
        <dsp:cNvPr id="0" name=""/>
        <dsp:cNvSpPr/>
      </dsp:nvSpPr>
      <dsp:spPr>
        <a:xfrm>
          <a:off x="3675765" y="1193511"/>
          <a:ext cx="2686442" cy="2685970"/>
        </a:xfrm>
        <a:prstGeom prst="ellipse">
          <a:avLst/>
        </a:prstGeom>
        <a:solidFill>
          <a:schemeClr val="accent5">
            <a:hueOff val="20988"/>
            <a:satOff val="-5074"/>
            <a:lumOff val="-89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Applying reading, writing, mathematics, science, and social studies in authentic ways in real-world contexts</a:t>
          </a:r>
        </a:p>
      </dsp:txBody>
      <dsp:txXfrm>
        <a:off x="4059542" y="1577294"/>
        <a:ext cx="1918887" cy="1918405"/>
      </dsp:txXfrm>
    </dsp:sp>
    <dsp:sp modelId="{DA2B0A21-1810-4974-8F97-CFC25081532B}">
      <dsp:nvSpPr>
        <dsp:cNvPr id="0" name=""/>
        <dsp:cNvSpPr/>
      </dsp:nvSpPr>
      <dsp:spPr>
        <a:xfrm rot="2700000">
          <a:off x="605522" y="1097364"/>
          <a:ext cx="2877760" cy="2877760"/>
        </a:xfrm>
        <a:prstGeom prst="teardrop">
          <a:avLst>
            <a:gd name="adj" fmla="val 100000"/>
          </a:avLst>
        </a:prstGeom>
        <a:solidFill>
          <a:schemeClr val="accent5">
            <a:hueOff val="25186"/>
            <a:satOff val="-6089"/>
            <a:lumOff val="-107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63AA5-EA3D-4887-AB23-137083AB33BB}">
      <dsp:nvSpPr>
        <dsp:cNvPr id="0" name=""/>
        <dsp:cNvSpPr/>
      </dsp:nvSpPr>
      <dsp:spPr>
        <a:xfrm>
          <a:off x="701798" y="1193511"/>
          <a:ext cx="2686442" cy="2685970"/>
        </a:xfrm>
        <a:prstGeom prst="ellipse">
          <a:avLst/>
        </a:prstGeom>
        <a:solidFill>
          <a:schemeClr val="accent5">
            <a:hueOff val="29384"/>
            <a:satOff val="-7104"/>
            <a:lumOff val="-125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Connecting instruction to current events and issues of importance to the community</a:t>
          </a:r>
        </a:p>
      </dsp:txBody>
      <dsp:txXfrm>
        <a:off x="1085575" y="1577294"/>
        <a:ext cx="1918887" cy="1918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9CC55-CE06-40CB-9322-BFEC4356971B}">
      <dsp:nvSpPr>
        <dsp:cNvPr id="0" name=""/>
        <dsp:cNvSpPr/>
      </dsp:nvSpPr>
      <dsp:spPr>
        <a:xfrm>
          <a:off x="604" y="14151"/>
          <a:ext cx="4013162" cy="1296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Personally-Responsible Citizen</a:t>
          </a:r>
        </a:p>
      </dsp:txBody>
      <dsp:txXfrm>
        <a:off x="648604" y="14151"/>
        <a:ext cx="2717162" cy="1296000"/>
      </dsp:txXfrm>
    </dsp:sp>
    <dsp:sp modelId="{DDA2C6D6-311E-4915-837B-E1D29BB6C274}">
      <dsp:nvSpPr>
        <dsp:cNvPr id="0" name=""/>
        <dsp:cNvSpPr/>
      </dsp:nvSpPr>
      <dsp:spPr>
        <a:xfrm>
          <a:off x="604" y="1472151"/>
          <a:ext cx="3210529" cy="314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Acts responsibly in the community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Pays taxes, picks up trash, obeys laws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Action: donates to a food drive</a:t>
          </a:r>
        </a:p>
      </dsp:txBody>
      <dsp:txXfrm>
        <a:off x="604" y="1472151"/>
        <a:ext cx="3210529" cy="3143812"/>
      </dsp:txXfrm>
    </dsp:sp>
    <dsp:sp modelId="{0FB9CD30-AC45-4C77-9CF7-938B05030E43}">
      <dsp:nvSpPr>
        <dsp:cNvPr id="0" name=""/>
        <dsp:cNvSpPr/>
      </dsp:nvSpPr>
      <dsp:spPr>
        <a:xfrm>
          <a:off x="3797766" y="14151"/>
          <a:ext cx="4013162" cy="1296000"/>
        </a:xfrm>
        <a:prstGeom prst="chevron">
          <a:avLst/>
        </a:prstGeom>
        <a:solidFill>
          <a:schemeClr val="accent5">
            <a:hueOff val="14692"/>
            <a:satOff val="-3552"/>
            <a:lumOff val="-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Participatory Citizen</a:t>
          </a:r>
        </a:p>
      </dsp:txBody>
      <dsp:txXfrm>
        <a:off x="4445766" y="14151"/>
        <a:ext cx="2717162" cy="1296000"/>
      </dsp:txXfrm>
    </dsp:sp>
    <dsp:sp modelId="{B72EB6E8-22AB-423A-9A09-B6BF7B2B5542}">
      <dsp:nvSpPr>
        <dsp:cNvPr id="0" name=""/>
        <dsp:cNvSpPr/>
      </dsp:nvSpPr>
      <dsp:spPr>
        <a:xfrm>
          <a:off x="3797766" y="1472151"/>
          <a:ext cx="3210529" cy="314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Active member of community organizations and improvement efforts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Organizes efforts in the community, knows how government agencies work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Action: Organizes the food drive</a:t>
          </a:r>
        </a:p>
      </dsp:txBody>
      <dsp:txXfrm>
        <a:off x="3797766" y="1472151"/>
        <a:ext cx="3210529" cy="3143812"/>
      </dsp:txXfrm>
    </dsp:sp>
    <dsp:sp modelId="{1B7E57A1-DE3C-4AA7-AA75-5EF031DBED66}">
      <dsp:nvSpPr>
        <dsp:cNvPr id="0" name=""/>
        <dsp:cNvSpPr/>
      </dsp:nvSpPr>
      <dsp:spPr>
        <a:xfrm>
          <a:off x="7594929" y="14151"/>
          <a:ext cx="4013162" cy="1296000"/>
        </a:xfrm>
        <a:prstGeom prst="chevron">
          <a:avLst/>
        </a:prstGeom>
        <a:solidFill>
          <a:schemeClr val="accent5">
            <a:hueOff val="29384"/>
            <a:satOff val="-7104"/>
            <a:lumOff val="-125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Social Justice-Oriented Citizen</a:t>
          </a:r>
        </a:p>
      </dsp:txBody>
      <dsp:txXfrm>
        <a:off x="8242929" y="14151"/>
        <a:ext cx="2717162" cy="1296000"/>
      </dsp:txXfrm>
    </dsp:sp>
    <dsp:sp modelId="{D47F01D1-48C2-45F4-A6AA-3A485E509A8E}">
      <dsp:nvSpPr>
        <dsp:cNvPr id="0" name=""/>
        <dsp:cNvSpPr/>
      </dsp:nvSpPr>
      <dsp:spPr>
        <a:xfrm>
          <a:off x="7594929" y="1472151"/>
          <a:ext cx="3210529" cy="314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Critically asseses social, political and economic structures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Explores strategies for change that address root causes of problems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Action: Explores reasons for food security in the community and acts to solve the root cause</a:t>
          </a:r>
        </a:p>
      </dsp:txBody>
      <dsp:txXfrm>
        <a:off x="7594929" y="1472151"/>
        <a:ext cx="3210529" cy="3143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CE4F8-9EBD-49FA-A249-C59DDA380012}">
      <dsp:nvSpPr>
        <dsp:cNvPr id="0" name=""/>
        <dsp:cNvSpPr/>
      </dsp:nvSpPr>
      <dsp:spPr>
        <a:xfrm>
          <a:off x="0" y="64527"/>
          <a:ext cx="9720262" cy="501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 this fair?</a:t>
          </a:r>
        </a:p>
      </dsp:txBody>
      <dsp:txXfrm>
        <a:off x="24502" y="89029"/>
        <a:ext cx="9671258" cy="452926"/>
      </dsp:txXfrm>
    </dsp:sp>
    <dsp:sp modelId="{EEEA2194-194F-4705-9B4F-33C6D78FEAA2}">
      <dsp:nvSpPr>
        <dsp:cNvPr id="0" name=""/>
        <dsp:cNvSpPr/>
      </dsp:nvSpPr>
      <dsp:spPr>
        <a:xfrm>
          <a:off x="0" y="629817"/>
          <a:ext cx="9720262" cy="501930"/>
        </a:xfrm>
        <a:prstGeom prst="roundRect">
          <a:avLst/>
        </a:prstGeom>
        <a:solidFill>
          <a:schemeClr val="accent5">
            <a:hueOff val="4897"/>
            <a:satOff val="-1184"/>
            <a:lumOff val="-20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 this right?</a:t>
          </a:r>
        </a:p>
      </dsp:txBody>
      <dsp:txXfrm>
        <a:off x="24502" y="654319"/>
        <a:ext cx="9671258" cy="452926"/>
      </dsp:txXfrm>
    </dsp:sp>
    <dsp:sp modelId="{E568BE64-FB40-4A67-B5BC-1CB47771A87C}">
      <dsp:nvSpPr>
        <dsp:cNvPr id="0" name=""/>
        <dsp:cNvSpPr/>
      </dsp:nvSpPr>
      <dsp:spPr>
        <a:xfrm>
          <a:off x="0" y="1195107"/>
          <a:ext cx="9720262" cy="501930"/>
        </a:xfrm>
        <a:prstGeom prst="roundRect">
          <a:avLst/>
        </a:prstGeom>
        <a:solidFill>
          <a:schemeClr val="accent5">
            <a:hueOff val="9795"/>
            <a:satOff val="-2368"/>
            <a:lumOff val="-41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Does this hurt anyone?</a:t>
          </a:r>
        </a:p>
      </dsp:txBody>
      <dsp:txXfrm>
        <a:off x="24502" y="1219609"/>
        <a:ext cx="9671258" cy="452926"/>
      </dsp:txXfrm>
    </dsp:sp>
    <dsp:sp modelId="{7F256100-D0D7-41C8-B7C6-8E6B7CF196F6}">
      <dsp:nvSpPr>
        <dsp:cNvPr id="0" name=""/>
        <dsp:cNvSpPr/>
      </dsp:nvSpPr>
      <dsp:spPr>
        <a:xfrm>
          <a:off x="0" y="1760397"/>
          <a:ext cx="9720262" cy="501930"/>
        </a:xfrm>
        <a:prstGeom prst="roundRect">
          <a:avLst/>
        </a:prstGeom>
        <a:solidFill>
          <a:schemeClr val="accent5">
            <a:hueOff val="14692"/>
            <a:satOff val="-3552"/>
            <a:lumOff val="-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 this the whole story?</a:t>
          </a:r>
        </a:p>
      </dsp:txBody>
      <dsp:txXfrm>
        <a:off x="24502" y="1784899"/>
        <a:ext cx="9671258" cy="452926"/>
      </dsp:txXfrm>
    </dsp:sp>
    <dsp:sp modelId="{2837D80D-EBEB-4560-847B-6CFFB6E869E1}">
      <dsp:nvSpPr>
        <dsp:cNvPr id="0" name=""/>
        <dsp:cNvSpPr/>
      </dsp:nvSpPr>
      <dsp:spPr>
        <a:xfrm>
          <a:off x="0" y="2325687"/>
          <a:ext cx="9720262" cy="501930"/>
        </a:xfrm>
        <a:prstGeom prst="roundRect">
          <a:avLst/>
        </a:prstGeom>
        <a:solidFill>
          <a:schemeClr val="accent5">
            <a:hueOff val="19589"/>
            <a:satOff val="-4736"/>
            <a:lumOff val="-83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Who benefits and who suffers?</a:t>
          </a:r>
        </a:p>
      </dsp:txBody>
      <dsp:txXfrm>
        <a:off x="24502" y="2350189"/>
        <a:ext cx="9671258" cy="452926"/>
      </dsp:txXfrm>
    </dsp:sp>
    <dsp:sp modelId="{705AFB79-3BBC-43BB-BDC9-8738FBCAC4A3}">
      <dsp:nvSpPr>
        <dsp:cNvPr id="0" name=""/>
        <dsp:cNvSpPr/>
      </dsp:nvSpPr>
      <dsp:spPr>
        <a:xfrm>
          <a:off x="0" y="2890977"/>
          <a:ext cx="9720262" cy="501930"/>
        </a:xfrm>
        <a:prstGeom prst="roundRect">
          <a:avLst/>
        </a:prstGeom>
        <a:solidFill>
          <a:schemeClr val="accent5">
            <a:hueOff val="24487"/>
            <a:satOff val="-5920"/>
            <a:lumOff val="-10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Why is it like this?</a:t>
          </a:r>
        </a:p>
      </dsp:txBody>
      <dsp:txXfrm>
        <a:off x="24502" y="2915479"/>
        <a:ext cx="9671258" cy="452926"/>
      </dsp:txXfrm>
    </dsp:sp>
    <dsp:sp modelId="{4E24338D-35FA-4FEF-B506-30C582AC6788}">
      <dsp:nvSpPr>
        <dsp:cNvPr id="0" name=""/>
        <dsp:cNvSpPr/>
      </dsp:nvSpPr>
      <dsp:spPr>
        <a:xfrm>
          <a:off x="0" y="3456267"/>
          <a:ext cx="9720262" cy="501930"/>
        </a:xfrm>
        <a:prstGeom prst="roundRect">
          <a:avLst/>
        </a:prstGeom>
        <a:solidFill>
          <a:schemeClr val="accent5">
            <a:hueOff val="29384"/>
            <a:satOff val="-7104"/>
            <a:lumOff val="-125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could it be different, more just?</a:t>
          </a:r>
        </a:p>
      </dsp:txBody>
      <dsp:txXfrm>
        <a:off x="24502" y="3480769"/>
        <a:ext cx="9671258" cy="452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90A11-7D53-479F-BAAB-CF0905E5A964}">
      <dsp:nvSpPr>
        <dsp:cNvPr id="0" name=""/>
        <dsp:cNvSpPr/>
      </dsp:nvSpPr>
      <dsp:spPr>
        <a:xfrm>
          <a:off x="870475" y="164"/>
          <a:ext cx="1837185" cy="110231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 this fair?</a:t>
          </a:r>
        </a:p>
      </dsp:txBody>
      <dsp:txXfrm>
        <a:off x="870475" y="164"/>
        <a:ext cx="1837185" cy="1102311"/>
      </dsp:txXfrm>
    </dsp:sp>
    <dsp:sp modelId="{8E605886-8C63-4F04-AE1E-AC81BF418381}">
      <dsp:nvSpPr>
        <dsp:cNvPr id="0" name=""/>
        <dsp:cNvSpPr/>
      </dsp:nvSpPr>
      <dsp:spPr>
        <a:xfrm>
          <a:off x="2891379" y="164"/>
          <a:ext cx="1837185" cy="1102311"/>
        </a:xfrm>
        <a:prstGeom prst="rect">
          <a:avLst/>
        </a:prstGeom>
        <a:solidFill>
          <a:schemeClr val="accent1">
            <a:shade val="50000"/>
            <a:hueOff val="126893"/>
            <a:satOff val="-3648"/>
            <a:lumOff val="125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 this right?</a:t>
          </a:r>
        </a:p>
      </dsp:txBody>
      <dsp:txXfrm>
        <a:off x="2891379" y="164"/>
        <a:ext cx="1837185" cy="1102311"/>
      </dsp:txXfrm>
    </dsp:sp>
    <dsp:sp modelId="{0FE94D15-D0CF-4DEB-8CAC-49372F361DC0}">
      <dsp:nvSpPr>
        <dsp:cNvPr id="0" name=""/>
        <dsp:cNvSpPr/>
      </dsp:nvSpPr>
      <dsp:spPr>
        <a:xfrm>
          <a:off x="870475" y="1286194"/>
          <a:ext cx="1837185" cy="1102311"/>
        </a:xfrm>
        <a:prstGeom prst="rect">
          <a:avLst/>
        </a:prstGeom>
        <a:solidFill>
          <a:schemeClr val="accent1">
            <a:shade val="50000"/>
            <a:hueOff val="253786"/>
            <a:satOff val="-7295"/>
            <a:lumOff val="251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Does this hurt anyone?</a:t>
          </a:r>
        </a:p>
      </dsp:txBody>
      <dsp:txXfrm>
        <a:off x="870475" y="1286194"/>
        <a:ext cx="1837185" cy="1102311"/>
      </dsp:txXfrm>
    </dsp:sp>
    <dsp:sp modelId="{B8EE8C94-3E62-4B49-B4ED-7B78D177F353}">
      <dsp:nvSpPr>
        <dsp:cNvPr id="0" name=""/>
        <dsp:cNvSpPr/>
      </dsp:nvSpPr>
      <dsp:spPr>
        <a:xfrm>
          <a:off x="2891379" y="1286194"/>
          <a:ext cx="1837185" cy="1102311"/>
        </a:xfrm>
        <a:prstGeom prst="rect">
          <a:avLst/>
        </a:prstGeom>
        <a:solidFill>
          <a:schemeClr val="accent1">
            <a:shade val="50000"/>
            <a:hueOff val="380679"/>
            <a:satOff val="-10943"/>
            <a:lumOff val="376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 this the whole story?</a:t>
          </a:r>
        </a:p>
      </dsp:txBody>
      <dsp:txXfrm>
        <a:off x="2891379" y="1286194"/>
        <a:ext cx="1837185" cy="1102311"/>
      </dsp:txXfrm>
    </dsp:sp>
    <dsp:sp modelId="{DAB86B1C-1769-4B34-A9A6-381ADD92DCCC}">
      <dsp:nvSpPr>
        <dsp:cNvPr id="0" name=""/>
        <dsp:cNvSpPr/>
      </dsp:nvSpPr>
      <dsp:spPr>
        <a:xfrm>
          <a:off x="870475" y="2572224"/>
          <a:ext cx="1837185" cy="1102311"/>
        </a:xfrm>
        <a:prstGeom prst="rect">
          <a:avLst/>
        </a:prstGeom>
        <a:solidFill>
          <a:schemeClr val="accent1">
            <a:shade val="50000"/>
            <a:hueOff val="380679"/>
            <a:satOff val="-10943"/>
            <a:lumOff val="376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Who benefits and who suffers?</a:t>
          </a:r>
        </a:p>
      </dsp:txBody>
      <dsp:txXfrm>
        <a:off x="870475" y="2572224"/>
        <a:ext cx="1837185" cy="1102311"/>
      </dsp:txXfrm>
    </dsp:sp>
    <dsp:sp modelId="{A6FABDB9-EFAB-4979-8A81-3E3180C97F39}">
      <dsp:nvSpPr>
        <dsp:cNvPr id="0" name=""/>
        <dsp:cNvSpPr/>
      </dsp:nvSpPr>
      <dsp:spPr>
        <a:xfrm>
          <a:off x="2891379" y="2572224"/>
          <a:ext cx="1837185" cy="1102311"/>
        </a:xfrm>
        <a:prstGeom prst="rect">
          <a:avLst/>
        </a:prstGeom>
        <a:solidFill>
          <a:schemeClr val="accent1">
            <a:shade val="50000"/>
            <a:hueOff val="253786"/>
            <a:satOff val="-7295"/>
            <a:lumOff val="251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Why is it like this?</a:t>
          </a:r>
        </a:p>
      </dsp:txBody>
      <dsp:txXfrm>
        <a:off x="2891379" y="2572224"/>
        <a:ext cx="1837185" cy="1102311"/>
      </dsp:txXfrm>
    </dsp:sp>
    <dsp:sp modelId="{1C90AA7B-3FAF-411F-B48A-ED509E6B4ABF}">
      <dsp:nvSpPr>
        <dsp:cNvPr id="0" name=""/>
        <dsp:cNvSpPr/>
      </dsp:nvSpPr>
      <dsp:spPr>
        <a:xfrm>
          <a:off x="1880927" y="3858253"/>
          <a:ext cx="1837185" cy="1102311"/>
        </a:xfrm>
        <a:prstGeom prst="rect">
          <a:avLst/>
        </a:prstGeom>
        <a:solidFill>
          <a:schemeClr val="accent1">
            <a:shade val="50000"/>
            <a:hueOff val="126893"/>
            <a:satOff val="-3648"/>
            <a:lumOff val="125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could it be different, more just?</a:t>
          </a:r>
        </a:p>
      </dsp:txBody>
      <dsp:txXfrm>
        <a:off x="1880927" y="3858253"/>
        <a:ext cx="1837185" cy="1102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2999A-4802-4DA0-BB58-F27AFC15247E}">
      <dsp:nvSpPr>
        <dsp:cNvPr id="0" name=""/>
        <dsp:cNvSpPr/>
      </dsp:nvSpPr>
      <dsp:spPr>
        <a:xfrm>
          <a:off x="0" y="3937138"/>
          <a:ext cx="6559825" cy="6459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 prepared to report back!</a:t>
          </a:r>
        </a:p>
      </dsp:txBody>
      <dsp:txXfrm>
        <a:off x="0" y="3937138"/>
        <a:ext cx="6559825" cy="645920"/>
      </dsp:txXfrm>
    </dsp:sp>
    <dsp:sp modelId="{12A17323-8294-4F13-B172-EC040F269BEE}">
      <dsp:nvSpPr>
        <dsp:cNvPr id="0" name=""/>
        <dsp:cNvSpPr/>
      </dsp:nvSpPr>
      <dsp:spPr>
        <a:xfrm rot="10800000">
          <a:off x="0" y="2953402"/>
          <a:ext cx="6559825" cy="993425"/>
        </a:xfrm>
        <a:prstGeom prst="upArrowCallout">
          <a:avLst/>
        </a:prstGeom>
        <a:solidFill>
          <a:schemeClr val="accent5">
            <a:hueOff val="7346"/>
            <a:satOff val="-1776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Discuss the article with your group, using the critical consciousness questions</a:t>
          </a:r>
        </a:p>
      </dsp:txBody>
      <dsp:txXfrm rot="10800000">
        <a:off x="0" y="2953402"/>
        <a:ext cx="6559825" cy="645498"/>
      </dsp:txXfrm>
    </dsp:sp>
    <dsp:sp modelId="{9B88ED31-290E-47C3-8471-C4409C0A3FCB}">
      <dsp:nvSpPr>
        <dsp:cNvPr id="0" name=""/>
        <dsp:cNvSpPr/>
      </dsp:nvSpPr>
      <dsp:spPr>
        <a:xfrm rot="10800000">
          <a:off x="0" y="1969665"/>
          <a:ext cx="6559825" cy="993425"/>
        </a:xfrm>
        <a:prstGeom prst="upArrowCallout">
          <a:avLst/>
        </a:prstGeom>
        <a:solidFill>
          <a:schemeClr val="accent5">
            <a:hueOff val="14692"/>
            <a:satOff val="-3552"/>
            <a:lumOff val="-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Read the article</a:t>
          </a:r>
        </a:p>
      </dsp:txBody>
      <dsp:txXfrm rot="10800000">
        <a:off x="0" y="1969665"/>
        <a:ext cx="6559825" cy="645498"/>
      </dsp:txXfrm>
    </dsp:sp>
    <dsp:sp modelId="{976E0CD5-8D28-4966-96F7-A09503927864}">
      <dsp:nvSpPr>
        <dsp:cNvPr id="0" name=""/>
        <dsp:cNvSpPr/>
      </dsp:nvSpPr>
      <dsp:spPr>
        <a:xfrm rot="10800000">
          <a:off x="0" y="985928"/>
          <a:ext cx="6559825" cy="993425"/>
        </a:xfrm>
        <a:prstGeom prst="upArrowCallout">
          <a:avLst/>
        </a:prstGeom>
        <a:solidFill>
          <a:schemeClr val="accent5">
            <a:hueOff val="22038"/>
            <a:satOff val="-5328"/>
            <a:lumOff val="-94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Find the others who also have your article</a:t>
          </a:r>
        </a:p>
      </dsp:txBody>
      <dsp:txXfrm rot="10800000">
        <a:off x="0" y="985928"/>
        <a:ext cx="6559825" cy="645498"/>
      </dsp:txXfrm>
    </dsp:sp>
    <dsp:sp modelId="{7EA38976-7712-41B2-AD63-9FF1CC23FB15}">
      <dsp:nvSpPr>
        <dsp:cNvPr id="0" name=""/>
        <dsp:cNvSpPr/>
      </dsp:nvSpPr>
      <dsp:spPr>
        <a:xfrm rot="10800000">
          <a:off x="0" y="2191"/>
          <a:ext cx="6559825" cy="993425"/>
        </a:xfrm>
        <a:prstGeom prst="upArrowCallout">
          <a:avLst/>
        </a:prstGeom>
        <a:solidFill>
          <a:schemeClr val="accent5">
            <a:hueOff val="29384"/>
            <a:satOff val="-7104"/>
            <a:lumOff val="-125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 will receive a randomly-assigned article</a:t>
          </a:r>
        </a:p>
      </dsp:txBody>
      <dsp:txXfrm rot="10800000">
        <a:off x="0" y="2191"/>
        <a:ext cx="6559825" cy="6454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8726A-4D5E-4925-8A16-4F93454791BC}">
      <dsp:nvSpPr>
        <dsp:cNvPr id="0" name=""/>
        <dsp:cNvSpPr/>
      </dsp:nvSpPr>
      <dsp:spPr>
        <a:xfrm>
          <a:off x="0" y="0"/>
          <a:ext cx="9744434" cy="13258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do you bring in the multiple viewpoints, experiences, and beliefs of families?</a:t>
          </a:r>
        </a:p>
      </dsp:txBody>
      <dsp:txXfrm>
        <a:off x="38833" y="38833"/>
        <a:ext cx="8313723" cy="1248199"/>
      </dsp:txXfrm>
    </dsp:sp>
    <dsp:sp modelId="{EF214A4B-6B55-4C01-A42E-682E621D1EAF}">
      <dsp:nvSpPr>
        <dsp:cNvPr id="0" name=""/>
        <dsp:cNvSpPr/>
      </dsp:nvSpPr>
      <dsp:spPr>
        <a:xfrm>
          <a:off x="859803" y="1546842"/>
          <a:ext cx="9744434" cy="1325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has your school engaged families in sensitive issues in the past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e.g., book selection (or banning), or discussions of volatile local or national events</a:t>
          </a:r>
        </a:p>
      </dsp:txBody>
      <dsp:txXfrm>
        <a:off x="898636" y="1585675"/>
        <a:ext cx="7945153" cy="1248199"/>
      </dsp:txXfrm>
    </dsp:sp>
    <dsp:sp modelId="{A781B58D-980B-45A6-B3FF-2028B645C63A}">
      <dsp:nvSpPr>
        <dsp:cNvPr id="0" name=""/>
        <dsp:cNvSpPr/>
      </dsp:nvSpPr>
      <dsp:spPr>
        <a:xfrm>
          <a:off x="1719606" y="3093684"/>
          <a:ext cx="9744434" cy="13258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might you engage families in critical literacy inquiries in ways that bring in multiple perspectives, diffuse criticism, and enrich the inquiry?</a:t>
          </a:r>
        </a:p>
      </dsp:txBody>
      <dsp:txXfrm>
        <a:off x="1758439" y="3132517"/>
        <a:ext cx="7945153" cy="1248199"/>
      </dsp:txXfrm>
    </dsp:sp>
    <dsp:sp modelId="{D4AD5185-D5A7-4264-BD2D-BE4CBDC2C107}">
      <dsp:nvSpPr>
        <dsp:cNvPr id="0" name=""/>
        <dsp:cNvSpPr/>
      </dsp:nvSpPr>
      <dsp:spPr>
        <a:xfrm>
          <a:off x="8882622" y="1005447"/>
          <a:ext cx="861812" cy="861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76530" y="1005447"/>
        <a:ext cx="473996" cy="648514"/>
      </dsp:txXfrm>
    </dsp:sp>
    <dsp:sp modelId="{B6B3774A-C548-4EE0-9E70-80F90C786E1E}">
      <dsp:nvSpPr>
        <dsp:cNvPr id="0" name=""/>
        <dsp:cNvSpPr/>
      </dsp:nvSpPr>
      <dsp:spPr>
        <a:xfrm>
          <a:off x="9742425" y="2543451"/>
          <a:ext cx="861812" cy="861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936333" y="2543451"/>
        <a:ext cx="473996" cy="648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ABD124-2D06-4F77-8D3E-1709B73357B3}" type="datetimeFigureOut">
              <a:rPr lang="en-US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D6CFAC-7230-4F6D-8AC3-881B80FEE2B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Materials: Copies of NewsELA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6CFAC-7230-4F6D-8AC3-881B80FEE2B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4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Materials: Discussion Web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6CFAC-7230-4F6D-8AC3-881B80FEE2B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Materials: Books and Book Pass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6CFAC-7230-4F6D-8AC3-881B80FEE2B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9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Materials: Action Plan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6CFAC-7230-4F6D-8AC3-881B80FEE2B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7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58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2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5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7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790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0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2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6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7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1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27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3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childrenslibrary.org/" TargetMode="External"/><Relationship Id="rId2" Type="http://schemas.openxmlformats.org/officeDocument/2006/relationships/hyperlink" Target="https://www.readbrightly.com/topics/teach-brightly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hyperlink" Target="http://coloursofu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Place summer institute: cohort 3, Day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25, 2019</a:t>
            </a:r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5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D466ED9E-26EA-40AB-B919-DFF8A428A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DDCCBFA3-DA3F-4995-BA0B-C86251B29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984783-E0D5-8E4D-A71F-904905EF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Discussion Web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76956E-F902-A74E-8E24-00D9658AC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>
                <a:solidFill>
                  <a:srgbClr val="FFFFFF"/>
                </a:solidFill>
              </a:rPr>
              <a:t>A Tool for Considering Different Perspectives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239814-858E-4E48-99D2-C6BD49B77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60A9F60-EB06-134B-B2E7-920CCEEC6A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3180" r="13179" b="-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0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760B-E759-487F-ADE7-484036FC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literature for critical consciousness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3B64C-C883-47D4-BF8B-1F9A89516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5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17C2-0CF2-4FB1-B71A-97656A46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E6363-6AFB-4AC3-A812-71561655E8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C13BE-F0E3-4ED4-B84E-92C7698FB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Dr. Powell</a:t>
            </a:r>
          </a:p>
        </p:txBody>
      </p:sp>
      <p:pic>
        <p:nvPicPr>
          <p:cNvPr id="6" name="Picture 5" descr="A close up of a person holding a book&#10;&#10;Description generated with high confidence">
            <a:extLst>
              <a:ext uri="{FF2B5EF4-FFF2-40B4-BE49-F238E27FC236}">
                <a16:creationId xmlns:a16="http://schemas.microsoft.com/office/drawing/2014/main" id="{5798E9DF-91E6-4810-9EFE-2380B99E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62" y="57760"/>
            <a:ext cx="7242237" cy="4459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9210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BDF0-C12C-46F6-8CDB-8CCE4F65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000000"/>
                </a:solidFill>
              </a:rPr>
              <a:t>Literature for critical consciousness</a:t>
            </a:r>
          </a:p>
        </p:txBody>
      </p:sp>
      <p:pic>
        <p:nvPicPr>
          <p:cNvPr id="5" name="Picture 5" descr="A blue and white sign&#10;&#10;Description generated with very high confidence">
            <a:extLst>
              <a:ext uri="{FF2B5EF4-FFF2-40B4-BE49-F238E27FC236}">
                <a16:creationId xmlns:a16="http://schemas.microsoft.com/office/drawing/2014/main" id="{646E0D8E-7DB5-4F8F-9742-F8E65371E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39" r="7040" b="1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33C80-2D12-48ED-8E99-4065172B8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Record the title, author, and comment about the book.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Take 2 minutes to look through the book and note ways to use it for critical consciousness.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Stop when the instructor says, "Book Pass."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Pass the book to the next person and examine another book.</a:t>
            </a:r>
          </a:p>
        </p:txBody>
      </p:sp>
    </p:spTree>
    <p:extLst>
      <p:ext uri="{BB962C8B-B14F-4D97-AF65-F5344CB8AC3E}">
        <p14:creationId xmlns:p14="http://schemas.microsoft.com/office/powerpoint/2010/main" val="3953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52FA-CAB6-4F45-AA90-02A89154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Involving families in critical consciousness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EBDA7-6CEA-4F67-A90B-6F49EF8E3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F000-9152-43BB-BE5A-02E2E60A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69514" cy="1499616"/>
          </a:xfrm>
        </p:spPr>
        <p:txBody>
          <a:bodyPr/>
          <a:lstStyle/>
          <a:p>
            <a:r>
              <a:rPr lang="en-US" b="1" dirty="0"/>
              <a:t>Involving families in critical inquiry:</a:t>
            </a:r>
            <a:r>
              <a:rPr lang="en-US" dirty="0"/>
              <a:t> </a:t>
            </a:r>
            <a:r>
              <a:rPr lang="en-US" i="1" dirty="0"/>
              <a:t>questions as you move forward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8F351EE8-269F-4A04-AF2C-43920C3714B1}"/>
              </a:ext>
            </a:extLst>
          </p:cNvPr>
          <p:cNvGraphicFramePr/>
          <p:nvPr/>
        </p:nvGraphicFramePr>
        <p:xfrm>
          <a:off x="342339" y="2170546"/>
          <a:ext cx="11464041" cy="44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63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7EE210-40CC-1545-A04F-4BAFB398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67" y="3355066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rgbClr val="000000"/>
                </a:solidFill>
              </a:rPr>
              <a:t>Planning for Critical Consciousness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44ACCF-A093-6447-9408-36262FB6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081" y="5023270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67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Table talk: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en-US"/>
              <a:t>Revisit Chapter 7 in </a:t>
            </a:r>
            <a:r>
              <a:rPr lang="en-US" i="1"/>
              <a:t>Literacy in the Welcoming Classroom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i="1"/>
              <a:t>Consider:  What is a critical literacy activity you could implement at your grade level?</a:t>
            </a:r>
          </a:p>
          <a:p>
            <a:pPr marL="0" indent="0">
              <a:buNone/>
            </a:pPr>
            <a:r>
              <a:rPr lang="en-US" i="1"/>
              <a:t>If it’s a project, how would you begin?</a:t>
            </a:r>
          </a:p>
          <a:p>
            <a:pPr marL="0" indent="0">
              <a:buNone/>
            </a:pPr>
            <a:r>
              <a:rPr lang="en-US" i="1"/>
              <a:t>What materials and activities would you use? </a:t>
            </a:r>
          </a:p>
        </p:txBody>
      </p:sp>
    </p:spTree>
    <p:extLst>
      <p:ext uri="{BB962C8B-B14F-4D97-AF65-F5344CB8AC3E}">
        <p14:creationId xmlns:p14="http://schemas.microsoft.com/office/powerpoint/2010/main" val="3212919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5201B-2A7B-4E0D-B78B-01D5DCF6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critical conscious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3D01-AED1-42D6-BF7E-8EBEDF288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What kinds of literature/texts/media would support students' work in your critical consciousness unit?</a:t>
            </a:r>
          </a:p>
          <a:p>
            <a:pPr marL="457200" indent="-457200">
              <a:buAutoNum type="arabicPeriod"/>
            </a:pPr>
            <a:r>
              <a:rPr lang="en-US" dirty="0"/>
              <a:t>Explore the texts, book lists, and internet resources provided.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127635" lvl="1" indent="0">
              <a:buNone/>
            </a:pPr>
            <a:r>
              <a:rPr lang="en-US" u="sng" dirty="0">
                <a:hlinkClick r:id="rId2"/>
              </a:rPr>
              <a:t>Read Brightly</a:t>
            </a:r>
            <a:endParaRPr lang="en-US"/>
          </a:p>
          <a:p>
            <a:pPr marL="127635" lvl="1" indent="0">
              <a:buNone/>
            </a:pPr>
            <a:r>
              <a:rPr lang="en-US" u="sng" dirty="0">
                <a:hlinkClick r:id="rId3"/>
              </a:rPr>
              <a:t>International Children's Library</a:t>
            </a:r>
            <a:endParaRPr lang="en-US"/>
          </a:p>
          <a:p>
            <a:pPr marL="127635" lvl="1" indent="0">
              <a:buNone/>
            </a:pPr>
            <a:r>
              <a:rPr lang="en-US" u="sng" dirty="0">
                <a:hlinkClick r:id="rId4"/>
              </a:rPr>
              <a:t>Colours of Us</a:t>
            </a:r>
            <a:endParaRPr lang="en-US"/>
          </a:p>
          <a:p>
            <a:pPr marL="127635" lvl="1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Make a list of the resources you will need for your </a:t>
            </a:r>
            <a:r>
              <a:rPr lang="en-US" dirty="0">
                <a:solidFill>
                  <a:srgbClr val="000000"/>
                </a:solidFill>
              </a:rPr>
              <a:t>consciousness</a:t>
            </a:r>
            <a:r>
              <a:rPr lang="en-US" dirty="0"/>
              <a:t> unit.</a:t>
            </a:r>
          </a:p>
          <a:p>
            <a:pPr marL="457200" indent="-457200">
              <a:buFont typeface="Tw Cen MT" panose="020B0602020104020603" pitchFamily="34" charset="0"/>
              <a:buAutoNum type="arabicPeriod"/>
            </a:pPr>
            <a:r>
              <a:rPr lang="en-US" dirty="0"/>
              <a:t>Identify the person at your school/district who can help you get the resources you need.</a:t>
            </a:r>
          </a:p>
          <a:p>
            <a:pPr marL="457200" indent="-457200">
              <a:buAutoNum type="arabicPeriod"/>
            </a:pPr>
            <a:r>
              <a:rPr lang="en-US" dirty="0"/>
              <a:t>Craft and send an email to that person and request the needed resources.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E4099-B342-49B4-8431-FBD4FCC1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red and white sign&#10;&#10;Description generated with high confidence">
            <a:extLst>
              <a:ext uri="{FF2B5EF4-FFF2-40B4-BE49-F238E27FC236}">
                <a16:creationId xmlns:a16="http://schemas.microsoft.com/office/drawing/2014/main" id="{257FC927-3F5B-4781-AE54-63C6645D3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257" y="2263019"/>
            <a:ext cx="4243008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0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BE6C-A2F1-48C9-B238-F4D3E641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>
                <a:solidFill>
                  <a:srgbClr val="000000"/>
                </a:solidFill>
              </a:rPr>
              <a:t>Putting it together</a:t>
            </a:r>
          </a:p>
        </p:txBody>
      </p:sp>
      <p:pic>
        <p:nvPicPr>
          <p:cNvPr id="5" name="Picture 5" descr="A picture containing LEGO, toy, indoor&#10;&#10;Description generated with very high confidence">
            <a:extLst>
              <a:ext uri="{FF2B5EF4-FFF2-40B4-BE49-F238E27FC236}">
                <a16:creationId xmlns:a16="http://schemas.microsoft.com/office/drawing/2014/main" id="{0BC5779D-4A55-40B3-847D-8324D07DD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5715000" y="1285279"/>
            <a:ext cx="5678488" cy="425886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BE01E-35C6-4725-A658-6348565C8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 with your coach on finalizing a draft of your Action Plan.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Use the template provided in your binder.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How will you incorporate families into your plan?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How will you partner with the community?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How will you support your English Learners language development?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buChar char="•"/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F360-6B93-4479-8472-3A2334EC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From the CRIOP: Critical consciousness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8E3FF2-4BA7-4BA4-968D-30F43E895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933128"/>
              </p:ext>
            </p:extLst>
          </p:nvPr>
        </p:nvGraphicFramePr>
        <p:xfrm>
          <a:off x="1701443" y="1279430"/>
          <a:ext cx="9744741" cy="296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808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E6F4F-C008-4949-AF56-1C04DC7F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>
                <a:solidFill>
                  <a:srgbClr val="FFFFFF"/>
                </a:solidFill>
              </a:rPr>
              <a:t>More Professional Learning</a:t>
            </a:r>
          </a:p>
        </p:txBody>
      </p:sp>
      <p:pic>
        <p:nvPicPr>
          <p:cNvPr id="5" name="Picture 5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E9B8821F-FA7D-4E7D-8C34-CC616AC62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07DCF-AC19-47D5-AAA7-89F28D239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Facebook group</a:t>
            </a:r>
          </a:p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Dropbox link</a:t>
            </a:r>
          </a:p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Website (under construction)</a:t>
            </a:r>
          </a:p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10 Coaching visits</a:t>
            </a:r>
          </a:p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4 Follow Up PD days</a:t>
            </a:r>
          </a:p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QUESTIONS???</a:t>
            </a:r>
          </a:p>
          <a:p>
            <a:pPr marL="285750" indent="-285750">
              <a:lnSpc>
                <a:spcPct val="90000"/>
              </a:lnSpc>
              <a:buFont typeface="Arial" panose="020B0602020104020603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5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48E8B0AF-9ADD-4E28-9678-3D0175BF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44534D-A446-4B03-A2B6-370317F6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300"/>
              <a:t>Implementing </a:t>
            </a:r>
            <a:br>
              <a:rPr lang="en-US" sz="4300"/>
            </a:br>
            <a:r>
              <a:rPr lang="en-US" sz="4300"/>
              <a:t>critical consciousness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E18C1-62CF-4CDA-80FC-27BA304AB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465623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Elisa Wain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Tates Creek Elementary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1st Grade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Raychel Harrison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Eastern Elementary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5th Grade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330AC953-B288-47C9-81F1-FED6F35D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7900B7A-23A2-42D5-9B0A-3CA9FD09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close up of a person with a dog&#10;&#10;Description generated with high confidence">
            <a:extLst>
              <a:ext uri="{FF2B5EF4-FFF2-40B4-BE49-F238E27FC236}">
                <a16:creationId xmlns:a16="http://schemas.microsoft.com/office/drawing/2014/main" id="{ADDD4CF4-A65B-4C88-A5A5-4FA7D7AC6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482" y="484068"/>
            <a:ext cx="3337560" cy="3337560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8505A565-CAE0-42F8-846B-CE1A8A39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6647774E-7C53-4A79-999F-D9ABF004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282977-2020-43C5-80C3-4191585F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8A0519B3-9D3E-4F6C-AD39-F5DEE974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855" y="4321464"/>
            <a:ext cx="1984248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2DCC-047D-4970-885D-FEECF809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critical consciousness?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4074-6A3C-4C09-9A04-A62153BFD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CB5A-41AE-4EC7-BBFE-A3F61D33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Inquiry in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/>
              <a:t> classroom means...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F62A14-2055-497D-8972-F77AD4C58B75}"/>
              </a:ext>
            </a:extLst>
          </p:cNvPr>
          <p:cNvGraphicFramePr/>
          <p:nvPr/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06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EBF7-FF1C-4615-AF2D-51BCB56A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consciousness also means...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AC0AAD2-770D-400E-968A-B416CF69C50D}"/>
              </a:ext>
            </a:extLst>
          </p:cNvPr>
          <p:cNvGraphicFramePr/>
          <p:nvPr/>
        </p:nvGraphicFramePr>
        <p:xfrm>
          <a:off x="-334219" y="1789044"/>
          <a:ext cx="12414678" cy="507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7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BF61-9E37-4D15-873D-EFEB4DA9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62282" cy="1499616"/>
          </a:xfrm>
        </p:spPr>
        <p:txBody>
          <a:bodyPr>
            <a:normAutofit/>
          </a:bodyPr>
          <a:lstStyle/>
          <a:p>
            <a:r>
              <a:rPr lang="en-US" dirty="0"/>
              <a:t>3 models of citizenship education</a:t>
            </a:r>
            <a:br>
              <a:rPr lang="en-US" dirty="0"/>
            </a:br>
            <a:r>
              <a:rPr lang="en-US" sz="1600" dirty="0"/>
              <a:t>W</a:t>
            </a:r>
            <a:r>
              <a:rPr lang="en-US" sz="1800" dirty="0"/>
              <a:t>estheimer, J. (2015). </a:t>
            </a:r>
            <a:r>
              <a:rPr lang="en-US" sz="1800" i="1" dirty="0"/>
              <a:t>What kind of Citizen? Educating our children for the common good.  </a:t>
            </a:r>
            <a:r>
              <a:rPr lang="en-US" sz="1800" dirty="0"/>
              <a:t>New York, NY: Teachers College Press.</a:t>
            </a:r>
            <a:endParaRPr lang="en-US" sz="1800" i="1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3DACBBCA-C4F7-43B0-B2D4-31CBB54BB2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4025" y="2009914"/>
          <a:ext cx="11608696" cy="463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68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E663-E834-41AA-BE70-F753B8E7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Critical consciousness:</a:t>
            </a:r>
            <a:r>
              <a:rPr lang="en-US"/>
              <a:t> Asking questions of all texts (and contexts)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C637DE-16B5-4834-AD5E-B188E2FD3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8330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57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D02C-8613-4918-9517-E53A48FD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task: </a:t>
            </a:r>
            <a:r>
              <a:rPr lang="en-US" dirty="0"/>
              <a:t>Apply Critical consciousness </a:t>
            </a:r>
            <a:r>
              <a:rPr lang="en-US"/>
              <a:t>to the news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E78DDC40-77D0-4165-822C-BAFB337A9CC9}"/>
              </a:ext>
            </a:extLst>
          </p:cNvPr>
          <p:cNvGraphicFramePr/>
          <p:nvPr/>
        </p:nvGraphicFramePr>
        <p:xfrm>
          <a:off x="6438348" y="1765852"/>
          <a:ext cx="5599041" cy="496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5" name="Diagram 95">
            <a:extLst>
              <a:ext uri="{FF2B5EF4-FFF2-40B4-BE49-F238E27FC236}">
                <a16:creationId xmlns:a16="http://schemas.microsoft.com/office/drawing/2014/main" id="{CC769E91-179B-4377-9B74-B22D159C4CCD}"/>
              </a:ext>
            </a:extLst>
          </p:cNvPr>
          <p:cNvGraphicFramePr/>
          <p:nvPr/>
        </p:nvGraphicFramePr>
        <p:xfrm>
          <a:off x="154609" y="2086113"/>
          <a:ext cx="6559826" cy="4585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32113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CAE8E35D99F468904FA523C1BE473" ma:contentTypeVersion="9" ma:contentTypeDescription="Create a new document." ma:contentTypeScope="" ma:versionID="f34e4d9ad9fd336fb006694ce47d77b0">
  <xsd:schema xmlns:xsd="http://www.w3.org/2001/XMLSchema" xmlns:xs="http://www.w3.org/2001/XMLSchema" xmlns:p="http://schemas.microsoft.com/office/2006/metadata/properties" xmlns:ns2="fb153ab6-dc1a-467e-9743-71b819a5ffd0" xmlns:ns3="0b71da75-4e80-4e70-bdd0-53ca44ec7fe1" targetNamespace="http://schemas.microsoft.com/office/2006/metadata/properties" ma:root="true" ma:fieldsID="3b8439d48b499f4d8fd5479fb50b8d5c" ns2:_="" ns3:_="">
    <xsd:import namespace="fb153ab6-dc1a-467e-9743-71b819a5ffd0"/>
    <xsd:import namespace="0b71da75-4e80-4e70-bdd0-53ca44ec7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3ab6-dc1a-467e-9743-71b819a5f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1da75-4e80-4e70-bdd0-53ca44ec7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246141-06BB-4D9F-8721-664199C4A7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3A0E7C-EA0A-4E73-B04A-A65C51FF3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53ab6-dc1a-467e-9743-71b819a5ffd0"/>
    <ds:schemaRef ds:uri="0b71da75-4e80-4e70-bdd0-53ca44ec7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5A135A-C233-410B-AAAD-0378961355E7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b71da75-4e80-4e70-bdd0-53ca44ec7fe1"/>
    <ds:schemaRef ds:uri="http://www.w3.org/XML/1998/namespace"/>
    <ds:schemaRef ds:uri="fb153ab6-dc1a-467e-9743-71b819a5ffd0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</TotalTime>
  <Words>804</Words>
  <Application>Microsoft Office PowerPoint</Application>
  <PresentationFormat>Widescreen</PresentationFormat>
  <Paragraphs>115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Tw Cen MT Condensed</vt:lpstr>
      <vt:lpstr>Wingdings 3</vt:lpstr>
      <vt:lpstr>Integral</vt:lpstr>
      <vt:lpstr>Project Place summer institute: cohort 3, Day 4</vt:lpstr>
      <vt:lpstr>From the CRIOP: Critical consciousness</vt:lpstr>
      <vt:lpstr>Implementing  critical consciousness</vt:lpstr>
      <vt:lpstr>What is critical consciousness?</vt:lpstr>
      <vt:lpstr>Critical Inquiry in the classroom means...</vt:lpstr>
      <vt:lpstr>Critical consciousness also means...</vt:lpstr>
      <vt:lpstr>3 models of citizenship education Westheimer, J. (2015). What kind of Citizen? Educating our children for the common good.  New York, NY: Teachers College Press.</vt:lpstr>
      <vt:lpstr>Critical consciousness: Asking questions of all texts (and contexts)</vt:lpstr>
      <vt:lpstr>Your task: Apply Critical consciousness to the news</vt:lpstr>
      <vt:lpstr>Discussion Web</vt:lpstr>
      <vt:lpstr>Using literature for critical consciousness</vt:lpstr>
      <vt:lpstr>A model</vt:lpstr>
      <vt:lpstr>Literature for critical consciousness</vt:lpstr>
      <vt:lpstr>Involving families in critical consciousness</vt:lpstr>
      <vt:lpstr>Involving families in critical inquiry: questions as you move forward</vt:lpstr>
      <vt:lpstr>Planning for Critical Consciousness</vt:lpstr>
      <vt:lpstr>Table talk: </vt:lpstr>
      <vt:lpstr>Your critical conscious unit</vt:lpstr>
      <vt:lpstr>Putting it together</vt:lpstr>
      <vt:lpstr>More Professional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Place summer institute: cohort 3, Day 4</dc:title>
  <dc:creator>Cantrell, Susan</dc:creator>
  <cp:lastModifiedBy>Davis, Jo</cp:lastModifiedBy>
  <cp:revision>206</cp:revision>
  <cp:lastPrinted>2019-07-18T15:19:53Z</cp:lastPrinted>
  <dcterms:created xsi:type="dcterms:W3CDTF">2019-06-18T16:05:26Z</dcterms:created>
  <dcterms:modified xsi:type="dcterms:W3CDTF">2019-07-18T15:20:52Z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0x010100E3ECAE8E35D99F468904FA523C1BE473</vt:lpwstr>
  </property>
</Properties>
</file>