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4"/>
  </p:sldMasterIdLst>
  <p:notesMasterIdLst>
    <p:notesMasterId r:id="rId61"/>
  </p:notesMasterIdLst>
  <p:sldIdLst>
    <p:sldId id="256" r:id="rId5"/>
    <p:sldId id="364" r:id="rId6"/>
    <p:sldId id="363" r:id="rId7"/>
    <p:sldId id="362" r:id="rId8"/>
    <p:sldId id="273" r:id="rId9"/>
    <p:sldId id="272" r:id="rId10"/>
    <p:sldId id="308" r:id="rId11"/>
    <p:sldId id="310" r:id="rId12"/>
    <p:sldId id="311" r:id="rId13"/>
    <p:sldId id="312" r:id="rId14"/>
    <p:sldId id="313" r:id="rId15"/>
    <p:sldId id="314" r:id="rId16"/>
    <p:sldId id="315" r:id="rId17"/>
    <p:sldId id="316" r:id="rId18"/>
    <p:sldId id="317" r:id="rId19"/>
    <p:sldId id="318" r:id="rId20"/>
    <p:sldId id="309" r:id="rId21"/>
    <p:sldId id="319" r:id="rId22"/>
    <p:sldId id="331" r:id="rId23"/>
    <p:sldId id="271" r:id="rId24"/>
    <p:sldId id="270" r:id="rId25"/>
    <p:sldId id="269" r:id="rId26"/>
    <p:sldId id="268" r:id="rId27"/>
    <p:sldId id="267" r:id="rId28"/>
    <p:sldId id="266" r:id="rId29"/>
    <p:sldId id="265" r:id="rId30"/>
    <p:sldId id="264" r:id="rId31"/>
    <p:sldId id="263" r:id="rId32"/>
    <p:sldId id="262" r:id="rId33"/>
    <p:sldId id="261" r:id="rId34"/>
    <p:sldId id="260" r:id="rId35"/>
    <p:sldId id="259" r:id="rId36"/>
    <p:sldId id="258" r:id="rId37"/>
    <p:sldId id="257" r:id="rId38"/>
    <p:sldId id="289" r:id="rId39"/>
    <p:sldId id="290" r:id="rId40"/>
    <p:sldId id="379" r:id="rId41"/>
    <p:sldId id="380" r:id="rId42"/>
    <p:sldId id="332" r:id="rId43"/>
    <p:sldId id="334" r:id="rId44"/>
    <p:sldId id="338" r:id="rId45"/>
    <p:sldId id="336" r:id="rId46"/>
    <p:sldId id="393" r:id="rId47"/>
    <p:sldId id="392" r:id="rId48"/>
    <p:sldId id="391" r:id="rId49"/>
    <p:sldId id="390" r:id="rId50"/>
    <p:sldId id="389" r:id="rId51"/>
    <p:sldId id="388" r:id="rId52"/>
    <p:sldId id="387" r:id="rId53"/>
    <p:sldId id="386" r:id="rId54"/>
    <p:sldId id="384" r:id="rId55"/>
    <p:sldId id="307" r:id="rId56"/>
    <p:sldId id="385" r:id="rId57"/>
    <p:sldId id="330" r:id="rId58"/>
    <p:sldId id="329" r:id="rId59"/>
    <p:sldId id="328"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18"/>
  </p:normalViewPr>
  <p:slideViewPr>
    <p:cSldViewPr snapToGrid="0">
      <p:cViewPr varScale="1">
        <p:scale>
          <a:sx n="104" d="100"/>
          <a:sy n="104" d="100"/>
        </p:scale>
        <p:origin x="15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_rels/data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ata1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ata1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19.xml.rels><?xml version="1.0" encoding="UTF-8" standalone="yes"?>
<Relationships xmlns="http://schemas.openxmlformats.org/package/2006/relationships"><Relationship Id="rId1" Type="http://schemas.openxmlformats.org/officeDocument/2006/relationships/hyperlink" Target="https://docs.google.com/document/d/1XvxOgwrHn0H2nBKUD9WkwpKVoSaLLHRDP7y7DKIVfIQ/edit?usp=sharing"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svg"/><Relationship Id="rId1" Type="http://schemas.openxmlformats.org/officeDocument/2006/relationships/image" Target="../media/image65.png"/><Relationship Id="rId4" Type="http://schemas.openxmlformats.org/officeDocument/2006/relationships/image" Target="../media/image64.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69.svg"/><Relationship Id="rId1" Type="http://schemas.openxmlformats.org/officeDocument/2006/relationships/image" Target="../media/image78.png"/><Relationship Id="rId6" Type="http://schemas.openxmlformats.org/officeDocument/2006/relationships/image" Target="../media/image73.svg"/><Relationship Id="rId5" Type="http://schemas.openxmlformats.org/officeDocument/2006/relationships/image" Target="../media/image80.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82.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84.svg"/><Relationship Id="rId1" Type="http://schemas.openxmlformats.org/officeDocument/2006/relationships/image" Target="../media/image91.png"/><Relationship Id="rId6" Type="http://schemas.openxmlformats.org/officeDocument/2006/relationships/image" Target="../media/image88.svg"/><Relationship Id="rId5" Type="http://schemas.openxmlformats.org/officeDocument/2006/relationships/image" Target="../media/image93.png"/><Relationship Id="rId4" Type="http://schemas.openxmlformats.org/officeDocument/2006/relationships/image" Target="../media/image86.svg"/></Relationships>
</file>

<file path=ppt/diagrams/_rels/drawing19.xml.rels><?xml version="1.0" encoding="UTF-8" standalone="yes"?>
<Relationships xmlns="http://schemas.openxmlformats.org/package/2006/relationships"><Relationship Id="rId1" Type="http://schemas.openxmlformats.org/officeDocument/2006/relationships/hyperlink" Target="https://docs.google.com/document/d/1XvxOgwrHn0H2nBKUD9WkwpKVoSaLLHRDP7y7DKIVfIQ/edit?usp=sharing"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svg"/><Relationship Id="rId1" Type="http://schemas.openxmlformats.org/officeDocument/2006/relationships/image" Target="../media/image50.png"/><Relationship Id="rId6" Type="http://schemas.openxmlformats.org/officeDocument/2006/relationships/image" Target="../media/image49.svg"/><Relationship Id="rId5" Type="http://schemas.openxmlformats.org/officeDocument/2006/relationships/image" Target="../media/image52.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F4390-CF15-4E7F-B651-C0658BCBC4C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4CF8929-1A83-47B4-B452-58F637F86964}">
      <dgm:prSet/>
      <dgm:spPr/>
      <dgm:t>
        <a:bodyPr/>
        <a:lstStyle/>
        <a:p>
          <a:r>
            <a:rPr lang="en-US" dirty="0"/>
            <a:t>How did it feel to answer questions that you may never have been asked before?</a:t>
          </a:r>
        </a:p>
      </dgm:t>
    </dgm:pt>
    <dgm:pt modelId="{31AA62D1-EF85-4B6F-8ACD-8E4B73B0202C}" type="parTrans" cxnId="{34EB394B-57C3-4C26-BD2E-6781630F46CE}">
      <dgm:prSet/>
      <dgm:spPr/>
      <dgm:t>
        <a:bodyPr/>
        <a:lstStyle/>
        <a:p>
          <a:endParaRPr lang="en-US"/>
        </a:p>
      </dgm:t>
    </dgm:pt>
    <dgm:pt modelId="{C4187042-29F1-4EF5-8B5B-84F5D23BFD41}" type="sibTrans" cxnId="{34EB394B-57C3-4C26-BD2E-6781630F46CE}">
      <dgm:prSet/>
      <dgm:spPr/>
      <dgm:t>
        <a:bodyPr/>
        <a:lstStyle/>
        <a:p>
          <a:endParaRPr lang="en-US"/>
        </a:p>
      </dgm:t>
    </dgm:pt>
    <dgm:pt modelId="{3A0422F5-C7B1-4411-90EC-0AD702C63039}">
      <dgm:prSet/>
      <dgm:spPr/>
      <dgm:t>
        <a:bodyPr/>
        <a:lstStyle/>
        <a:p>
          <a:r>
            <a:rPr lang="en-US" dirty="0"/>
            <a:t>Was there information you left out?  Why? </a:t>
          </a:r>
        </a:p>
      </dgm:t>
    </dgm:pt>
    <dgm:pt modelId="{8593F942-8777-4709-AE5E-44114D3F5FC6}" type="parTrans" cxnId="{4EB44DA1-D81A-45EA-9761-D5BE2B02BF4A}">
      <dgm:prSet/>
      <dgm:spPr/>
      <dgm:t>
        <a:bodyPr/>
        <a:lstStyle/>
        <a:p>
          <a:endParaRPr lang="en-US"/>
        </a:p>
      </dgm:t>
    </dgm:pt>
    <dgm:pt modelId="{710629AE-110E-4460-A27F-43F0D5F83A76}" type="sibTrans" cxnId="{4EB44DA1-D81A-45EA-9761-D5BE2B02BF4A}">
      <dgm:prSet/>
      <dgm:spPr/>
      <dgm:t>
        <a:bodyPr/>
        <a:lstStyle/>
        <a:p>
          <a:endParaRPr lang="en-US"/>
        </a:p>
      </dgm:t>
    </dgm:pt>
    <dgm:pt modelId="{999D66BE-5A59-4644-B859-83FC0AC241FD}">
      <dgm:prSet/>
      <dgm:spPr/>
      <dgm:t>
        <a:bodyPr/>
        <a:lstStyle/>
        <a:p>
          <a:r>
            <a:rPr lang="en-US" dirty="0"/>
            <a:t>Did any of your peers' responses surprise you?  Why?</a:t>
          </a:r>
        </a:p>
      </dgm:t>
    </dgm:pt>
    <dgm:pt modelId="{D7B73EF3-6611-47B9-8A4B-F2FC6F1265BC}" type="parTrans" cxnId="{27A5BFC2-8F9E-475F-80C2-6597CCC88531}">
      <dgm:prSet/>
      <dgm:spPr/>
      <dgm:t>
        <a:bodyPr/>
        <a:lstStyle/>
        <a:p>
          <a:endParaRPr lang="en-US"/>
        </a:p>
      </dgm:t>
    </dgm:pt>
    <dgm:pt modelId="{71AB05C3-81CD-4A0A-A470-E59199A9E899}" type="sibTrans" cxnId="{27A5BFC2-8F9E-475F-80C2-6597CCC88531}">
      <dgm:prSet/>
      <dgm:spPr/>
      <dgm:t>
        <a:bodyPr/>
        <a:lstStyle/>
        <a:p>
          <a:endParaRPr lang="en-US"/>
        </a:p>
      </dgm:t>
    </dgm:pt>
    <dgm:pt modelId="{16869FCE-80CF-4424-936D-BC0E553D4CF8}">
      <dgm:prSet/>
      <dgm:spPr/>
      <dgm:t>
        <a:bodyPr/>
        <a:lstStyle/>
        <a:p>
          <a:r>
            <a:rPr lang="en-US" dirty="0"/>
            <a:t>Did you have any preconceived notions or assumptions about anyone's names before the activity?</a:t>
          </a:r>
        </a:p>
      </dgm:t>
    </dgm:pt>
    <dgm:pt modelId="{F70CC87D-AF67-4CA7-953A-D0C8F416CCA2}" type="parTrans" cxnId="{E443A799-7A99-4480-A286-66CBCBF06BD5}">
      <dgm:prSet/>
      <dgm:spPr/>
      <dgm:t>
        <a:bodyPr/>
        <a:lstStyle/>
        <a:p>
          <a:endParaRPr lang="en-US"/>
        </a:p>
      </dgm:t>
    </dgm:pt>
    <dgm:pt modelId="{A8624C47-F6ED-40E9-8597-2A9EA0671944}" type="sibTrans" cxnId="{E443A799-7A99-4480-A286-66CBCBF06BD5}">
      <dgm:prSet/>
      <dgm:spPr/>
      <dgm:t>
        <a:bodyPr/>
        <a:lstStyle/>
        <a:p>
          <a:endParaRPr lang="en-US"/>
        </a:p>
      </dgm:t>
    </dgm:pt>
    <dgm:pt modelId="{DEDCE4B1-CFFA-49DB-82EF-FAE24609CB99}">
      <dgm:prSet/>
      <dgm:spPr/>
      <dgm:t>
        <a:bodyPr/>
        <a:lstStyle/>
        <a:p>
          <a:r>
            <a:rPr lang="en-US" dirty="0"/>
            <a:t>How could this activity be useful in your classrooms?</a:t>
          </a:r>
        </a:p>
      </dgm:t>
    </dgm:pt>
    <dgm:pt modelId="{9BFBE06C-6124-45E5-8C3D-F190A7969A59}" type="parTrans" cxnId="{7264B3B1-5642-4F2B-B309-94D9706DFCB1}">
      <dgm:prSet/>
      <dgm:spPr/>
      <dgm:t>
        <a:bodyPr/>
        <a:lstStyle/>
        <a:p>
          <a:endParaRPr lang="en-US"/>
        </a:p>
      </dgm:t>
    </dgm:pt>
    <dgm:pt modelId="{F10F803E-A310-4F8B-B2CF-A57AFD43E9CA}" type="sibTrans" cxnId="{7264B3B1-5642-4F2B-B309-94D9706DFCB1}">
      <dgm:prSet/>
      <dgm:spPr/>
      <dgm:t>
        <a:bodyPr/>
        <a:lstStyle/>
        <a:p>
          <a:endParaRPr lang="en-US"/>
        </a:p>
      </dgm:t>
    </dgm:pt>
    <dgm:pt modelId="{7EF5B9F4-1C08-4CE6-9565-578713D94B53}" type="pres">
      <dgm:prSet presAssocID="{51FF4390-CF15-4E7F-B651-C0658BCBC4C6}" presName="vert0" presStyleCnt="0">
        <dgm:presLayoutVars>
          <dgm:dir/>
          <dgm:animOne val="branch"/>
          <dgm:animLvl val="lvl"/>
        </dgm:presLayoutVars>
      </dgm:prSet>
      <dgm:spPr/>
    </dgm:pt>
    <dgm:pt modelId="{925C206C-09CB-4029-B368-4DEF85F01AF6}" type="pres">
      <dgm:prSet presAssocID="{44CF8929-1A83-47B4-B452-58F637F86964}" presName="thickLine" presStyleLbl="alignNode1" presStyleIdx="0" presStyleCnt="5"/>
      <dgm:spPr/>
    </dgm:pt>
    <dgm:pt modelId="{1166994D-C1D8-4884-A47A-771F95F8A2D1}" type="pres">
      <dgm:prSet presAssocID="{44CF8929-1A83-47B4-B452-58F637F86964}" presName="horz1" presStyleCnt="0"/>
      <dgm:spPr/>
    </dgm:pt>
    <dgm:pt modelId="{ACFC47D0-461A-4FF6-A241-11F1C52CB1EB}" type="pres">
      <dgm:prSet presAssocID="{44CF8929-1A83-47B4-B452-58F637F86964}" presName="tx1" presStyleLbl="revTx" presStyleIdx="0" presStyleCnt="5"/>
      <dgm:spPr/>
    </dgm:pt>
    <dgm:pt modelId="{AAEE5E51-8A63-456A-BCA4-FF9243DEFEE3}" type="pres">
      <dgm:prSet presAssocID="{44CF8929-1A83-47B4-B452-58F637F86964}" presName="vert1" presStyleCnt="0"/>
      <dgm:spPr/>
    </dgm:pt>
    <dgm:pt modelId="{91819A05-6753-4AA9-956C-692257ED5F54}" type="pres">
      <dgm:prSet presAssocID="{3A0422F5-C7B1-4411-90EC-0AD702C63039}" presName="thickLine" presStyleLbl="alignNode1" presStyleIdx="1" presStyleCnt="5"/>
      <dgm:spPr/>
    </dgm:pt>
    <dgm:pt modelId="{91D48D86-E8AD-4CB8-BA8E-3629FFC0EECE}" type="pres">
      <dgm:prSet presAssocID="{3A0422F5-C7B1-4411-90EC-0AD702C63039}" presName="horz1" presStyleCnt="0"/>
      <dgm:spPr/>
    </dgm:pt>
    <dgm:pt modelId="{73EAA20D-C594-47EF-80B3-83D0EBF8B56C}" type="pres">
      <dgm:prSet presAssocID="{3A0422F5-C7B1-4411-90EC-0AD702C63039}" presName="tx1" presStyleLbl="revTx" presStyleIdx="1" presStyleCnt="5"/>
      <dgm:spPr/>
    </dgm:pt>
    <dgm:pt modelId="{9D2856BF-6AC1-4975-8791-B5BC1CB6A051}" type="pres">
      <dgm:prSet presAssocID="{3A0422F5-C7B1-4411-90EC-0AD702C63039}" presName="vert1" presStyleCnt="0"/>
      <dgm:spPr/>
    </dgm:pt>
    <dgm:pt modelId="{016A09A1-37B3-4A52-A191-F9CBA98D5783}" type="pres">
      <dgm:prSet presAssocID="{999D66BE-5A59-4644-B859-83FC0AC241FD}" presName="thickLine" presStyleLbl="alignNode1" presStyleIdx="2" presStyleCnt="5"/>
      <dgm:spPr/>
    </dgm:pt>
    <dgm:pt modelId="{88BD346B-4952-4DBB-B04F-7392C38D3562}" type="pres">
      <dgm:prSet presAssocID="{999D66BE-5A59-4644-B859-83FC0AC241FD}" presName="horz1" presStyleCnt="0"/>
      <dgm:spPr/>
    </dgm:pt>
    <dgm:pt modelId="{4551D437-CC6D-40F5-93F0-1C427821C5D6}" type="pres">
      <dgm:prSet presAssocID="{999D66BE-5A59-4644-B859-83FC0AC241FD}" presName="tx1" presStyleLbl="revTx" presStyleIdx="2" presStyleCnt="5"/>
      <dgm:spPr/>
    </dgm:pt>
    <dgm:pt modelId="{20451BA8-9400-4D7E-863C-EC25D8CF5C7D}" type="pres">
      <dgm:prSet presAssocID="{999D66BE-5A59-4644-B859-83FC0AC241FD}" presName="vert1" presStyleCnt="0"/>
      <dgm:spPr/>
    </dgm:pt>
    <dgm:pt modelId="{20E718FE-EF0E-4DFA-A216-B06812890229}" type="pres">
      <dgm:prSet presAssocID="{16869FCE-80CF-4424-936D-BC0E553D4CF8}" presName="thickLine" presStyleLbl="alignNode1" presStyleIdx="3" presStyleCnt="5"/>
      <dgm:spPr/>
    </dgm:pt>
    <dgm:pt modelId="{C39BECE0-A947-4688-9215-A393654CB0CD}" type="pres">
      <dgm:prSet presAssocID="{16869FCE-80CF-4424-936D-BC0E553D4CF8}" presName="horz1" presStyleCnt="0"/>
      <dgm:spPr/>
    </dgm:pt>
    <dgm:pt modelId="{E5DC989B-9D79-4956-8AB2-65A7440587E7}" type="pres">
      <dgm:prSet presAssocID="{16869FCE-80CF-4424-936D-BC0E553D4CF8}" presName="tx1" presStyleLbl="revTx" presStyleIdx="3" presStyleCnt="5"/>
      <dgm:spPr/>
    </dgm:pt>
    <dgm:pt modelId="{7F87B684-2AD5-4610-BFDD-5B1E31EFB3CC}" type="pres">
      <dgm:prSet presAssocID="{16869FCE-80CF-4424-936D-BC0E553D4CF8}" presName="vert1" presStyleCnt="0"/>
      <dgm:spPr/>
    </dgm:pt>
    <dgm:pt modelId="{DA856A14-BC2F-46BE-94E1-4204CF14B04A}" type="pres">
      <dgm:prSet presAssocID="{DEDCE4B1-CFFA-49DB-82EF-FAE24609CB99}" presName="thickLine" presStyleLbl="alignNode1" presStyleIdx="4" presStyleCnt="5"/>
      <dgm:spPr/>
    </dgm:pt>
    <dgm:pt modelId="{8E49B031-4FA9-4047-8F52-44C444CF7921}" type="pres">
      <dgm:prSet presAssocID="{DEDCE4B1-CFFA-49DB-82EF-FAE24609CB99}" presName="horz1" presStyleCnt="0"/>
      <dgm:spPr/>
    </dgm:pt>
    <dgm:pt modelId="{32CEA7E8-86DB-4B3D-9F62-48E79952B0BC}" type="pres">
      <dgm:prSet presAssocID="{DEDCE4B1-CFFA-49DB-82EF-FAE24609CB99}" presName="tx1" presStyleLbl="revTx" presStyleIdx="4" presStyleCnt="5"/>
      <dgm:spPr/>
    </dgm:pt>
    <dgm:pt modelId="{6BC67B38-393D-4632-9C63-639B7D995858}" type="pres">
      <dgm:prSet presAssocID="{DEDCE4B1-CFFA-49DB-82EF-FAE24609CB99}" presName="vert1" presStyleCnt="0"/>
      <dgm:spPr/>
    </dgm:pt>
  </dgm:ptLst>
  <dgm:cxnLst>
    <dgm:cxn modelId="{A5B3500A-AB26-4F6E-AA0F-EA05FB02FFA4}" type="presOf" srcId="{51FF4390-CF15-4E7F-B651-C0658BCBC4C6}" destId="{7EF5B9F4-1C08-4CE6-9565-578713D94B53}" srcOrd="0" destOrd="0" presId="urn:microsoft.com/office/officeart/2008/layout/LinedList"/>
    <dgm:cxn modelId="{34EB394B-57C3-4C26-BD2E-6781630F46CE}" srcId="{51FF4390-CF15-4E7F-B651-C0658BCBC4C6}" destId="{44CF8929-1A83-47B4-B452-58F637F86964}" srcOrd="0" destOrd="0" parTransId="{31AA62D1-EF85-4B6F-8ACD-8E4B73B0202C}" sibTransId="{C4187042-29F1-4EF5-8B5B-84F5D23BFD41}"/>
    <dgm:cxn modelId="{DCDA068C-6B5D-490E-B4A8-92FB757A0780}" type="presOf" srcId="{16869FCE-80CF-4424-936D-BC0E553D4CF8}" destId="{E5DC989B-9D79-4956-8AB2-65A7440587E7}" srcOrd="0" destOrd="0" presId="urn:microsoft.com/office/officeart/2008/layout/LinedList"/>
    <dgm:cxn modelId="{E443A799-7A99-4480-A286-66CBCBF06BD5}" srcId="{51FF4390-CF15-4E7F-B651-C0658BCBC4C6}" destId="{16869FCE-80CF-4424-936D-BC0E553D4CF8}" srcOrd="3" destOrd="0" parTransId="{F70CC87D-AF67-4CA7-953A-D0C8F416CCA2}" sibTransId="{A8624C47-F6ED-40E9-8597-2A9EA0671944}"/>
    <dgm:cxn modelId="{4EB44DA1-D81A-45EA-9761-D5BE2B02BF4A}" srcId="{51FF4390-CF15-4E7F-B651-C0658BCBC4C6}" destId="{3A0422F5-C7B1-4411-90EC-0AD702C63039}" srcOrd="1" destOrd="0" parTransId="{8593F942-8777-4709-AE5E-44114D3F5FC6}" sibTransId="{710629AE-110E-4460-A27F-43F0D5F83A76}"/>
    <dgm:cxn modelId="{7264B3B1-5642-4F2B-B309-94D9706DFCB1}" srcId="{51FF4390-CF15-4E7F-B651-C0658BCBC4C6}" destId="{DEDCE4B1-CFFA-49DB-82EF-FAE24609CB99}" srcOrd="4" destOrd="0" parTransId="{9BFBE06C-6124-45E5-8C3D-F190A7969A59}" sibTransId="{F10F803E-A310-4F8B-B2CF-A57AFD43E9CA}"/>
    <dgm:cxn modelId="{7FE5F6B1-8288-4138-8F03-BF234A153501}" type="presOf" srcId="{DEDCE4B1-CFFA-49DB-82EF-FAE24609CB99}" destId="{32CEA7E8-86DB-4B3D-9F62-48E79952B0BC}" srcOrd="0" destOrd="0" presId="urn:microsoft.com/office/officeart/2008/layout/LinedList"/>
    <dgm:cxn modelId="{5F2C91BA-0A47-46CA-9EA6-AF079F7210D3}" type="presOf" srcId="{44CF8929-1A83-47B4-B452-58F637F86964}" destId="{ACFC47D0-461A-4FF6-A241-11F1C52CB1EB}" srcOrd="0" destOrd="0" presId="urn:microsoft.com/office/officeart/2008/layout/LinedList"/>
    <dgm:cxn modelId="{27A5BFC2-8F9E-475F-80C2-6597CCC88531}" srcId="{51FF4390-CF15-4E7F-B651-C0658BCBC4C6}" destId="{999D66BE-5A59-4644-B859-83FC0AC241FD}" srcOrd="2" destOrd="0" parTransId="{D7B73EF3-6611-47B9-8A4B-F2FC6F1265BC}" sibTransId="{71AB05C3-81CD-4A0A-A470-E59199A9E899}"/>
    <dgm:cxn modelId="{0C4A9DC4-8128-4FE6-82F6-9C9D72A4606A}" type="presOf" srcId="{3A0422F5-C7B1-4411-90EC-0AD702C63039}" destId="{73EAA20D-C594-47EF-80B3-83D0EBF8B56C}" srcOrd="0" destOrd="0" presId="urn:microsoft.com/office/officeart/2008/layout/LinedList"/>
    <dgm:cxn modelId="{3385A5F7-CE83-4BE4-A0AB-DD68F7629C7E}" type="presOf" srcId="{999D66BE-5A59-4644-B859-83FC0AC241FD}" destId="{4551D437-CC6D-40F5-93F0-1C427821C5D6}" srcOrd="0" destOrd="0" presId="urn:microsoft.com/office/officeart/2008/layout/LinedList"/>
    <dgm:cxn modelId="{F47C3A2D-C351-4DDC-8788-CB66266FBC63}" type="presParOf" srcId="{7EF5B9F4-1C08-4CE6-9565-578713D94B53}" destId="{925C206C-09CB-4029-B368-4DEF85F01AF6}" srcOrd="0" destOrd="0" presId="urn:microsoft.com/office/officeart/2008/layout/LinedList"/>
    <dgm:cxn modelId="{C7BE1B45-5C51-4B0E-95C5-D73E25567766}" type="presParOf" srcId="{7EF5B9F4-1C08-4CE6-9565-578713D94B53}" destId="{1166994D-C1D8-4884-A47A-771F95F8A2D1}" srcOrd="1" destOrd="0" presId="urn:microsoft.com/office/officeart/2008/layout/LinedList"/>
    <dgm:cxn modelId="{E1B23013-E5AD-4F8C-95AF-1BB44560E038}" type="presParOf" srcId="{1166994D-C1D8-4884-A47A-771F95F8A2D1}" destId="{ACFC47D0-461A-4FF6-A241-11F1C52CB1EB}" srcOrd="0" destOrd="0" presId="urn:microsoft.com/office/officeart/2008/layout/LinedList"/>
    <dgm:cxn modelId="{4D9D7F9B-83D4-4DCB-A182-E45274AB2571}" type="presParOf" srcId="{1166994D-C1D8-4884-A47A-771F95F8A2D1}" destId="{AAEE5E51-8A63-456A-BCA4-FF9243DEFEE3}" srcOrd="1" destOrd="0" presId="urn:microsoft.com/office/officeart/2008/layout/LinedList"/>
    <dgm:cxn modelId="{2A30B0F2-00B8-4980-B1CA-401707BB6F5F}" type="presParOf" srcId="{7EF5B9F4-1C08-4CE6-9565-578713D94B53}" destId="{91819A05-6753-4AA9-956C-692257ED5F54}" srcOrd="2" destOrd="0" presId="urn:microsoft.com/office/officeart/2008/layout/LinedList"/>
    <dgm:cxn modelId="{CA94F07C-32D6-4A5D-A1DF-A1D78A7401A4}" type="presParOf" srcId="{7EF5B9F4-1C08-4CE6-9565-578713D94B53}" destId="{91D48D86-E8AD-4CB8-BA8E-3629FFC0EECE}" srcOrd="3" destOrd="0" presId="urn:microsoft.com/office/officeart/2008/layout/LinedList"/>
    <dgm:cxn modelId="{0800223F-A411-4647-AE81-A75FDDF38166}" type="presParOf" srcId="{91D48D86-E8AD-4CB8-BA8E-3629FFC0EECE}" destId="{73EAA20D-C594-47EF-80B3-83D0EBF8B56C}" srcOrd="0" destOrd="0" presId="urn:microsoft.com/office/officeart/2008/layout/LinedList"/>
    <dgm:cxn modelId="{1EEE8AD3-F83E-4CCE-BB7C-F68288705091}" type="presParOf" srcId="{91D48D86-E8AD-4CB8-BA8E-3629FFC0EECE}" destId="{9D2856BF-6AC1-4975-8791-B5BC1CB6A051}" srcOrd="1" destOrd="0" presId="urn:microsoft.com/office/officeart/2008/layout/LinedList"/>
    <dgm:cxn modelId="{127560B3-8043-4225-9E84-1EC0EB38A27A}" type="presParOf" srcId="{7EF5B9F4-1C08-4CE6-9565-578713D94B53}" destId="{016A09A1-37B3-4A52-A191-F9CBA98D5783}" srcOrd="4" destOrd="0" presId="urn:microsoft.com/office/officeart/2008/layout/LinedList"/>
    <dgm:cxn modelId="{84612848-CC46-49C4-B50A-6CB2EDC44EE0}" type="presParOf" srcId="{7EF5B9F4-1C08-4CE6-9565-578713D94B53}" destId="{88BD346B-4952-4DBB-B04F-7392C38D3562}" srcOrd="5" destOrd="0" presId="urn:microsoft.com/office/officeart/2008/layout/LinedList"/>
    <dgm:cxn modelId="{B27DD078-A516-4F23-8559-6D398071D0DF}" type="presParOf" srcId="{88BD346B-4952-4DBB-B04F-7392C38D3562}" destId="{4551D437-CC6D-40F5-93F0-1C427821C5D6}" srcOrd="0" destOrd="0" presId="urn:microsoft.com/office/officeart/2008/layout/LinedList"/>
    <dgm:cxn modelId="{BF86093C-4F85-420D-B2A2-1EDEE4050C57}" type="presParOf" srcId="{88BD346B-4952-4DBB-B04F-7392C38D3562}" destId="{20451BA8-9400-4D7E-863C-EC25D8CF5C7D}" srcOrd="1" destOrd="0" presId="urn:microsoft.com/office/officeart/2008/layout/LinedList"/>
    <dgm:cxn modelId="{603192BD-5766-42C2-AAAB-29687A3C86F7}" type="presParOf" srcId="{7EF5B9F4-1C08-4CE6-9565-578713D94B53}" destId="{20E718FE-EF0E-4DFA-A216-B06812890229}" srcOrd="6" destOrd="0" presId="urn:microsoft.com/office/officeart/2008/layout/LinedList"/>
    <dgm:cxn modelId="{93A4212E-8576-4271-8604-02391E8B58F2}" type="presParOf" srcId="{7EF5B9F4-1C08-4CE6-9565-578713D94B53}" destId="{C39BECE0-A947-4688-9215-A393654CB0CD}" srcOrd="7" destOrd="0" presId="urn:microsoft.com/office/officeart/2008/layout/LinedList"/>
    <dgm:cxn modelId="{8E04CA97-C560-4C5E-A328-D5C170A4EBA4}" type="presParOf" srcId="{C39BECE0-A947-4688-9215-A393654CB0CD}" destId="{E5DC989B-9D79-4956-8AB2-65A7440587E7}" srcOrd="0" destOrd="0" presId="urn:microsoft.com/office/officeart/2008/layout/LinedList"/>
    <dgm:cxn modelId="{63D15E00-ED55-4725-BC33-77144EBA6F4F}" type="presParOf" srcId="{C39BECE0-A947-4688-9215-A393654CB0CD}" destId="{7F87B684-2AD5-4610-BFDD-5B1E31EFB3CC}" srcOrd="1" destOrd="0" presId="urn:microsoft.com/office/officeart/2008/layout/LinedList"/>
    <dgm:cxn modelId="{C38B4F95-9E8D-49B8-8ABB-03C8E4F73237}" type="presParOf" srcId="{7EF5B9F4-1C08-4CE6-9565-578713D94B53}" destId="{DA856A14-BC2F-46BE-94E1-4204CF14B04A}" srcOrd="8" destOrd="0" presId="urn:microsoft.com/office/officeart/2008/layout/LinedList"/>
    <dgm:cxn modelId="{A711A5A4-7CBF-4A6F-86D1-AFDE5147EA23}" type="presParOf" srcId="{7EF5B9F4-1C08-4CE6-9565-578713D94B53}" destId="{8E49B031-4FA9-4047-8F52-44C444CF7921}" srcOrd="9" destOrd="0" presId="urn:microsoft.com/office/officeart/2008/layout/LinedList"/>
    <dgm:cxn modelId="{EADB556A-1BB3-4153-B5E8-276EA0B4728A}" type="presParOf" srcId="{8E49B031-4FA9-4047-8F52-44C444CF7921}" destId="{32CEA7E8-86DB-4B3D-9F62-48E79952B0BC}" srcOrd="0" destOrd="0" presId="urn:microsoft.com/office/officeart/2008/layout/LinedList"/>
    <dgm:cxn modelId="{DABB92E9-F528-4F70-A40E-C29442ACBAA6}" type="presParOf" srcId="{8E49B031-4FA9-4047-8F52-44C444CF7921}" destId="{6BC67B38-393D-4632-9C63-639B7D9958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1D297B-0865-46FC-B254-DE4CD4456CF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84D020F9-2A01-4096-BDAE-7AF0C287913D}">
      <dgm:prSet/>
      <dgm:spPr/>
      <dgm:t>
        <a:bodyPr/>
        <a:lstStyle/>
        <a:p>
          <a:r>
            <a:rPr lang="en-US"/>
            <a:t>Their mission and work</a:t>
          </a:r>
        </a:p>
      </dgm:t>
    </dgm:pt>
    <dgm:pt modelId="{D80A827B-59E5-453F-8132-3F8BB8CBF536}" type="parTrans" cxnId="{97F2FA08-6C0B-40D7-871E-C366EF480391}">
      <dgm:prSet/>
      <dgm:spPr/>
      <dgm:t>
        <a:bodyPr/>
        <a:lstStyle/>
        <a:p>
          <a:endParaRPr lang="en-US"/>
        </a:p>
      </dgm:t>
    </dgm:pt>
    <dgm:pt modelId="{8A47AE16-1C22-40BA-8571-37A5179441A5}" type="sibTrans" cxnId="{97F2FA08-6C0B-40D7-871E-C366EF480391}">
      <dgm:prSet/>
      <dgm:spPr/>
      <dgm:t>
        <a:bodyPr/>
        <a:lstStyle/>
        <a:p>
          <a:endParaRPr lang="en-US"/>
        </a:p>
      </dgm:t>
    </dgm:pt>
    <dgm:pt modelId="{2D29A6FF-368A-41E6-AF63-3D0D29A74F6E}">
      <dgm:prSet/>
      <dgm:spPr/>
      <dgm:t>
        <a:bodyPr/>
        <a:lstStyle/>
        <a:p>
          <a:r>
            <a:rPr lang="en-US"/>
            <a:t>The ways they currently support schools and/or English learners and families</a:t>
          </a:r>
        </a:p>
      </dgm:t>
    </dgm:pt>
    <dgm:pt modelId="{98B7482E-EC5C-4572-B82C-7C0A3B774ED0}" type="parTrans" cxnId="{9A804E5C-01CC-4C4D-B45C-326277B3E955}">
      <dgm:prSet/>
      <dgm:spPr/>
      <dgm:t>
        <a:bodyPr/>
        <a:lstStyle/>
        <a:p>
          <a:endParaRPr lang="en-US"/>
        </a:p>
      </dgm:t>
    </dgm:pt>
    <dgm:pt modelId="{B31C05C2-A97C-40E8-A90E-450E2FCEEEEE}" type="sibTrans" cxnId="{9A804E5C-01CC-4C4D-B45C-326277B3E955}">
      <dgm:prSet/>
      <dgm:spPr/>
      <dgm:t>
        <a:bodyPr/>
        <a:lstStyle/>
        <a:p>
          <a:endParaRPr lang="en-US"/>
        </a:p>
      </dgm:t>
    </dgm:pt>
    <dgm:pt modelId="{54FDA42F-018B-421D-A452-68ACA1CD864D}">
      <dgm:prSet/>
      <dgm:spPr/>
      <dgm:t>
        <a:bodyPr/>
        <a:lstStyle/>
        <a:p>
          <a:r>
            <a:rPr lang="en-US" b="1"/>
            <a:t>8 min:</a:t>
          </a:r>
          <a:r>
            <a:rPr lang="en-US"/>
            <a:t> CPs and teachers will engage in question/answer and discussion:</a:t>
          </a:r>
        </a:p>
      </dgm:t>
    </dgm:pt>
    <dgm:pt modelId="{62EA7AA9-AD6A-4EDB-816F-356671FA6283}" type="parTrans" cxnId="{83DA0DAD-0A64-4B8C-A8D0-CD826197D6F6}">
      <dgm:prSet/>
      <dgm:spPr/>
      <dgm:t>
        <a:bodyPr/>
        <a:lstStyle/>
        <a:p>
          <a:endParaRPr lang="en-US"/>
        </a:p>
      </dgm:t>
    </dgm:pt>
    <dgm:pt modelId="{E2F04BEC-03C4-45C1-ABFA-078CF07247FC}" type="sibTrans" cxnId="{83DA0DAD-0A64-4B8C-A8D0-CD826197D6F6}">
      <dgm:prSet/>
      <dgm:spPr/>
      <dgm:t>
        <a:bodyPr/>
        <a:lstStyle/>
        <a:p>
          <a:endParaRPr lang="en-US"/>
        </a:p>
      </dgm:t>
    </dgm:pt>
    <dgm:pt modelId="{CF219AAE-88E6-4484-84DC-704389559DD7}">
      <dgm:prSet/>
      <dgm:spPr/>
      <dgm:t>
        <a:bodyPr/>
        <a:lstStyle/>
        <a:p>
          <a:r>
            <a:rPr lang="en-US"/>
            <a:t>What schools need</a:t>
          </a:r>
        </a:p>
      </dgm:t>
    </dgm:pt>
    <dgm:pt modelId="{BA35808F-5AF9-46D6-B99F-633BA62A741A}" type="parTrans" cxnId="{39EFEFA7-A5FF-41F7-9C27-DC041158BB3C}">
      <dgm:prSet/>
      <dgm:spPr/>
      <dgm:t>
        <a:bodyPr/>
        <a:lstStyle/>
        <a:p>
          <a:endParaRPr lang="en-US"/>
        </a:p>
      </dgm:t>
    </dgm:pt>
    <dgm:pt modelId="{7455DCDC-F119-4850-AF2C-8CED84159A09}" type="sibTrans" cxnId="{39EFEFA7-A5FF-41F7-9C27-DC041158BB3C}">
      <dgm:prSet/>
      <dgm:spPr/>
      <dgm:t>
        <a:bodyPr/>
        <a:lstStyle/>
        <a:p>
          <a:endParaRPr lang="en-US"/>
        </a:p>
      </dgm:t>
    </dgm:pt>
    <dgm:pt modelId="{A9865C3A-D20D-4AD8-95A4-627C4075053C}">
      <dgm:prSet/>
      <dgm:spPr/>
      <dgm:t>
        <a:bodyPr/>
        <a:lstStyle/>
        <a:p>
          <a:r>
            <a:rPr lang="en-US"/>
            <a:t>What community partners need</a:t>
          </a:r>
        </a:p>
      </dgm:t>
    </dgm:pt>
    <dgm:pt modelId="{7FCCD116-4A25-42E6-A649-8E77F306B0C2}" type="parTrans" cxnId="{724F66AA-26D8-43FC-8F6B-360AC16BEC7A}">
      <dgm:prSet/>
      <dgm:spPr/>
      <dgm:t>
        <a:bodyPr/>
        <a:lstStyle/>
        <a:p>
          <a:endParaRPr lang="en-US"/>
        </a:p>
      </dgm:t>
    </dgm:pt>
    <dgm:pt modelId="{40C1B9EE-5001-499C-AC06-BBB9F5DC054D}" type="sibTrans" cxnId="{724F66AA-26D8-43FC-8F6B-360AC16BEC7A}">
      <dgm:prSet/>
      <dgm:spPr/>
      <dgm:t>
        <a:bodyPr/>
        <a:lstStyle/>
        <a:p>
          <a:endParaRPr lang="en-US"/>
        </a:p>
      </dgm:t>
    </dgm:pt>
    <dgm:pt modelId="{51AD4184-3D87-4AC2-8A11-68BAFA67A1AA}">
      <dgm:prSet/>
      <dgm:spPr/>
      <dgm:t>
        <a:bodyPr/>
        <a:lstStyle/>
        <a:p>
          <a:r>
            <a:rPr lang="en-US"/>
            <a:t>What an effective partnership might involve (e.g., activities, roles of each partner, etc)</a:t>
          </a:r>
        </a:p>
      </dgm:t>
    </dgm:pt>
    <dgm:pt modelId="{88EE388E-6A62-4896-94B0-3EEB8E31E4AE}" type="parTrans" cxnId="{BCCE64DA-E3F5-46D9-9C45-DB34EE659AE7}">
      <dgm:prSet/>
      <dgm:spPr/>
      <dgm:t>
        <a:bodyPr/>
        <a:lstStyle/>
        <a:p>
          <a:endParaRPr lang="en-US"/>
        </a:p>
      </dgm:t>
    </dgm:pt>
    <dgm:pt modelId="{29FEC0E0-6A79-4F11-B910-971D1A146E5E}" type="sibTrans" cxnId="{BCCE64DA-E3F5-46D9-9C45-DB34EE659AE7}">
      <dgm:prSet/>
      <dgm:spPr/>
      <dgm:t>
        <a:bodyPr/>
        <a:lstStyle/>
        <a:p>
          <a:endParaRPr lang="en-US"/>
        </a:p>
      </dgm:t>
    </dgm:pt>
    <dgm:pt modelId="{BD53D595-4842-4EDA-9397-49670785FB33}">
      <dgm:prSet/>
      <dgm:spPr/>
      <dgm:t>
        <a:bodyPr/>
        <a:lstStyle/>
        <a:p>
          <a:r>
            <a:rPr lang="en-US"/>
            <a:t>What each partner would gain from the partnership</a:t>
          </a:r>
        </a:p>
      </dgm:t>
    </dgm:pt>
    <dgm:pt modelId="{E7FE69DC-03AE-4FAD-A029-20F708DE62B2}" type="parTrans" cxnId="{6B33E61B-CE54-4BF1-A8E8-A37B1514F4C1}">
      <dgm:prSet/>
      <dgm:spPr/>
      <dgm:t>
        <a:bodyPr/>
        <a:lstStyle/>
        <a:p>
          <a:endParaRPr lang="en-US"/>
        </a:p>
      </dgm:t>
    </dgm:pt>
    <dgm:pt modelId="{D8D6BF10-DE76-4DAE-8918-EB53C4AE67D3}" type="sibTrans" cxnId="{6B33E61B-CE54-4BF1-A8E8-A37B1514F4C1}">
      <dgm:prSet/>
      <dgm:spPr/>
      <dgm:t>
        <a:bodyPr/>
        <a:lstStyle/>
        <a:p>
          <a:endParaRPr lang="en-US"/>
        </a:p>
      </dgm:t>
    </dgm:pt>
    <dgm:pt modelId="{160952C6-3AB0-4652-B939-2F68E20B745F}">
      <dgm:prSet/>
      <dgm:spPr/>
      <dgm:t>
        <a:bodyPr/>
        <a:lstStyle/>
        <a:p>
          <a:r>
            <a:rPr lang="en-US" b="1"/>
            <a:t>2 min: </a:t>
          </a:r>
          <a:r>
            <a:rPr lang="en-US"/>
            <a:t>Community Partners will provide a quick overview:</a:t>
          </a:r>
        </a:p>
      </dgm:t>
    </dgm:pt>
    <dgm:pt modelId="{836BA015-3526-4CE4-AF54-4B58EB501F7B}" type="sibTrans" cxnId="{9DB96B45-E898-4805-872C-AF1DCB2CF542}">
      <dgm:prSet/>
      <dgm:spPr/>
      <dgm:t>
        <a:bodyPr/>
        <a:lstStyle/>
        <a:p>
          <a:endParaRPr lang="en-US"/>
        </a:p>
      </dgm:t>
    </dgm:pt>
    <dgm:pt modelId="{D48632FB-E481-4E23-AFA4-C9033FCD5D4B}" type="parTrans" cxnId="{9DB96B45-E898-4805-872C-AF1DCB2CF542}">
      <dgm:prSet/>
      <dgm:spPr/>
      <dgm:t>
        <a:bodyPr/>
        <a:lstStyle/>
        <a:p>
          <a:endParaRPr lang="en-US"/>
        </a:p>
      </dgm:t>
    </dgm:pt>
    <dgm:pt modelId="{50D63577-AAE8-456E-A305-85D148A6F6A7}" type="pres">
      <dgm:prSet presAssocID="{D01D297B-0865-46FC-B254-DE4CD4456CF2}" presName="linear" presStyleCnt="0">
        <dgm:presLayoutVars>
          <dgm:dir/>
          <dgm:animLvl val="lvl"/>
          <dgm:resizeHandles val="exact"/>
        </dgm:presLayoutVars>
      </dgm:prSet>
      <dgm:spPr/>
    </dgm:pt>
    <dgm:pt modelId="{F75ECD84-1F08-49B1-9C2B-B484121AAB2D}" type="pres">
      <dgm:prSet presAssocID="{160952C6-3AB0-4652-B939-2F68E20B745F}" presName="parentLin" presStyleCnt="0"/>
      <dgm:spPr/>
    </dgm:pt>
    <dgm:pt modelId="{559044CC-4FC2-4425-AC59-C581A20EAB61}" type="pres">
      <dgm:prSet presAssocID="{160952C6-3AB0-4652-B939-2F68E20B745F}" presName="parentLeftMargin" presStyleLbl="node1" presStyleIdx="0" presStyleCnt="2"/>
      <dgm:spPr/>
    </dgm:pt>
    <dgm:pt modelId="{B2585466-C25A-4E7D-A294-7823A228E2C8}" type="pres">
      <dgm:prSet presAssocID="{160952C6-3AB0-4652-B939-2F68E20B745F}" presName="parentText" presStyleLbl="node1" presStyleIdx="0" presStyleCnt="2">
        <dgm:presLayoutVars>
          <dgm:chMax val="0"/>
          <dgm:bulletEnabled val="1"/>
        </dgm:presLayoutVars>
      </dgm:prSet>
      <dgm:spPr/>
    </dgm:pt>
    <dgm:pt modelId="{088D1B1E-99AA-4627-B536-C74B78042149}" type="pres">
      <dgm:prSet presAssocID="{160952C6-3AB0-4652-B939-2F68E20B745F}" presName="negativeSpace" presStyleCnt="0"/>
      <dgm:spPr/>
    </dgm:pt>
    <dgm:pt modelId="{DE6C32B0-135B-4ED5-8560-9F6D1C76E820}" type="pres">
      <dgm:prSet presAssocID="{160952C6-3AB0-4652-B939-2F68E20B745F}" presName="childText" presStyleLbl="conFgAcc1" presStyleIdx="0" presStyleCnt="2">
        <dgm:presLayoutVars>
          <dgm:bulletEnabled val="1"/>
        </dgm:presLayoutVars>
      </dgm:prSet>
      <dgm:spPr/>
    </dgm:pt>
    <dgm:pt modelId="{F38E9698-D53C-4CD8-831B-44E85B5A531D}" type="pres">
      <dgm:prSet presAssocID="{836BA015-3526-4CE4-AF54-4B58EB501F7B}" presName="spaceBetweenRectangles" presStyleCnt="0"/>
      <dgm:spPr/>
    </dgm:pt>
    <dgm:pt modelId="{7BE13B54-8D80-416C-96CF-04551706DA8E}" type="pres">
      <dgm:prSet presAssocID="{54FDA42F-018B-421D-A452-68ACA1CD864D}" presName="parentLin" presStyleCnt="0"/>
      <dgm:spPr/>
    </dgm:pt>
    <dgm:pt modelId="{39F4E375-0F71-43A5-810F-4C310CD476CE}" type="pres">
      <dgm:prSet presAssocID="{54FDA42F-018B-421D-A452-68ACA1CD864D}" presName="parentLeftMargin" presStyleLbl="node1" presStyleIdx="0" presStyleCnt="2"/>
      <dgm:spPr/>
    </dgm:pt>
    <dgm:pt modelId="{60C2B069-C20D-4828-AFC7-C42837CE0934}" type="pres">
      <dgm:prSet presAssocID="{54FDA42F-018B-421D-A452-68ACA1CD864D}" presName="parentText" presStyleLbl="node1" presStyleIdx="1" presStyleCnt="2">
        <dgm:presLayoutVars>
          <dgm:chMax val="0"/>
          <dgm:bulletEnabled val="1"/>
        </dgm:presLayoutVars>
      </dgm:prSet>
      <dgm:spPr/>
    </dgm:pt>
    <dgm:pt modelId="{59470C5F-0AA2-4E72-95E5-A3CA7961FC17}" type="pres">
      <dgm:prSet presAssocID="{54FDA42F-018B-421D-A452-68ACA1CD864D}" presName="negativeSpace" presStyleCnt="0"/>
      <dgm:spPr/>
    </dgm:pt>
    <dgm:pt modelId="{39E472D3-53DF-48B0-A588-45ED60F5F3B6}" type="pres">
      <dgm:prSet presAssocID="{54FDA42F-018B-421D-A452-68ACA1CD864D}" presName="childText" presStyleLbl="conFgAcc1" presStyleIdx="1" presStyleCnt="2">
        <dgm:presLayoutVars>
          <dgm:bulletEnabled val="1"/>
        </dgm:presLayoutVars>
      </dgm:prSet>
      <dgm:spPr/>
    </dgm:pt>
  </dgm:ptLst>
  <dgm:cxnLst>
    <dgm:cxn modelId="{F78B3F00-499E-4F75-8E32-F400D9E33B70}" type="presOf" srcId="{BD53D595-4842-4EDA-9397-49670785FB33}" destId="{39E472D3-53DF-48B0-A588-45ED60F5F3B6}" srcOrd="0" destOrd="3" presId="urn:microsoft.com/office/officeart/2005/8/layout/list1"/>
    <dgm:cxn modelId="{97F2FA08-6C0B-40D7-871E-C366EF480391}" srcId="{160952C6-3AB0-4652-B939-2F68E20B745F}" destId="{84D020F9-2A01-4096-BDAE-7AF0C287913D}" srcOrd="0" destOrd="0" parTransId="{D80A827B-59E5-453F-8132-3F8BB8CBF536}" sibTransId="{8A47AE16-1C22-40BA-8571-37A5179441A5}"/>
    <dgm:cxn modelId="{6B33E61B-CE54-4BF1-A8E8-A37B1514F4C1}" srcId="{54FDA42F-018B-421D-A452-68ACA1CD864D}" destId="{BD53D595-4842-4EDA-9397-49670785FB33}" srcOrd="3" destOrd="0" parTransId="{E7FE69DC-03AE-4FAD-A029-20F708DE62B2}" sibTransId="{D8D6BF10-DE76-4DAE-8918-EB53C4AE67D3}"/>
    <dgm:cxn modelId="{F4E8A83F-F396-4CAF-B2D5-CD2E82006D3A}" type="presOf" srcId="{160952C6-3AB0-4652-B939-2F68E20B745F}" destId="{B2585466-C25A-4E7D-A294-7823A228E2C8}" srcOrd="1" destOrd="0" presId="urn:microsoft.com/office/officeart/2005/8/layout/list1"/>
    <dgm:cxn modelId="{4814DA5B-B09F-4FB1-97C8-4091DA35F47F}" type="presOf" srcId="{160952C6-3AB0-4652-B939-2F68E20B745F}" destId="{559044CC-4FC2-4425-AC59-C581A20EAB61}" srcOrd="0" destOrd="0" presId="urn:microsoft.com/office/officeart/2005/8/layout/list1"/>
    <dgm:cxn modelId="{9A804E5C-01CC-4C4D-B45C-326277B3E955}" srcId="{160952C6-3AB0-4652-B939-2F68E20B745F}" destId="{2D29A6FF-368A-41E6-AF63-3D0D29A74F6E}" srcOrd="1" destOrd="0" parTransId="{98B7482E-EC5C-4572-B82C-7C0A3B774ED0}" sibTransId="{B31C05C2-A97C-40E8-A90E-450E2FCEEEEE}"/>
    <dgm:cxn modelId="{6690D243-76EF-4EC9-B08F-5533385C7EE7}" type="presOf" srcId="{A9865C3A-D20D-4AD8-95A4-627C4075053C}" destId="{39E472D3-53DF-48B0-A588-45ED60F5F3B6}" srcOrd="0" destOrd="1" presId="urn:microsoft.com/office/officeart/2005/8/layout/list1"/>
    <dgm:cxn modelId="{9DB96B45-E898-4805-872C-AF1DCB2CF542}" srcId="{D01D297B-0865-46FC-B254-DE4CD4456CF2}" destId="{160952C6-3AB0-4652-B939-2F68E20B745F}" srcOrd="0" destOrd="0" parTransId="{D48632FB-E481-4E23-AFA4-C9033FCD5D4B}" sibTransId="{836BA015-3526-4CE4-AF54-4B58EB501F7B}"/>
    <dgm:cxn modelId="{6F309A54-BD35-47DE-ADA5-2194906E774C}" type="presOf" srcId="{51AD4184-3D87-4AC2-8A11-68BAFA67A1AA}" destId="{39E472D3-53DF-48B0-A588-45ED60F5F3B6}" srcOrd="0" destOrd="2" presId="urn:microsoft.com/office/officeart/2005/8/layout/list1"/>
    <dgm:cxn modelId="{240AC859-D3C5-4502-AD48-D437C7F1B3B4}" type="presOf" srcId="{84D020F9-2A01-4096-BDAE-7AF0C287913D}" destId="{DE6C32B0-135B-4ED5-8560-9F6D1C76E820}" srcOrd="0" destOrd="0" presId="urn:microsoft.com/office/officeart/2005/8/layout/list1"/>
    <dgm:cxn modelId="{BBA3088E-1EFC-4D68-846B-3B82FCD2ACD0}" type="presOf" srcId="{D01D297B-0865-46FC-B254-DE4CD4456CF2}" destId="{50D63577-AAE8-456E-A305-85D148A6F6A7}" srcOrd="0" destOrd="0" presId="urn:microsoft.com/office/officeart/2005/8/layout/list1"/>
    <dgm:cxn modelId="{39EFEFA7-A5FF-41F7-9C27-DC041158BB3C}" srcId="{54FDA42F-018B-421D-A452-68ACA1CD864D}" destId="{CF219AAE-88E6-4484-84DC-704389559DD7}" srcOrd="0" destOrd="0" parTransId="{BA35808F-5AF9-46D6-B99F-633BA62A741A}" sibTransId="{7455DCDC-F119-4850-AF2C-8CED84159A09}"/>
    <dgm:cxn modelId="{724F66AA-26D8-43FC-8F6B-360AC16BEC7A}" srcId="{54FDA42F-018B-421D-A452-68ACA1CD864D}" destId="{A9865C3A-D20D-4AD8-95A4-627C4075053C}" srcOrd="1" destOrd="0" parTransId="{7FCCD116-4A25-42E6-A649-8E77F306B0C2}" sibTransId="{40C1B9EE-5001-499C-AC06-BBB9F5DC054D}"/>
    <dgm:cxn modelId="{FF222EAB-2ABD-4062-8CC0-55072B596080}" type="presOf" srcId="{2D29A6FF-368A-41E6-AF63-3D0D29A74F6E}" destId="{DE6C32B0-135B-4ED5-8560-9F6D1C76E820}" srcOrd="0" destOrd="1" presId="urn:microsoft.com/office/officeart/2005/8/layout/list1"/>
    <dgm:cxn modelId="{83DA0DAD-0A64-4B8C-A8D0-CD826197D6F6}" srcId="{D01D297B-0865-46FC-B254-DE4CD4456CF2}" destId="{54FDA42F-018B-421D-A452-68ACA1CD864D}" srcOrd="1" destOrd="0" parTransId="{62EA7AA9-AD6A-4EDB-816F-356671FA6283}" sibTransId="{E2F04BEC-03C4-45C1-ABFA-078CF07247FC}"/>
    <dgm:cxn modelId="{7F20A7C9-9A6B-406A-A55D-931499B977C5}" type="presOf" srcId="{CF219AAE-88E6-4484-84DC-704389559DD7}" destId="{39E472D3-53DF-48B0-A588-45ED60F5F3B6}" srcOrd="0" destOrd="0" presId="urn:microsoft.com/office/officeart/2005/8/layout/list1"/>
    <dgm:cxn modelId="{FB4C91D3-8EC9-4B2A-9CFF-7066054A30BE}" type="presOf" srcId="{54FDA42F-018B-421D-A452-68ACA1CD864D}" destId="{60C2B069-C20D-4828-AFC7-C42837CE0934}" srcOrd="1" destOrd="0" presId="urn:microsoft.com/office/officeart/2005/8/layout/list1"/>
    <dgm:cxn modelId="{BCCE64DA-E3F5-46D9-9C45-DB34EE659AE7}" srcId="{54FDA42F-018B-421D-A452-68ACA1CD864D}" destId="{51AD4184-3D87-4AC2-8A11-68BAFA67A1AA}" srcOrd="2" destOrd="0" parTransId="{88EE388E-6A62-4896-94B0-3EEB8E31E4AE}" sibTransId="{29FEC0E0-6A79-4F11-B910-971D1A146E5E}"/>
    <dgm:cxn modelId="{5209A3EC-4991-4BAE-B597-C6A52214618D}" type="presOf" srcId="{54FDA42F-018B-421D-A452-68ACA1CD864D}" destId="{39F4E375-0F71-43A5-810F-4C310CD476CE}" srcOrd="0" destOrd="0" presId="urn:microsoft.com/office/officeart/2005/8/layout/list1"/>
    <dgm:cxn modelId="{A1D77DCE-5B9C-4D8C-9293-AAAAB6B09A62}" type="presParOf" srcId="{50D63577-AAE8-456E-A305-85D148A6F6A7}" destId="{F75ECD84-1F08-49B1-9C2B-B484121AAB2D}" srcOrd="0" destOrd="0" presId="urn:microsoft.com/office/officeart/2005/8/layout/list1"/>
    <dgm:cxn modelId="{E70E8BB5-90C7-42EC-AC5D-12D2515DAD5E}" type="presParOf" srcId="{F75ECD84-1F08-49B1-9C2B-B484121AAB2D}" destId="{559044CC-4FC2-4425-AC59-C581A20EAB61}" srcOrd="0" destOrd="0" presId="urn:microsoft.com/office/officeart/2005/8/layout/list1"/>
    <dgm:cxn modelId="{1360C74C-670F-4C86-9AF5-860F049A4EE2}" type="presParOf" srcId="{F75ECD84-1F08-49B1-9C2B-B484121AAB2D}" destId="{B2585466-C25A-4E7D-A294-7823A228E2C8}" srcOrd="1" destOrd="0" presId="urn:microsoft.com/office/officeart/2005/8/layout/list1"/>
    <dgm:cxn modelId="{E5C19DCD-690C-4505-AFEE-35902D08F894}" type="presParOf" srcId="{50D63577-AAE8-456E-A305-85D148A6F6A7}" destId="{088D1B1E-99AA-4627-B536-C74B78042149}" srcOrd="1" destOrd="0" presId="urn:microsoft.com/office/officeart/2005/8/layout/list1"/>
    <dgm:cxn modelId="{38B2EEB1-BEB4-40C8-B814-266FBC24ABF1}" type="presParOf" srcId="{50D63577-AAE8-456E-A305-85D148A6F6A7}" destId="{DE6C32B0-135B-4ED5-8560-9F6D1C76E820}" srcOrd="2" destOrd="0" presId="urn:microsoft.com/office/officeart/2005/8/layout/list1"/>
    <dgm:cxn modelId="{AE337B64-7B6A-46A4-9B8F-74597B3388C7}" type="presParOf" srcId="{50D63577-AAE8-456E-A305-85D148A6F6A7}" destId="{F38E9698-D53C-4CD8-831B-44E85B5A531D}" srcOrd="3" destOrd="0" presId="urn:microsoft.com/office/officeart/2005/8/layout/list1"/>
    <dgm:cxn modelId="{766349A5-41B0-42EB-9FBE-0C69AB9361D6}" type="presParOf" srcId="{50D63577-AAE8-456E-A305-85D148A6F6A7}" destId="{7BE13B54-8D80-416C-96CF-04551706DA8E}" srcOrd="4" destOrd="0" presId="urn:microsoft.com/office/officeart/2005/8/layout/list1"/>
    <dgm:cxn modelId="{1B451D35-DA6D-44DB-A04E-E519B2E4C17C}" type="presParOf" srcId="{7BE13B54-8D80-416C-96CF-04551706DA8E}" destId="{39F4E375-0F71-43A5-810F-4C310CD476CE}" srcOrd="0" destOrd="0" presId="urn:microsoft.com/office/officeart/2005/8/layout/list1"/>
    <dgm:cxn modelId="{93F753DD-17E7-4B02-BA72-750C1E047FD8}" type="presParOf" srcId="{7BE13B54-8D80-416C-96CF-04551706DA8E}" destId="{60C2B069-C20D-4828-AFC7-C42837CE0934}" srcOrd="1" destOrd="0" presId="urn:microsoft.com/office/officeart/2005/8/layout/list1"/>
    <dgm:cxn modelId="{DD8B16C6-1FF1-4142-8CEE-DFEC78EAD432}" type="presParOf" srcId="{50D63577-AAE8-456E-A305-85D148A6F6A7}" destId="{59470C5F-0AA2-4E72-95E5-A3CA7961FC17}" srcOrd="5" destOrd="0" presId="urn:microsoft.com/office/officeart/2005/8/layout/list1"/>
    <dgm:cxn modelId="{D770A740-FD33-42C0-BF8F-B61050E8E69A}" type="presParOf" srcId="{50D63577-AAE8-456E-A305-85D148A6F6A7}" destId="{39E472D3-53DF-48B0-A588-45ED60F5F3B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0930F0-B69A-450C-8D04-E866968DA540}"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B2CE85-80F2-4722-A232-DDC48B54C868}">
      <dgm:prSet phldrT="[Text]"/>
      <dgm:spPr/>
      <dgm:t>
        <a:bodyPr/>
        <a:lstStyle/>
        <a:p>
          <a:pPr>
            <a:lnSpc>
              <a:spcPct val="100000"/>
            </a:lnSpc>
            <a:defRPr b="1"/>
          </a:pPr>
          <a:r>
            <a:rPr lang="en-US"/>
            <a:t>1: What?</a:t>
          </a:r>
        </a:p>
      </dgm:t>
    </dgm:pt>
    <dgm:pt modelId="{681674BB-D085-4630-8344-DE3FCCA6DD86}" type="parTrans" cxnId="{22238093-0FC0-404F-BFD2-DB716F7F2662}">
      <dgm:prSet/>
      <dgm:spPr/>
      <dgm:t>
        <a:bodyPr/>
        <a:lstStyle/>
        <a:p>
          <a:endParaRPr lang="en-US"/>
        </a:p>
      </dgm:t>
    </dgm:pt>
    <dgm:pt modelId="{F63A60F1-4170-4BB1-8C39-8334AD86F054}" type="sibTrans" cxnId="{22238093-0FC0-404F-BFD2-DB716F7F2662}">
      <dgm:prSet/>
      <dgm:spPr/>
      <dgm:t>
        <a:bodyPr/>
        <a:lstStyle/>
        <a:p>
          <a:endParaRPr lang="en-US"/>
        </a:p>
      </dgm:t>
    </dgm:pt>
    <dgm:pt modelId="{CF44B58D-2860-4F32-8166-CE7DED538BEA}">
      <dgm:prSet phldrT="[Text]"/>
      <dgm:spPr/>
      <dgm:t>
        <a:bodyPr/>
        <a:lstStyle/>
        <a:p>
          <a:pPr>
            <a:lnSpc>
              <a:spcPct val="100000"/>
            </a:lnSpc>
          </a:pPr>
          <a:r>
            <a:rPr lang="en-US"/>
            <a:t>Individually, jot down a few ideas about what you gained from the Shift &amp; Share with community partners</a:t>
          </a:r>
        </a:p>
      </dgm:t>
    </dgm:pt>
    <dgm:pt modelId="{06EC7166-46CC-407D-BFF7-2C8356E86731}" type="parTrans" cxnId="{10B9994E-07CF-4C71-8427-102870E73F6F}">
      <dgm:prSet/>
      <dgm:spPr/>
      <dgm:t>
        <a:bodyPr/>
        <a:lstStyle/>
        <a:p>
          <a:endParaRPr lang="en-US"/>
        </a:p>
      </dgm:t>
    </dgm:pt>
    <dgm:pt modelId="{C83F9DB8-5439-414A-A3E3-6EAC973F9111}" type="sibTrans" cxnId="{10B9994E-07CF-4C71-8427-102870E73F6F}">
      <dgm:prSet/>
      <dgm:spPr/>
      <dgm:t>
        <a:bodyPr/>
        <a:lstStyle/>
        <a:p>
          <a:endParaRPr lang="en-US"/>
        </a:p>
      </dgm:t>
    </dgm:pt>
    <dgm:pt modelId="{00315658-A9C1-4D4D-892E-C52971BB10DE}">
      <dgm:prSet phldrT="[Text]"/>
      <dgm:spPr/>
      <dgm:t>
        <a:bodyPr/>
        <a:lstStyle/>
        <a:p>
          <a:pPr>
            <a:lnSpc>
              <a:spcPct val="100000"/>
            </a:lnSpc>
          </a:pPr>
          <a:r>
            <a:rPr lang="en-US"/>
            <a:t>Get in groups of 3, share your ideas, and jot down new ideas</a:t>
          </a:r>
        </a:p>
      </dgm:t>
    </dgm:pt>
    <dgm:pt modelId="{65200B26-FAF9-480B-AFBD-002E525E39E6}" type="parTrans" cxnId="{D8DB245A-0F97-4037-8D2E-51A98E2ADDFC}">
      <dgm:prSet/>
      <dgm:spPr/>
      <dgm:t>
        <a:bodyPr/>
        <a:lstStyle/>
        <a:p>
          <a:endParaRPr lang="en-US"/>
        </a:p>
      </dgm:t>
    </dgm:pt>
    <dgm:pt modelId="{5D613BA7-EA05-4211-B010-1311988B73EB}" type="sibTrans" cxnId="{D8DB245A-0F97-4037-8D2E-51A98E2ADDFC}">
      <dgm:prSet/>
      <dgm:spPr/>
      <dgm:t>
        <a:bodyPr/>
        <a:lstStyle/>
        <a:p>
          <a:endParaRPr lang="en-US"/>
        </a:p>
      </dgm:t>
    </dgm:pt>
    <dgm:pt modelId="{92A32CF3-0436-4670-AC4D-D54DC30F14AC}">
      <dgm:prSet phldrT="[Text]"/>
      <dgm:spPr/>
      <dgm:t>
        <a:bodyPr/>
        <a:lstStyle/>
        <a:p>
          <a:pPr>
            <a:lnSpc>
              <a:spcPct val="100000"/>
            </a:lnSpc>
            <a:defRPr b="1"/>
          </a:pPr>
          <a:r>
            <a:rPr lang="en-US"/>
            <a:t>2: Now what?</a:t>
          </a:r>
        </a:p>
      </dgm:t>
    </dgm:pt>
    <dgm:pt modelId="{43FDEDD6-FD87-4FE7-A6A7-0D83DBBE9C70}" type="parTrans" cxnId="{FDE7DE21-5AAA-4076-A2E8-D7BD26382A67}">
      <dgm:prSet/>
      <dgm:spPr/>
      <dgm:t>
        <a:bodyPr/>
        <a:lstStyle/>
        <a:p>
          <a:endParaRPr lang="en-US"/>
        </a:p>
      </dgm:t>
    </dgm:pt>
    <dgm:pt modelId="{914C9B23-9D68-42DC-9DEF-A82A6B4E1093}" type="sibTrans" cxnId="{FDE7DE21-5AAA-4076-A2E8-D7BD26382A67}">
      <dgm:prSet/>
      <dgm:spPr/>
      <dgm:t>
        <a:bodyPr/>
        <a:lstStyle/>
        <a:p>
          <a:endParaRPr lang="en-US"/>
        </a:p>
      </dgm:t>
    </dgm:pt>
    <dgm:pt modelId="{8F64552B-3D52-47D6-A318-B8193E026D20}">
      <dgm:prSet phldrT="[Text]"/>
      <dgm:spPr/>
      <dgm:t>
        <a:bodyPr/>
        <a:lstStyle/>
        <a:p>
          <a:pPr>
            <a:lnSpc>
              <a:spcPct val="100000"/>
            </a:lnSpc>
          </a:pPr>
          <a:r>
            <a:rPr lang="en-US"/>
            <a:t>Individually, jot down some action steps you plan to take</a:t>
          </a:r>
        </a:p>
      </dgm:t>
    </dgm:pt>
    <dgm:pt modelId="{72B95D6F-0290-4F7F-947B-00E50B9709B3}" type="parTrans" cxnId="{9A9B591C-730A-411E-AB0D-5BD2F9294E37}">
      <dgm:prSet/>
      <dgm:spPr/>
      <dgm:t>
        <a:bodyPr/>
        <a:lstStyle/>
        <a:p>
          <a:endParaRPr lang="en-US"/>
        </a:p>
      </dgm:t>
    </dgm:pt>
    <dgm:pt modelId="{CD823960-87AB-423C-ADCE-A4CB6D3C61A8}" type="sibTrans" cxnId="{9A9B591C-730A-411E-AB0D-5BD2F9294E37}">
      <dgm:prSet/>
      <dgm:spPr/>
      <dgm:t>
        <a:bodyPr/>
        <a:lstStyle/>
        <a:p>
          <a:endParaRPr lang="en-US"/>
        </a:p>
      </dgm:t>
    </dgm:pt>
    <dgm:pt modelId="{C193FABB-A089-4DD1-B61E-A5F5CECF9057}">
      <dgm:prSet phldrT="[Text]"/>
      <dgm:spPr/>
      <dgm:t>
        <a:bodyPr/>
        <a:lstStyle/>
        <a:p>
          <a:pPr>
            <a:lnSpc>
              <a:spcPct val="100000"/>
            </a:lnSpc>
          </a:pPr>
          <a:r>
            <a:rPr lang="en-US"/>
            <a:t>Share your steps with your group and briefly "crowdsource"them</a:t>
          </a:r>
        </a:p>
      </dgm:t>
    </dgm:pt>
    <dgm:pt modelId="{7B1C2B5D-E16E-4321-AD3A-8191A2510046}" type="parTrans" cxnId="{A08A00FF-2FA8-41B5-8748-ADB5BF45400F}">
      <dgm:prSet/>
      <dgm:spPr/>
      <dgm:t>
        <a:bodyPr/>
        <a:lstStyle/>
        <a:p>
          <a:endParaRPr lang="en-US"/>
        </a:p>
      </dgm:t>
    </dgm:pt>
    <dgm:pt modelId="{06B71266-AD7D-44AE-B103-737CD405066A}" type="sibTrans" cxnId="{A08A00FF-2FA8-41B5-8748-ADB5BF45400F}">
      <dgm:prSet/>
      <dgm:spPr/>
      <dgm:t>
        <a:bodyPr/>
        <a:lstStyle/>
        <a:p>
          <a:endParaRPr lang="en-US"/>
        </a:p>
      </dgm:t>
    </dgm:pt>
    <dgm:pt modelId="{C1861432-0527-43B3-BC4D-E6E3E1467200}" type="pres">
      <dgm:prSet presAssocID="{CA0930F0-B69A-450C-8D04-E866968DA540}" presName="root" presStyleCnt="0">
        <dgm:presLayoutVars>
          <dgm:dir/>
          <dgm:resizeHandles val="exact"/>
        </dgm:presLayoutVars>
      </dgm:prSet>
      <dgm:spPr/>
    </dgm:pt>
    <dgm:pt modelId="{FD15D95E-7B1E-401B-841F-853F33543B76}" type="pres">
      <dgm:prSet presAssocID="{BEB2CE85-80F2-4722-A232-DDC48B54C868}" presName="compNode" presStyleCnt="0"/>
      <dgm:spPr/>
    </dgm:pt>
    <dgm:pt modelId="{FEC4B310-921F-4AA5-BDA9-3838DCB573D7}" type="pres">
      <dgm:prSet presAssocID="{BEB2CE85-80F2-4722-A232-DDC48B54C86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A82CB2B5-3730-4B53-B998-FB87349DEE0C}" type="pres">
      <dgm:prSet presAssocID="{BEB2CE85-80F2-4722-A232-DDC48B54C868}" presName="iconSpace" presStyleCnt="0"/>
      <dgm:spPr/>
    </dgm:pt>
    <dgm:pt modelId="{B9F07B3D-1292-4E5F-B4D7-C247C131C832}" type="pres">
      <dgm:prSet presAssocID="{BEB2CE85-80F2-4722-A232-DDC48B54C868}" presName="parTx" presStyleLbl="revTx" presStyleIdx="0" presStyleCnt="4">
        <dgm:presLayoutVars>
          <dgm:chMax val="0"/>
          <dgm:chPref val="0"/>
        </dgm:presLayoutVars>
      </dgm:prSet>
      <dgm:spPr/>
    </dgm:pt>
    <dgm:pt modelId="{20EBEB9F-CB39-4C4A-AF2D-45A329D2FFB8}" type="pres">
      <dgm:prSet presAssocID="{BEB2CE85-80F2-4722-A232-DDC48B54C868}" presName="txSpace" presStyleCnt="0"/>
      <dgm:spPr/>
    </dgm:pt>
    <dgm:pt modelId="{CC599E0B-408C-4BDA-9F54-A9AA65FA53FE}" type="pres">
      <dgm:prSet presAssocID="{BEB2CE85-80F2-4722-A232-DDC48B54C868}" presName="desTx" presStyleLbl="revTx" presStyleIdx="1" presStyleCnt="4">
        <dgm:presLayoutVars/>
      </dgm:prSet>
      <dgm:spPr/>
    </dgm:pt>
    <dgm:pt modelId="{FB564092-796C-4447-B77F-7E3076FFF80C}" type="pres">
      <dgm:prSet presAssocID="{F63A60F1-4170-4BB1-8C39-8334AD86F054}" presName="sibTrans" presStyleCnt="0"/>
      <dgm:spPr/>
    </dgm:pt>
    <dgm:pt modelId="{A56B4011-7A7E-42E6-8AD5-C2530872FB7A}" type="pres">
      <dgm:prSet presAssocID="{92A32CF3-0436-4670-AC4D-D54DC30F14AC}" presName="compNode" presStyleCnt="0"/>
      <dgm:spPr/>
    </dgm:pt>
    <dgm:pt modelId="{9B17B3D3-3016-4B60-8612-8DEB8DE4E3AD}" type="pres">
      <dgm:prSet presAssocID="{92A32CF3-0436-4670-AC4D-D54DC30F14A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footprints"/>
        </a:ext>
      </dgm:extLst>
    </dgm:pt>
    <dgm:pt modelId="{EEAC4FE1-9BE7-40F8-B610-96972E57EB76}" type="pres">
      <dgm:prSet presAssocID="{92A32CF3-0436-4670-AC4D-D54DC30F14AC}" presName="iconSpace" presStyleCnt="0"/>
      <dgm:spPr/>
    </dgm:pt>
    <dgm:pt modelId="{84B06FC2-0632-4FB7-9409-53B77C6B3F5C}" type="pres">
      <dgm:prSet presAssocID="{92A32CF3-0436-4670-AC4D-D54DC30F14AC}" presName="parTx" presStyleLbl="revTx" presStyleIdx="2" presStyleCnt="4">
        <dgm:presLayoutVars>
          <dgm:chMax val="0"/>
          <dgm:chPref val="0"/>
        </dgm:presLayoutVars>
      </dgm:prSet>
      <dgm:spPr/>
    </dgm:pt>
    <dgm:pt modelId="{92966F1D-2D84-45EF-9DCA-C27277464838}" type="pres">
      <dgm:prSet presAssocID="{92A32CF3-0436-4670-AC4D-D54DC30F14AC}" presName="txSpace" presStyleCnt="0"/>
      <dgm:spPr/>
    </dgm:pt>
    <dgm:pt modelId="{C26CC99F-DC31-4530-A8EC-E07B455ACD75}" type="pres">
      <dgm:prSet presAssocID="{92A32CF3-0436-4670-AC4D-D54DC30F14AC}" presName="desTx" presStyleLbl="revTx" presStyleIdx="3" presStyleCnt="4">
        <dgm:presLayoutVars/>
      </dgm:prSet>
      <dgm:spPr/>
    </dgm:pt>
  </dgm:ptLst>
  <dgm:cxnLst>
    <dgm:cxn modelId="{9A9B591C-730A-411E-AB0D-5BD2F9294E37}" srcId="{92A32CF3-0436-4670-AC4D-D54DC30F14AC}" destId="{8F64552B-3D52-47D6-A318-B8193E026D20}" srcOrd="0" destOrd="0" parTransId="{72B95D6F-0290-4F7F-947B-00E50B9709B3}" sibTransId="{CD823960-87AB-423C-ADCE-A4CB6D3C61A8}"/>
    <dgm:cxn modelId="{FDE7DE21-5AAA-4076-A2E8-D7BD26382A67}" srcId="{CA0930F0-B69A-450C-8D04-E866968DA540}" destId="{92A32CF3-0436-4670-AC4D-D54DC30F14AC}" srcOrd="1" destOrd="0" parTransId="{43FDEDD6-FD87-4FE7-A6A7-0D83DBBE9C70}" sibTransId="{914C9B23-9D68-42DC-9DEF-A82A6B4E1093}"/>
    <dgm:cxn modelId="{10B9994E-07CF-4C71-8427-102870E73F6F}" srcId="{BEB2CE85-80F2-4722-A232-DDC48B54C868}" destId="{CF44B58D-2860-4F32-8166-CE7DED538BEA}" srcOrd="0" destOrd="0" parTransId="{06EC7166-46CC-407D-BFF7-2C8356E86731}" sibTransId="{C83F9DB8-5439-414A-A3E3-6EAC973F9111}"/>
    <dgm:cxn modelId="{D8DB245A-0F97-4037-8D2E-51A98E2ADDFC}" srcId="{BEB2CE85-80F2-4722-A232-DDC48B54C868}" destId="{00315658-A9C1-4D4D-892E-C52971BB10DE}" srcOrd="1" destOrd="0" parTransId="{65200B26-FAF9-480B-AFBD-002E525E39E6}" sibTransId="{5D613BA7-EA05-4211-B010-1311988B73EB}"/>
    <dgm:cxn modelId="{22238093-0FC0-404F-BFD2-DB716F7F2662}" srcId="{CA0930F0-B69A-450C-8D04-E866968DA540}" destId="{BEB2CE85-80F2-4722-A232-DDC48B54C868}" srcOrd="0" destOrd="0" parTransId="{681674BB-D085-4630-8344-DE3FCCA6DD86}" sibTransId="{F63A60F1-4170-4BB1-8C39-8334AD86F054}"/>
    <dgm:cxn modelId="{A4EDE4A4-5E28-411F-8A09-61978749F120}" type="presOf" srcId="{C193FABB-A089-4DD1-B61E-A5F5CECF9057}" destId="{C26CC99F-DC31-4530-A8EC-E07B455ACD75}" srcOrd="0" destOrd="1" presId="urn:microsoft.com/office/officeart/2018/2/layout/IconLabelDescriptionList"/>
    <dgm:cxn modelId="{9778BFC4-5911-4DA2-B1A3-4C9A09285329}" type="presOf" srcId="{BEB2CE85-80F2-4722-A232-DDC48B54C868}" destId="{B9F07B3D-1292-4E5F-B4D7-C247C131C832}" srcOrd="0" destOrd="0" presId="urn:microsoft.com/office/officeart/2018/2/layout/IconLabelDescriptionList"/>
    <dgm:cxn modelId="{B8D5E1C5-0072-4B4B-853B-0DEB5ABC827A}" type="presOf" srcId="{92A32CF3-0436-4670-AC4D-D54DC30F14AC}" destId="{84B06FC2-0632-4FB7-9409-53B77C6B3F5C}" srcOrd="0" destOrd="0" presId="urn:microsoft.com/office/officeart/2018/2/layout/IconLabelDescriptionList"/>
    <dgm:cxn modelId="{43B29BE6-2BCF-4833-8299-C78ECF18AF46}" type="presOf" srcId="{8F64552B-3D52-47D6-A318-B8193E026D20}" destId="{C26CC99F-DC31-4530-A8EC-E07B455ACD75}" srcOrd="0" destOrd="0" presId="urn:microsoft.com/office/officeart/2018/2/layout/IconLabelDescriptionList"/>
    <dgm:cxn modelId="{9182B6EA-6E6A-4E1E-9E6A-E45B7212EFB9}" type="presOf" srcId="{00315658-A9C1-4D4D-892E-C52971BB10DE}" destId="{CC599E0B-408C-4BDA-9F54-A9AA65FA53FE}" srcOrd="0" destOrd="1" presId="urn:microsoft.com/office/officeart/2018/2/layout/IconLabelDescriptionList"/>
    <dgm:cxn modelId="{DFD062EC-C096-4DD8-A5FC-9D90D8C3602C}" type="presOf" srcId="{CF44B58D-2860-4F32-8166-CE7DED538BEA}" destId="{CC599E0B-408C-4BDA-9F54-A9AA65FA53FE}" srcOrd="0" destOrd="0" presId="urn:microsoft.com/office/officeart/2018/2/layout/IconLabelDescriptionList"/>
    <dgm:cxn modelId="{614AF9F2-0A16-45BE-98EB-CB2E6DD60C1C}" type="presOf" srcId="{CA0930F0-B69A-450C-8D04-E866968DA540}" destId="{C1861432-0527-43B3-BC4D-E6E3E1467200}" srcOrd="0" destOrd="0" presId="urn:microsoft.com/office/officeart/2018/2/layout/IconLabelDescriptionList"/>
    <dgm:cxn modelId="{A08A00FF-2FA8-41B5-8748-ADB5BF45400F}" srcId="{92A32CF3-0436-4670-AC4D-D54DC30F14AC}" destId="{C193FABB-A089-4DD1-B61E-A5F5CECF9057}" srcOrd="1" destOrd="0" parTransId="{7B1C2B5D-E16E-4321-AD3A-8191A2510046}" sibTransId="{06B71266-AD7D-44AE-B103-737CD405066A}"/>
    <dgm:cxn modelId="{C208B095-7B19-42A5-86A4-87B41676922D}" type="presParOf" srcId="{C1861432-0527-43B3-BC4D-E6E3E1467200}" destId="{FD15D95E-7B1E-401B-841F-853F33543B76}" srcOrd="0" destOrd="0" presId="urn:microsoft.com/office/officeart/2018/2/layout/IconLabelDescriptionList"/>
    <dgm:cxn modelId="{3276ED47-B0C0-4317-9218-E89E840C1754}" type="presParOf" srcId="{FD15D95E-7B1E-401B-841F-853F33543B76}" destId="{FEC4B310-921F-4AA5-BDA9-3838DCB573D7}" srcOrd="0" destOrd="0" presId="urn:microsoft.com/office/officeart/2018/2/layout/IconLabelDescriptionList"/>
    <dgm:cxn modelId="{DC05237F-6C92-4380-A05D-A6E0388125E6}" type="presParOf" srcId="{FD15D95E-7B1E-401B-841F-853F33543B76}" destId="{A82CB2B5-3730-4B53-B998-FB87349DEE0C}" srcOrd="1" destOrd="0" presId="urn:microsoft.com/office/officeart/2018/2/layout/IconLabelDescriptionList"/>
    <dgm:cxn modelId="{AA0DF8DD-D99B-4910-BDB1-734C18409B31}" type="presParOf" srcId="{FD15D95E-7B1E-401B-841F-853F33543B76}" destId="{B9F07B3D-1292-4E5F-B4D7-C247C131C832}" srcOrd="2" destOrd="0" presId="urn:microsoft.com/office/officeart/2018/2/layout/IconLabelDescriptionList"/>
    <dgm:cxn modelId="{51191EC5-8164-4BDC-8351-B4FDE8D1A48B}" type="presParOf" srcId="{FD15D95E-7B1E-401B-841F-853F33543B76}" destId="{20EBEB9F-CB39-4C4A-AF2D-45A329D2FFB8}" srcOrd="3" destOrd="0" presId="urn:microsoft.com/office/officeart/2018/2/layout/IconLabelDescriptionList"/>
    <dgm:cxn modelId="{270397A7-3554-4859-8CAE-75A465E1D4DE}" type="presParOf" srcId="{FD15D95E-7B1E-401B-841F-853F33543B76}" destId="{CC599E0B-408C-4BDA-9F54-A9AA65FA53FE}" srcOrd="4" destOrd="0" presId="urn:microsoft.com/office/officeart/2018/2/layout/IconLabelDescriptionList"/>
    <dgm:cxn modelId="{7487C7EC-42BD-483E-B344-927E9D8CF251}" type="presParOf" srcId="{C1861432-0527-43B3-BC4D-E6E3E1467200}" destId="{FB564092-796C-4447-B77F-7E3076FFF80C}" srcOrd="1" destOrd="0" presId="urn:microsoft.com/office/officeart/2018/2/layout/IconLabelDescriptionList"/>
    <dgm:cxn modelId="{645BD8E9-7870-48D3-B958-C2ACBB35D7C5}" type="presParOf" srcId="{C1861432-0527-43B3-BC4D-E6E3E1467200}" destId="{A56B4011-7A7E-42E6-8AD5-C2530872FB7A}" srcOrd="2" destOrd="0" presId="urn:microsoft.com/office/officeart/2018/2/layout/IconLabelDescriptionList"/>
    <dgm:cxn modelId="{D731651F-D6D0-4473-896C-69F1EEC7B5D8}" type="presParOf" srcId="{A56B4011-7A7E-42E6-8AD5-C2530872FB7A}" destId="{9B17B3D3-3016-4B60-8612-8DEB8DE4E3AD}" srcOrd="0" destOrd="0" presId="urn:microsoft.com/office/officeart/2018/2/layout/IconLabelDescriptionList"/>
    <dgm:cxn modelId="{7019C4C7-A0CD-4AA2-940F-7A4F8D9B5D19}" type="presParOf" srcId="{A56B4011-7A7E-42E6-8AD5-C2530872FB7A}" destId="{EEAC4FE1-9BE7-40F8-B610-96972E57EB76}" srcOrd="1" destOrd="0" presId="urn:microsoft.com/office/officeart/2018/2/layout/IconLabelDescriptionList"/>
    <dgm:cxn modelId="{C8985741-7C02-4D56-B282-308A8673C7A5}" type="presParOf" srcId="{A56B4011-7A7E-42E6-8AD5-C2530872FB7A}" destId="{84B06FC2-0632-4FB7-9409-53B77C6B3F5C}" srcOrd="2" destOrd="0" presId="urn:microsoft.com/office/officeart/2018/2/layout/IconLabelDescriptionList"/>
    <dgm:cxn modelId="{9D3EC895-D626-4DE0-B1F1-4873ACAC22F8}" type="presParOf" srcId="{A56B4011-7A7E-42E6-8AD5-C2530872FB7A}" destId="{92966F1D-2D84-45EF-9DCA-C27277464838}" srcOrd="3" destOrd="0" presId="urn:microsoft.com/office/officeart/2018/2/layout/IconLabelDescriptionList"/>
    <dgm:cxn modelId="{8E727685-A9EB-4F3C-881A-37C487D04ADA}" type="presParOf" srcId="{A56B4011-7A7E-42E6-8AD5-C2530872FB7A}" destId="{C26CC99F-DC31-4530-A8EC-E07B455ACD7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20DC92-B97B-47FA-8C37-9DC832D1D51D}"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AB4A7ECD-BC13-4E45-A94E-4C9B1FC340D7}">
      <dgm:prSet/>
      <dgm:spPr/>
      <dgm:t>
        <a:bodyPr/>
        <a:lstStyle/>
        <a:p>
          <a:pPr>
            <a:lnSpc>
              <a:spcPct val="100000"/>
            </a:lnSpc>
          </a:pPr>
          <a:r>
            <a:rPr lang="en-US"/>
            <a:t>Information for students and families on community health, cultural, recreational, social support, and other programs and services</a:t>
          </a:r>
          <a:endParaRPr lang="en-US">
            <a:latin typeface="Tw Cen MT Condensed"/>
          </a:endParaRPr>
        </a:p>
      </dgm:t>
    </dgm:pt>
    <dgm:pt modelId="{AD09FCB7-2CF4-4CAE-A0D4-1E59F9482059}" type="parTrans" cxnId="{BA9E365A-709C-416F-9084-8BD0317174F6}">
      <dgm:prSet/>
      <dgm:spPr/>
      <dgm:t>
        <a:bodyPr/>
        <a:lstStyle/>
        <a:p>
          <a:endParaRPr lang="en-US"/>
        </a:p>
      </dgm:t>
    </dgm:pt>
    <dgm:pt modelId="{C01223DB-55DD-428D-A74F-BBEE8E3B41FA}" type="sibTrans" cxnId="{BA9E365A-709C-416F-9084-8BD0317174F6}">
      <dgm:prSet/>
      <dgm:spPr/>
      <dgm:t>
        <a:bodyPr/>
        <a:lstStyle/>
        <a:p>
          <a:endParaRPr lang="en-US"/>
        </a:p>
      </dgm:t>
    </dgm:pt>
    <dgm:pt modelId="{FB8283DB-B266-4756-AFC6-4E6428101DAF}">
      <dgm:prSet/>
      <dgm:spPr/>
      <dgm:t>
        <a:bodyPr/>
        <a:lstStyle/>
        <a:p>
          <a:pPr>
            <a:lnSpc>
              <a:spcPct val="100000"/>
            </a:lnSpc>
          </a:pPr>
          <a:r>
            <a:rPr lang="en-US">
              <a:latin typeface="Tw Cen MT Condensed"/>
            </a:rPr>
            <a:t>Information on community activities that link to learning skills and talents, including summer programs for students</a:t>
          </a:r>
        </a:p>
      </dgm:t>
    </dgm:pt>
    <dgm:pt modelId="{98FD353F-04C1-4C79-8718-80CC90AEFDB2}" type="parTrans" cxnId="{D1458A7C-5305-4DAB-8C6F-54A2CDA7BECF}">
      <dgm:prSet/>
      <dgm:spPr/>
    </dgm:pt>
    <dgm:pt modelId="{49917902-2B8F-4633-8EC4-E580578BA866}" type="sibTrans" cxnId="{D1458A7C-5305-4DAB-8C6F-54A2CDA7BECF}">
      <dgm:prSet/>
      <dgm:spPr/>
    </dgm:pt>
    <dgm:pt modelId="{FFC26B09-239C-4820-93D3-2CDFF22C45E1}">
      <dgm:prSet/>
      <dgm:spPr/>
      <dgm:t>
        <a:bodyPr/>
        <a:lstStyle/>
        <a:p>
          <a:pPr>
            <a:lnSpc>
              <a:spcPct val="100000"/>
            </a:lnSpc>
          </a:pPr>
          <a:r>
            <a:rPr lang="en-US">
              <a:latin typeface="Tw Cen MT Condensed"/>
            </a:rPr>
            <a:t>Service integration through partnerships involving school; civic, counseling, cultural, health, recreation, and other organizations and agencies; and businesses</a:t>
          </a:r>
        </a:p>
      </dgm:t>
    </dgm:pt>
    <dgm:pt modelId="{2298E29B-7A69-4647-8017-F3FA8CC4D0B3}" type="parTrans" cxnId="{9115F627-BA03-4C29-993B-EC65D28D6EF7}">
      <dgm:prSet/>
      <dgm:spPr/>
    </dgm:pt>
    <dgm:pt modelId="{3E8A320F-95AB-4AB7-81E4-1374963B15CB}" type="sibTrans" cxnId="{9115F627-BA03-4C29-993B-EC65D28D6EF7}">
      <dgm:prSet/>
      <dgm:spPr/>
    </dgm:pt>
    <dgm:pt modelId="{A87BC12B-5182-4F3A-98ED-BC513E3795FD}">
      <dgm:prSet/>
      <dgm:spPr/>
      <dgm:t>
        <a:bodyPr/>
        <a:lstStyle/>
        <a:p>
          <a:pPr>
            <a:lnSpc>
              <a:spcPct val="100000"/>
            </a:lnSpc>
          </a:pPr>
          <a:r>
            <a:rPr lang="en-US">
              <a:latin typeface="Tw Cen MT Condensed"/>
            </a:rPr>
            <a:t>Service to the community by students, families, and schools</a:t>
          </a:r>
        </a:p>
      </dgm:t>
    </dgm:pt>
    <dgm:pt modelId="{85767658-7FC3-4A11-A1F4-6104F0AD7E44}" type="parTrans" cxnId="{524AF561-D250-4A21-91AD-61044595711A}">
      <dgm:prSet/>
      <dgm:spPr/>
    </dgm:pt>
    <dgm:pt modelId="{68D314A2-7E77-44B4-A326-A340244C1DC4}" type="sibTrans" cxnId="{524AF561-D250-4A21-91AD-61044595711A}">
      <dgm:prSet/>
      <dgm:spPr/>
    </dgm:pt>
    <dgm:pt modelId="{69C6501F-F4F5-4A2E-AA11-516D5BE40892}">
      <dgm:prSet/>
      <dgm:spPr/>
      <dgm:t>
        <a:bodyPr/>
        <a:lstStyle/>
        <a:p>
          <a:pPr>
            <a:lnSpc>
              <a:spcPct val="100000"/>
            </a:lnSpc>
          </a:pPr>
          <a:r>
            <a:rPr lang="en-US">
              <a:latin typeface="Tw Cen MT Condensed"/>
            </a:rPr>
            <a:t>Participation of alumni in school programs for students and as mentors for planning for college and work</a:t>
          </a:r>
        </a:p>
      </dgm:t>
    </dgm:pt>
    <dgm:pt modelId="{87860039-B98B-4435-8D00-9D4D4ED8DE6E}" type="parTrans" cxnId="{DF92AD9A-F2C0-4583-B89F-803971EA8F31}">
      <dgm:prSet/>
      <dgm:spPr/>
    </dgm:pt>
    <dgm:pt modelId="{0A4ED125-F31A-420F-BA5D-DD55E1F01468}" type="sibTrans" cxnId="{DF92AD9A-F2C0-4583-B89F-803971EA8F31}">
      <dgm:prSet/>
      <dgm:spPr/>
    </dgm:pt>
    <dgm:pt modelId="{AFC1BC7C-28CC-4FB6-8424-49800600DF43}" type="pres">
      <dgm:prSet presAssocID="{1F20DC92-B97B-47FA-8C37-9DC832D1D51D}" presName="root" presStyleCnt="0">
        <dgm:presLayoutVars>
          <dgm:dir/>
          <dgm:resizeHandles val="exact"/>
        </dgm:presLayoutVars>
      </dgm:prSet>
      <dgm:spPr/>
    </dgm:pt>
    <dgm:pt modelId="{240378E0-333E-4E88-8BE3-900635BFD790}" type="pres">
      <dgm:prSet presAssocID="{AB4A7ECD-BC13-4E45-A94E-4C9B1FC340D7}" presName="compNode" presStyleCnt="0"/>
      <dgm:spPr/>
    </dgm:pt>
    <dgm:pt modelId="{B459A613-0291-44B7-B646-D78604D1D9D7}" type="pres">
      <dgm:prSet presAssocID="{AB4A7ECD-BC13-4E45-A94E-4C9B1FC340D7}" presName="bgRect" presStyleLbl="bgShp" presStyleIdx="0" presStyleCnt="5"/>
      <dgm:spPr/>
    </dgm:pt>
    <dgm:pt modelId="{7315126E-EF69-484A-99D8-E64250C55B15}" type="pres">
      <dgm:prSet presAssocID="{AB4A7ECD-BC13-4E45-A94E-4C9B1FC340D7}"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2388712E-60BB-406D-B6C4-61F7E0228ACE}" type="pres">
      <dgm:prSet presAssocID="{AB4A7ECD-BC13-4E45-A94E-4C9B1FC340D7}" presName="spaceRect" presStyleCnt="0"/>
      <dgm:spPr/>
    </dgm:pt>
    <dgm:pt modelId="{0B1F9C93-8477-4BC7-A413-B6292C4AFCCB}" type="pres">
      <dgm:prSet presAssocID="{AB4A7ECD-BC13-4E45-A94E-4C9B1FC340D7}" presName="parTx" presStyleLbl="revTx" presStyleIdx="0" presStyleCnt="5">
        <dgm:presLayoutVars>
          <dgm:chMax val="0"/>
          <dgm:chPref val="0"/>
        </dgm:presLayoutVars>
      </dgm:prSet>
      <dgm:spPr/>
    </dgm:pt>
    <dgm:pt modelId="{EBD4AA70-C473-4E59-9513-887234FDF3D5}" type="pres">
      <dgm:prSet presAssocID="{C01223DB-55DD-428D-A74F-BBEE8E3B41FA}" presName="sibTrans" presStyleCnt="0"/>
      <dgm:spPr/>
    </dgm:pt>
    <dgm:pt modelId="{BCC2001E-94DE-4137-B77F-A8D3CE005946}" type="pres">
      <dgm:prSet presAssocID="{FB8283DB-B266-4756-AFC6-4E6428101DAF}" presName="compNode" presStyleCnt="0"/>
      <dgm:spPr/>
    </dgm:pt>
    <dgm:pt modelId="{2356F5D9-A68C-4127-9F3F-2544BAD11EA2}" type="pres">
      <dgm:prSet presAssocID="{FB8283DB-B266-4756-AFC6-4E6428101DAF}" presName="bgRect" presStyleLbl="bgShp" presStyleIdx="1" presStyleCnt="5"/>
      <dgm:spPr/>
    </dgm:pt>
    <dgm:pt modelId="{A732AEAB-BD8F-41D5-9114-1D7B1F136AF7}" type="pres">
      <dgm:prSet presAssocID="{FB8283DB-B266-4756-AFC6-4E6428101D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8F1DA765-A4F5-4F0A-A069-60D955C74422}" type="pres">
      <dgm:prSet presAssocID="{FB8283DB-B266-4756-AFC6-4E6428101DAF}" presName="spaceRect" presStyleCnt="0"/>
      <dgm:spPr/>
    </dgm:pt>
    <dgm:pt modelId="{AA468EAC-FEF8-4C46-B3E2-25D5022883F9}" type="pres">
      <dgm:prSet presAssocID="{FB8283DB-B266-4756-AFC6-4E6428101DAF}" presName="parTx" presStyleLbl="revTx" presStyleIdx="1" presStyleCnt="5">
        <dgm:presLayoutVars>
          <dgm:chMax val="0"/>
          <dgm:chPref val="0"/>
        </dgm:presLayoutVars>
      </dgm:prSet>
      <dgm:spPr/>
    </dgm:pt>
    <dgm:pt modelId="{07E84FF8-CDA4-4545-B890-ED3854E75457}" type="pres">
      <dgm:prSet presAssocID="{49917902-2B8F-4633-8EC4-E580578BA866}" presName="sibTrans" presStyleCnt="0"/>
      <dgm:spPr/>
    </dgm:pt>
    <dgm:pt modelId="{16F087F3-8385-4A04-8CCC-6216BEE0075A}" type="pres">
      <dgm:prSet presAssocID="{FFC26B09-239C-4820-93D3-2CDFF22C45E1}" presName="compNode" presStyleCnt="0"/>
      <dgm:spPr/>
    </dgm:pt>
    <dgm:pt modelId="{5AE8AE35-9ACE-4487-A9E0-778B77815D9A}" type="pres">
      <dgm:prSet presAssocID="{FFC26B09-239C-4820-93D3-2CDFF22C45E1}" presName="bgRect" presStyleLbl="bgShp" presStyleIdx="2" presStyleCnt="5"/>
      <dgm:spPr/>
    </dgm:pt>
    <dgm:pt modelId="{C73E0218-C3BA-46EA-8573-454189235402}" type="pres">
      <dgm:prSet presAssocID="{FFC26B09-239C-4820-93D3-2CDFF22C45E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Network"/>
        </a:ext>
      </dgm:extLst>
    </dgm:pt>
    <dgm:pt modelId="{A66B68B8-C4CA-4F37-9A6A-8DDEF4F92892}" type="pres">
      <dgm:prSet presAssocID="{FFC26B09-239C-4820-93D3-2CDFF22C45E1}" presName="spaceRect" presStyleCnt="0"/>
      <dgm:spPr/>
    </dgm:pt>
    <dgm:pt modelId="{65756E16-F04A-4348-9188-411F8468ACED}" type="pres">
      <dgm:prSet presAssocID="{FFC26B09-239C-4820-93D3-2CDFF22C45E1}" presName="parTx" presStyleLbl="revTx" presStyleIdx="2" presStyleCnt="5">
        <dgm:presLayoutVars>
          <dgm:chMax val="0"/>
          <dgm:chPref val="0"/>
        </dgm:presLayoutVars>
      </dgm:prSet>
      <dgm:spPr/>
    </dgm:pt>
    <dgm:pt modelId="{2EFC85A9-5E99-4001-BE04-63DFC61D85C3}" type="pres">
      <dgm:prSet presAssocID="{3E8A320F-95AB-4AB7-81E4-1374963B15CB}" presName="sibTrans" presStyleCnt="0"/>
      <dgm:spPr/>
    </dgm:pt>
    <dgm:pt modelId="{434ABDAB-563F-47A1-BC98-A1BCE0659C2F}" type="pres">
      <dgm:prSet presAssocID="{A87BC12B-5182-4F3A-98ED-BC513E3795FD}" presName="compNode" presStyleCnt="0"/>
      <dgm:spPr/>
    </dgm:pt>
    <dgm:pt modelId="{40B4E603-5E13-4622-A6AA-AA69AFBA16D7}" type="pres">
      <dgm:prSet presAssocID="{A87BC12B-5182-4F3A-98ED-BC513E3795FD}" presName="bgRect" presStyleLbl="bgShp" presStyleIdx="3" presStyleCnt="5"/>
      <dgm:spPr/>
    </dgm:pt>
    <dgm:pt modelId="{DA0B44B0-0AD8-45EE-8E37-D960183806A1}" type="pres">
      <dgm:prSet presAssocID="{A87BC12B-5182-4F3A-98ED-BC513E3795F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BB108B67-808E-4552-B290-364A163BFCB0}" type="pres">
      <dgm:prSet presAssocID="{A87BC12B-5182-4F3A-98ED-BC513E3795FD}" presName="spaceRect" presStyleCnt="0"/>
      <dgm:spPr/>
    </dgm:pt>
    <dgm:pt modelId="{A0638176-5A61-4885-9F90-9905FFDAC4DB}" type="pres">
      <dgm:prSet presAssocID="{A87BC12B-5182-4F3A-98ED-BC513E3795FD}" presName="parTx" presStyleLbl="revTx" presStyleIdx="3" presStyleCnt="5">
        <dgm:presLayoutVars>
          <dgm:chMax val="0"/>
          <dgm:chPref val="0"/>
        </dgm:presLayoutVars>
      </dgm:prSet>
      <dgm:spPr/>
    </dgm:pt>
    <dgm:pt modelId="{E4ED7CA9-9675-4747-B050-D8FA945EFC10}" type="pres">
      <dgm:prSet presAssocID="{68D314A2-7E77-44B4-A326-A340244C1DC4}" presName="sibTrans" presStyleCnt="0"/>
      <dgm:spPr/>
    </dgm:pt>
    <dgm:pt modelId="{D4A6DC8C-21FC-4309-AF5D-36DC5E6CE5D4}" type="pres">
      <dgm:prSet presAssocID="{69C6501F-F4F5-4A2E-AA11-516D5BE40892}" presName="compNode" presStyleCnt="0"/>
      <dgm:spPr/>
    </dgm:pt>
    <dgm:pt modelId="{D49CB3D1-F623-4C96-8789-522E45323019}" type="pres">
      <dgm:prSet presAssocID="{69C6501F-F4F5-4A2E-AA11-516D5BE40892}" presName="bgRect" presStyleLbl="bgShp" presStyleIdx="4" presStyleCnt="5"/>
      <dgm:spPr/>
    </dgm:pt>
    <dgm:pt modelId="{E1D3723C-A84B-47B7-8373-BE04D2214EA6}" type="pres">
      <dgm:prSet presAssocID="{69C6501F-F4F5-4A2E-AA11-516D5BE4089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A9617ABB-1948-4FC0-A27B-B7C44AA23D1F}" type="pres">
      <dgm:prSet presAssocID="{69C6501F-F4F5-4A2E-AA11-516D5BE40892}" presName="spaceRect" presStyleCnt="0"/>
      <dgm:spPr/>
    </dgm:pt>
    <dgm:pt modelId="{6A4C53F3-E0E5-48C4-A2DE-7BA66362E7FC}" type="pres">
      <dgm:prSet presAssocID="{69C6501F-F4F5-4A2E-AA11-516D5BE40892}" presName="parTx" presStyleLbl="revTx" presStyleIdx="4" presStyleCnt="5">
        <dgm:presLayoutVars>
          <dgm:chMax val="0"/>
          <dgm:chPref val="0"/>
        </dgm:presLayoutVars>
      </dgm:prSet>
      <dgm:spPr/>
    </dgm:pt>
  </dgm:ptLst>
  <dgm:cxnLst>
    <dgm:cxn modelId="{9115F627-BA03-4C29-993B-EC65D28D6EF7}" srcId="{1F20DC92-B97B-47FA-8C37-9DC832D1D51D}" destId="{FFC26B09-239C-4820-93D3-2CDFF22C45E1}" srcOrd="2" destOrd="0" parTransId="{2298E29B-7A69-4647-8017-F3FA8CC4D0B3}" sibTransId="{3E8A320F-95AB-4AB7-81E4-1374963B15CB}"/>
    <dgm:cxn modelId="{2EBDAB3C-7B90-442D-8BC3-B535FBF52D69}" type="presOf" srcId="{FB8283DB-B266-4756-AFC6-4E6428101DAF}" destId="{AA468EAC-FEF8-4C46-B3E2-25D5022883F9}" srcOrd="0" destOrd="0" presId="urn:microsoft.com/office/officeart/2018/2/layout/IconVerticalSolidList"/>
    <dgm:cxn modelId="{524AF561-D250-4A21-91AD-61044595711A}" srcId="{1F20DC92-B97B-47FA-8C37-9DC832D1D51D}" destId="{A87BC12B-5182-4F3A-98ED-BC513E3795FD}" srcOrd="3" destOrd="0" parTransId="{85767658-7FC3-4A11-A1F4-6104F0AD7E44}" sibTransId="{68D314A2-7E77-44B4-A326-A340244C1DC4}"/>
    <dgm:cxn modelId="{EAD23E64-21C2-47B9-8A3A-DBECDCD4642F}" type="presOf" srcId="{A87BC12B-5182-4F3A-98ED-BC513E3795FD}" destId="{A0638176-5A61-4885-9F90-9905FFDAC4DB}" srcOrd="0" destOrd="0" presId="urn:microsoft.com/office/officeart/2018/2/layout/IconVerticalSolidList"/>
    <dgm:cxn modelId="{FBD21D65-9E01-4FD7-A967-12125ED2684E}" type="presOf" srcId="{69C6501F-F4F5-4A2E-AA11-516D5BE40892}" destId="{6A4C53F3-E0E5-48C4-A2DE-7BA66362E7FC}" srcOrd="0" destOrd="0" presId="urn:microsoft.com/office/officeart/2018/2/layout/IconVerticalSolidList"/>
    <dgm:cxn modelId="{10E8AC6E-9013-4D7F-9E1D-09D85C8AD3FC}" type="presOf" srcId="{AB4A7ECD-BC13-4E45-A94E-4C9B1FC340D7}" destId="{0B1F9C93-8477-4BC7-A413-B6292C4AFCCB}" srcOrd="0" destOrd="0" presId="urn:microsoft.com/office/officeart/2018/2/layout/IconVerticalSolidList"/>
    <dgm:cxn modelId="{BA9E365A-709C-416F-9084-8BD0317174F6}" srcId="{1F20DC92-B97B-47FA-8C37-9DC832D1D51D}" destId="{AB4A7ECD-BC13-4E45-A94E-4C9B1FC340D7}" srcOrd="0" destOrd="0" parTransId="{AD09FCB7-2CF4-4CAE-A0D4-1E59F9482059}" sibTransId="{C01223DB-55DD-428D-A74F-BBEE8E3B41FA}"/>
    <dgm:cxn modelId="{D1458A7C-5305-4DAB-8C6F-54A2CDA7BECF}" srcId="{1F20DC92-B97B-47FA-8C37-9DC832D1D51D}" destId="{FB8283DB-B266-4756-AFC6-4E6428101DAF}" srcOrd="1" destOrd="0" parTransId="{98FD353F-04C1-4C79-8718-80CC90AEFDB2}" sibTransId="{49917902-2B8F-4633-8EC4-E580578BA866}"/>
    <dgm:cxn modelId="{DF92AD9A-F2C0-4583-B89F-803971EA8F31}" srcId="{1F20DC92-B97B-47FA-8C37-9DC832D1D51D}" destId="{69C6501F-F4F5-4A2E-AA11-516D5BE40892}" srcOrd="4" destOrd="0" parTransId="{87860039-B98B-4435-8D00-9D4D4ED8DE6E}" sibTransId="{0A4ED125-F31A-420F-BA5D-DD55E1F01468}"/>
    <dgm:cxn modelId="{14ED70C4-168A-4699-9A11-6655DF42F702}" type="presOf" srcId="{1F20DC92-B97B-47FA-8C37-9DC832D1D51D}" destId="{AFC1BC7C-28CC-4FB6-8424-49800600DF43}" srcOrd="0" destOrd="0" presId="urn:microsoft.com/office/officeart/2018/2/layout/IconVerticalSolidList"/>
    <dgm:cxn modelId="{8A6BA7D8-EE84-47A2-9426-6D29328794D8}" type="presOf" srcId="{FFC26B09-239C-4820-93D3-2CDFF22C45E1}" destId="{65756E16-F04A-4348-9188-411F8468ACED}" srcOrd="0" destOrd="0" presId="urn:microsoft.com/office/officeart/2018/2/layout/IconVerticalSolidList"/>
    <dgm:cxn modelId="{DA55A51D-1EE5-45C8-964A-F2A75D2D60A9}" type="presParOf" srcId="{AFC1BC7C-28CC-4FB6-8424-49800600DF43}" destId="{240378E0-333E-4E88-8BE3-900635BFD790}" srcOrd="0" destOrd="0" presId="urn:microsoft.com/office/officeart/2018/2/layout/IconVerticalSolidList"/>
    <dgm:cxn modelId="{29A4FFC5-3117-48DC-A9BF-72E23DB2F8A1}" type="presParOf" srcId="{240378E0-333E-4E88-8BE3-900635BFD790}" destId="{B459A613-0291-44B7-B646-D78604D1D9D7}" srcOrd="0" destOrd="0" presId="urn:microsoft.com/office/officeart/2018/2/layout/IconVerticalSolidList"/>
    <dgm:cxn modelId="{6EF0332C-6531-4766-B10D-AC3434950C3A}" type="presParOf" srcId="{240378E0-333E-4E88-8BE3-900635BFD790}" destId="{7315126E-EF69-484A-99D8-E64250C55B15}" srcOrd="1" destOrd="0" presId="urn:microsoft.com/office/officeart/2018/2/layout/IconVerticalSolidList"/>
    <dgm:cxn modelId="{B3C39147-0A5A-4108-B088-D120C518EA1F}" type="presParOf" srcId="{240378E0-333E-4E88-8BE3-900635BFD790}" destId="{2388712E-60BB-406D-B6C4-61F7E0228ACE}" srcOrd="2" destOrd="0" presId="urn:microsoft.com/office/officeart/2018/2/layout/IconVerticalSolidList"/>
    <dgm:cxn modelId="{A74D5A69-50E5-48D4-A739-6D3105ABDE6C}" type="presParOf" srcId="{240378E0-333E-4E88-8BE3-900635BFD790}" destId="{0B1F9C93-8477-4BC7-A413-B6292C4AFCCB}" srcOrd="3" destOrd="0" presId="urn:microsoft.com/office/officeart/2018/2/layout/IconVerticalSolidList"/>
    <dgm:cxn modelId="{C484C351-4AB6-46EE-8888-52A07637A39B}" type="presParOf" srcId="{AFC1BC7C-28CC-4FB6-8424-49800600DF43}" destId="{EBD4AA70-C473-4E59-9513-887234FDF3D5}" srcOrd="1" destOrd="0" presId="urn:microsoft.com/office/officeart/2018/2/layout/IconVerticalSolidList"/>
    <dgm:cxn modelId="{D8C3BAE7-4007-46F4-AF19-7DF3A9DAA220}" type="presParOf" srcId="{AFC1BC7C-28CC-4FB6-8424-49800600DF43}" destId="{BCC2001E-94DE-4137-B77F-A8D3CE005946}" srcOrd="2" destOrd="0" presId="urn:microsoft.com/office/officeart/2018/2/layout/IconVerticalSolidList"/>
    <dgm:cxn modelId="{8C3B636B-ADD8-4764-8DA4-51E0A8A9D089}" type="presParOf" srcId="{BCC2001E-94DE-4137-B77F-A8D3CE005946}" destId="{2356F5D9-A68C-4127-9F3F-2544BAD11EA2}" srcOrd="0" destOrd="0" presId="urn:microsoft.com/office/officeart/2018/2/layout/IconVerticalSolidList"/>
    <dgm:cxn modelId="{D456BCBF-02D7-45C5-AAF0-97EC9B03D23E}" type="presParOf" srcId="{BCC2001E-94DE-4137-B77F-A8D3CE005946}" destId="{A732AEAB-BD8F-41D5-9114-1D7B1F136AF7}" srcOrd="1" destOrd="0" presId="urn:microsoft.com/office/officeart/2018/2/layout/IconVerticalSolidList"/>
    <dgm:cxn modelId="{37C1FF46-235B-4B12-B879-EA43C928BF22}" type="presParOf" srcId="{BCC2001E-94DE-4137-B77F-A8D3CE005946}" destId="{8F1DA765-A4F5-4F0A-A069-60D955C74422}" srcOrd="2" destOrd="0" presId="urn:microsoft.com/office/officeart/2018/2/layout/IconVerticalSolidList"/>
    <dgm:cxn modelId="{BF979987-C368-4312-949C-989623559BB8}" type="presParOf" srcId="{BCC2001E-94DE-4137-B77F-A8D3CE005946}" destId="{AA468EAC-FEF8-4C46-B3E2-25D5022883F9}" srcOrd="3" destOrd="0" presId="urn:microsoft.com/office/officeart/2018/2/layout/IconVerticalSolidList"/>
    <dgm:cxn modelId="{F63ADC55-6BD6-4FE9-95C6-BF758B43F853}" type="presParOf" srcId="{AFC1BC7C-28CC-4FB6-8424-49800600DF43}" destId="{07E84FF8-CDA4-4545-B890-ED3854E75457}" srcOrd="3" destOrd="0" presId="urn:microsoft.com/office/officeart/2018/2/layout/IconVerticalSolidList"/>
    <dgm:cxn modelId="{3292EEF8-6B6D-4A73-B51A-2DC09B2847C8}" type="presParOf" srcId="{AFC1BC7C-28CC-4FB6-8424-49800600DF43}" destId="{16F087F3-8385-4A04-8CCC-6216BEE0075A}" srcOrd="4" destOrd="0" presId="urn:microsoft.com/office/officeart/2018/2/layout/IconVerticalSolidList"/>
    <dgm:cxn modelId="{A5CBF4AB-08FE-4BE5-85B5-CB2777F55115}" type="presParOf" srcId="{16F087F3-8385-4A04-8CCC-6216BEE0075A}" destId="{5AE8AE35-9ACE-4487-A9E0-778B77815D9A}" srcOrd="0" destOrd="0" presId="urn:microsoft.com/office/officeart/2018/2/layout/IconVerticalSolidList"/>
    <dgm:cxn modelId="{6F7AB053-F309-4CBF-8C06-B93640949BB6}" type="presParOf" srcId="{16F087F3-8385-4A04-8CCC-6216BEE0075A}" destId="{C73E0218-C3BA-46EA-8573-454189235402}" srcOrd="1" destOrd="0" presId="urn:microsoft.com/office/officeart/2018/2/layout/IconVerticalSolidList"/>
    <dgm:cxn modelId="{62D753A6-AC04-45A2-9D3B-7147B9DDDB1F}" type="presParOf" srcId="{16F087F3-8385-4A04-8CCC-6216BEE0075A}" destId="{A66B68B8-C4CA-4F37-9A6A-8DDEF4F92892}" srcOrd="2" destOrd="0" presId="urn:microsoft.com/office/officeart/2018/2/layout/IconVerticalSolidList"/>
    <dgm:cxn modelId="{90791A14-C6C3-422F-B886-7773D9C3C38F}" type="presParOf" srcId="{16F087F3-8385-4A04-8CCC-6216BEE0075A}" destId="{65756E16-F04A-4348-9188-411F8468ACED}" srcOrd="3" destOrd="0" presId="urn:microsoft.com/office/officeart/2018/2/layout/IconVerticalSolidList"/>
    <dgm:cxn modelId="{97D81109-A1E9-4287-8EC4-FA07DA2F0D05}" type="presParOf" srcId="{AFC1BC7C-28CC-4FB6-8424-49800600DF43}" destId="{2EFC85A9-5E99-4001-BE04-63DFC61D85C3}" srcOrd="5" destOrd="0" presId="urn:microsoft.com/office/officeart/2018/2/layout/IconVerticalSolidList"/>
    <dgm:cxn modelId="{DD72B105-BA86-40F1-A5CC-B943B6E80B06}" type="presParOf" srcId="{AFC1BC7C-28CC-4FB6-8424-49800600DF43}" destId="{434ABDAB-563F-47A1-BC98-A1BCE0659C2F}" srcOrd="6" destOrd="0" presId="urn:microsoft.com/office/officeart/2018/2/layout/IconVerticalSolidList"/>
    <dgm:cxn modelId="{798F295E-D7B0-44B8-8C07-401A7B628D16}" type="presParOf" srcId="{434ABDAB-563F-47A1-BC98-A1BCE0659C2F}" destId="{40B4E603-5E13-4622-A6AA-AA69AFBA16D7}" srcOrd="0" destOrd="0" presId="urn:microsoft.com/office/officeart/2018/2/layout/IconVerticalSolidList"/>
    <dgm:cxn modelId="{66554C66-B614-412C-92DE-B6511C44C649}" type="presParOf" srcId="{434ABDAB-563F-47A1-BC98-A1BCE0659C2F}" destId="{DA0B44B0-0AD8-45EE-8E37-D960183806A1}" srcOrd="1" destOrd="0" presId="urn:microsoft.com/office/officeart/2018/2/layout/IconVerticalSolidList"/>
    <dgm:cxn modelId="{D25D7697-3DA7-4DB8-AB77-39A21F4C33FC}" type="presParOf" srcId="{434ABDAB-563F-47A1-BC98-A1BCE0659C2F}" destId="{BB108B67-808E-4552-B290-364A163BFCB0}" srcOrd="2" destOrd="0" presId="urn:microsoft.com/office/officeart/2018/2/layout/IconVerticalSolidList"/>
    <dgm:cxn modelId="{AB1C1F0B-054C-4B2B-A3B2-C0948F20F4BF}" type="presParOf" srcId="{434ABDAB-563F-47A1-BC98-A1BCE0659C2F}" destId="{A0638176-5A61-4885-9F90-9905FFDAC4DB}" srcOrd="3" destOrd="0" presId="urn:microsoft.com/office/officeart/2018/2/layout/IconVerticalSolidList"/>
    <dgm:cxn modelId="{40C02DF6-85A0-4C0F-8E7A-15B000CE1A25}" type="presParOf" srcId="{AFC1BC7C-28CC-4FB6-8424-49800600DF43}" destId="{E4ED7CA9-9675-4747-B050-D8FA945EFC10}" srcOrd="7" destOrd="0" presId="urn:microsoft.com/office/officeart/2018/2/layout/IconVerticalSolidList"/>
    <dgm:cxn modelId="{0ADC578E-F820-497D-9BD9-C1C8D50A65EC}" type="presParOf" srcId="{AFC1BC7C-28CC-4FB6-8424-49800600DF43}" destId="{D4A6DC8C-21FC-4309-AF5D-36DC5E6CE5D4}" srcOrd="8" destOrd="0" presId="urn:microsoft.com/office/officeart/2018/2/layout/IconVerticalSolidList"/>
    <dgm:cxn modelId="{8D88DDDF-4184-4293-9556-B99DB6002E96}" type="presParOf" srcId="{D4A6DC8C-21FC-4309-AF5D-36DC5E6CE5D4}" destId="{D49CB3D1-F623-4C96-8789-522E45323019}" srcOrd="0" destOrd="0" presId="urn:microsoft.com/office/officeart/2018/2/layout/IconVerticalSolidList"/>
    <dgm:cxn modelId="{17A93771-AC52-4EC2-BE0C-68BE979FE529}" type="presParOf" srcId="{D4A6DC8C-21FC-4309-AF5D-36DC5E6CE5D4}" destId="{E1D3723C-A84B-47B7-8373-BE04D2214EA6}" srcOrd="1" destOrd="0" presId="urn:microsoft.com/office/officeart/2018/2/layout/IconVerticalSolidList"/>
    <dgm:cxn modelId="{0B17237C-C46A-4392-95CF-12DB2B7979CA}" type="presParOf" srcId="{D4A6DC8C-21FC-4309-AF5D-36DC5E6CE5D4}" destId="{A9617ABB-1948-4FC0-A27B-B7C44AA23D1F}" srcOrd="2" destOrd="0" presId="urn:microsoft.com/office/officeart/2018/2/layout/IconVerticalSolidList"/>
    <dgm:cxn modelId="{0B8FE011-DE6E-40E0-9840-4755916693A6}" type="presParOf" srcId="{D4A6DC8C-21FC-4309-AF5D-36DC5E6CE5D4}" destId="{6A4C53F3-E0E5-48C4-A2DE-7BA66362E7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43A45C-1881-4803-9D2A-99A5F9511D30}" type="doc">
      <dgm:prSet loTypeId="urn:microsoft.com/office/officeart/2005/8/layout/hProcess7" loCatId="process" qsTypeId="urn:microsoft.com/office/officeart/2005/8/quickstyle/simple3" qsCatId="simple" csTypeId="urn:microsoft.com/office/officeart/2005/8/colors/colorful4" csCatId="colorful" phldr="1"/>
      <dgm:spPr/>
    </dgm:pt>
    <dgm:pt modelId="{0F0B3595-E6A0-4736-AC35-9BFE357825AF}">
      <dgm:prSet phldrT="[Text]"/>
      <dgm:spPr/>
      <dgm:t>
        <a:bodyPr/>
        <a:lstStyle/>
        <a:p>
          <a:r>
            <a:rPr lang="en-US"/>
            <a:t>Challenges:</a:t>
          </a:r>
        </a:p>
      </dgm:t>
    </dgm:pt>
    <dgm:pt modelId="{5E58DD13-648B-40B9-93F1-BE1C33A159B1}" type="parTrans" cxnId="{B5F9A4F3-9690-4BCB-833D-D25FD34730FA}">
      <dgm:prSet/>
      <dgm:spPr/>
    </dgm:pt>
    <dgm:pt modelId="{261A1716-69D9-4152-93D8-BF5CF5E5743E}" type="sibTrans" cxnId="{B5F9A4F3-9690-4BCB-833D-D25FD34730FA}">
      <dgm:prSet/>
      <dgm:spPr/>
      <dgm:t>
        <a:bodyPr/>
        <a:lstStyle/>
        <a:p>
          <a:endParaRPr lang="en-US"/>
        </a:p>
      </dgm:t>
    </dgm:pt>
    <dgm:pt modelId="{0B278E99-7F72-4219-BF08-FC763E3A781C}">
      <dgm:prSet phldrT="[Text]"/>
      <dgm:spPr/>
      <dgm:t>
        <a:bodyPr/>
        <a:lstStyle/>
        <a:p>
          <a:r>
            <a:rPr lang="en-US"/>
            <a:t>"Community" to mean not only the neighborhoods where students' homes and schools are located but also neighborhoods that influence student learning and development</a:t>
          </a:r>
        </a:p>
      </dgm:t>
    </dgm:pt>
    <dgm:pt modelId="{E3E3AC45-8126-4FF0-A694-FC1835E949F0}" type="parTrans" cxnId="{B63C6F09-0B43-428E-B4B7-ED176F6C5577}">
      <dgm:prSet/>
      <dgm:spPr/>
    </dgm:pt>
    <dgm:pt modelId="{094F5ABA-B7CB-4A2A-BE74-1841B71D3AB5}" type="sibTrans" cxnId="{B63C6F09-0B43-428E-B4B7-ED176F6C5577}">
      <dgm:prSet/>
      <dgm:spPr/>
      <dgm:t>
        <a:bodyPr/>
        <a:lstStyle/>
        <a:p>
          <a:endParaRPr lang="en-US"/>
        </a:p>
      </dgm:t>
    </dgm:pt>
    <dgm:pt modelId="{207B9F71-BC02-40C3-BE85-F9AF9D05238E}">
      <dgm:prSet phldrT="[Text]"/>
      <dgm:spPr/>
      <dgm:t>
        <a:bodyPr/>
        <a:lstStyle/>
        <a:p>
          <a:r>
            <a:rPr lang="en-US"/>
            <a:t>Solve turf problems of responsibilities, funds, staff,and locations for collaborative activities</a:t>
          </a:r>
        </a:p>
      </dgm:t>
    </dgm:pt>
    <dgm:pt modelId="{31E78BB8-D457-4E62-99D6-88DF623B572F}" type="parTrans" cxnId="{5C1B2BA6-DA8C-4AAC-BCD9-DD29B498DC2E}">
      <dgm:prSet/>
      <dgm:spPr/>
    </dgm:pt>
    <dgm:pt modelId="{FD93B872-77B5-4BA4-B6A8-6254468C100D}" type="sibTrans" cxnId="{5C1B2BA6-DA8C-4AAC-BCD9-DD29B498DC2E}">
      <dgm:prSet/>
      <dgm:spPr/>
    </dgm:pt>
    <dgm:pt modelId="{E4B9B2BB-9709-41F2-AD51-5FA3E0B8C9DD}">
      <dgm:prSet phldrT="[Text]"/>
      <dgm:spPr/>
      <dgm:t>
        <a:bodyPr/>
        <a:lstStyle/>
        <a:p>
          <a:r>
            <a:rPr lang="en-US"/>
            <a:t>Redefinition:</a:t>
          </a:r>
        </a:p>
      </dgm:t>
    </dgm:pt>
    <dgm:pt modelId="{FB94623E-A331-4FB0-8F8C-59B969459661}" type="parTrans" cxnId="{9A5D9112-99E5-4BC8-8EB1-259FF5F6D889}">
      <dgm:prSet/>
      <dgm:spPr/>
    </dgm:pt>
    <dgm:pt modelId="{5FBD50B5-44CE-45F0-B97C-D8AE51BEA42B}" type="sibTrans" cxnId="{9A5D9112-99E5-4BC8-8EB1-259FF5F6D889}">
      <dgm:prSet/>
      <dgm:spPr/>
    </dgm:pt>
    <dgm:pt modelId="{3376B6AE-F617-4846-8134-1BBD3880773D}">
      <dgm:prSet phldrT="[Text]"/>
      <dgm:spPr/>
      <dgm:t>
        <a:bodyPr/>
        <a:lstStyle/>
        <a:p>
          <a:r>
            <a:rPr lang="en-US"/>
            <a:t>Inform families of community programs for students, such as mentoring, tutoring, and business partnerships</a:t>
          </a:r>
        </a:p>
      </dgm:t>
    </dgm:pt>
    <dgm:pt modelId="{BF43D472-8F4D-49BA-A636-02C8DD021EE6}" type="parTrans" cxnId="{8CD4C0B1-F516-40B8-9DA5-819E2B6CFDEC}">
      <dgm:prSet/>
      <dgm:spPr/>
    </dgm:pt>
    <dgm:pt modelId="{D3BF7A20-86CB-4048-9BAC-E612B40085EE}" type="sibTrans" cxnId="{8CD4C0B1-F516-40B8-9DA5-819E2B6CFDEC}">
      <dgm:prSet/>
      <dgm:spPr/>
    </dgm:pt>
    <dgm:pt modelId="{92E3CE57-579D-46EB-877D-8C4252114661}">
      <dgm:prSet phldrT="[Text]"/>
      <dgm:spPr/>
      <dgm:t>
        <a:bodyPr/>
        <a:lstStyle/>
        <a:p>
          <a:r>
            <a:rPr lang="en-US"/>
            <a:t>Assure equity of opportunities for students and families to participate in community programs or to obtain services</a:t>
          </a:r>
        </a:p>
      </dgm:t>
    </dgm:pt>
    <dgm:pt modelId="{83D1A34E-7CE7-4855-9D42-A2A3AA135F4F}" type="parTrans" cxnId="{666C5B3F-A3E7-49FD-AC9A-2A132C352D97}">
      <dgm:prSet/>
      <dgm:spPr/>
    </dgm:pt>
    <dgm:pt modelId="{1B9C7767-1A4C-4FC3-997E-B6CDE51FBA97}" type="sibTrans" cxnId="{666C5B3F-A3E7-49FD-AC9A-2A132C352D97}">
      <dgm:prSet/>
      <dgm:spPr/>
    </dgm:pt>
    <dgm:pt modelId="{6FC3EC77-12CB-4B90-B3E2-AFE0DFC0AE05}">
      <dgm:prSet phldrT="[Text]"/>
      <dgm:spPr/>
      <dgm:t>
        <a:bodyPr/>
        <a:lstStyle/>
        <a:p>
          <a:r>
            <a:rPr lang="en-US"/>
            <a:t>Match community contributions with school goals; integrate child and family services with education</a:t>
          </a:r>
        </a:p>
      </dgm:t>
    </dgm:pt>
    <dgm:pt modelId="{32717157-9E2F-4ED9-974A-D473859C001A}" type="parTrans" cxnId="{0A42A341-CF53-4C34-A3DB-2FCD38436516}">
      <dgm:prSet/>
      <dgm:spPr/>
    </dgm:pt>
    <dgm:pt modelId="{B2733600-271E-40AE-BF97-7D8270C94D80}" type="sibTrans" cxnId="{0A42A341-CF53-4C34-A3DB-2FCD38436516}">
      <dgm:prSet/>
      <dgm:spPr/>
    </dgm:pt>
    <dgm:pt modelId="{33AF1D04-184F-4792-89A3-6EA48FBA4D1A}">
      <dgm:prSet phldrT="[Text]"/>
      <dgm:spPr/>
      <dgm:t>
        <a:bodyPr/>
        <a:lstStyle/>
        <a:p>
          <a:r>
            <a:rPr lang="en-US"/>
            <a:t>"Community" rated not only by low or high SES qualities but also by strengths and talents to support studnets, families, and schools</a:t>
          </a:r>
        </a:p>
      </dgm:t>
    </dgm:pt>
    <dgm:pt modelId="{FABB3B1D-2329-4EA3-9CBB-DA322AA1DC05}" type="parTrans" cxnId="{AD1DEF46-8C9F-4D60-8AD7-EEF515C78825}">
      <dgm:prSet/>
      <dgm:spPr/>
    </dgm:pt>
    <dgm:pt modelId="{4A4E107D-3972-4F84-87B3-AE208A935568}" type="sibTrans" cxnId="{AD1DEF46-8C9F-4D60-8AD7-EEF515C78825}">
      <dgm:prSet/>
      <dgm:spPr/>
    </dgm:pt>
    <dgm:pt modelId="{84845C0E-DD3A-41D3-99CE-E0176FDE37A7}">
      <dgm:prSet phldrT="[Text]"/>
      <dgm:spPr/>
      <dgm:t>
        <a:bodyPr/>
        <a:lstStyle/>
        <a:p>
          <a:r>
            <a:rPr lang="en-US"/>
            <a:t>"Community" means all who are interested in and affected by the quality of education,not just families with children in the schools</a:t>
          </a:r>
        </a:p>
      </dgm:t>
    </dgm:pt>
    <dgm:pt modelId="{E99A0CAC-88E5-4876-A012-EAD302E41676}" type="parTrans" cxnId="{9EFFFAE5-4391-474C-91AA-B016E6686F7E}">
      <dgm:prSet/>
      <dgm:spPr/>
    </dgm:pt>
    <dgm:pt modelId="{848472FB-916C-4BAB-8149-ACEE68310239}" type="sibTrans" cxnId="{9EFFFAE5-4391-474C-91AA-B016E6686F7E}">
      <dgm:prSet/>
      <dgm:spPr/>
    </dgm:pt>
    <dgm:pt modelId="{EB62DC50-2165-4408-8007-6382F3B91671}" type="pres">
      <dgm:prSet presAssocID="{3643A45C-1881-4803-9D2A-99A5F9511D30}" presName="Name0" presStyleCnt="0">
        <dgm:presLayoutVars>
          <dgm:dir/>
          <dgm:animLvl val="lvl"/>
          <dgm:resizeHandles val="exact"/>
        </dgm:presLayoutVars>
      </dgm:prSet>
      <dgm:spPr/>
    </dgm:pt>
    <dgm:pt modelId="{7D87EC86-F4ED-40FC-A8CB-3D382975D05E}" type="pres">
      <dgm:prSet presAssocID="{0F0B3595-E6A0-4736-AC35-9BFE357825AF}" presName="compositeNode" presStyleCnt="0">
        <dgm:presLayoutVars>
          <dgm:bulletEnabled val="1"/>
        </dgm:presLayoutVars>
      </dgm:prSet>
      <dgm:spPr/>
    </dgm:pt>
    <dgm:pt modelId="{ADE6E64E-B342-4326-8638-968BA80DCC95}" type="pres">
      <dgm:prSet presAssocID="{0F0B3595-E6A0-4736-AC35-9BFE357825AF}" presName="bgRect" presStyleLbl="node1" presStyleIdx="0" presStyleCnt="2"/>
      <dgm:spPr/>
    </dgm:pt>
    <dgm:pt modelId="{BFA2AAC5-F38E-45CF-8C2D-DB2F0CB3EA9B}" type="pres">
      <dgm:prSet presAssocID="{0F0B3595-E6A0-4736-AC35-9BFE357825AF}" presName="parentNode" presStyleLbl="node1" presStyleIdx="0" presStyleCnt="2">
        <dgm:presLayoutVars>
          <dgm:chMax val="0"/>
          <dgm:bulletEnabled val="1"/>
        </dgm:presLayoutVars>
      </dgm:prSet>
      <dgm:spPr/>
    </dgm:pt>
    <dgm:pt modelId="{6CFB5F94-19DA-4D9E-8349-15C461852D29}" type="pres">
      <dgm:prSet presAssocID="{0F0B3595-E6A0-4736-AC35-9BFE357825AF}" presName="childNode" presStyleLbl="node1" presStyleIdx="0" presStyleCnt="2">
        <dgm:presLayoutVars>
          <dgm:bulletEnabled val="1"/>
        </dgm:presLayoutVars>
      </dgm:prSet>
      <dgm:spPr/>
    </dgm:pt>
    <dgm:pt modelId="{561BB0DE-A026-47C9-B733-9951441BE3F1}" type="pres">
      <dgm:prSet presAssocID="{261A1716-69D9-4152-93D8-BF5CF5E5743E}" presName="hSp" presStyleCnt="0"/>
      <dgm:spPr/>
    </dgm:pt>
    <dgm:pt modelId="{3D517D13-C4BB-47EA-BC4A-5F39AC0E716B}" type="pres">
      <dgm:prSet presAssocID="{261A1716-69D9-4152-93D8-BF5CF5E5743E}" presName="vProcSp" presStyleCnt="0"/>
      <dgm:spPr/>
    </dgm:pt>
    <dgm:pt modelId="{BED1904B-85EC-46D4-BABF-ED67A80E4052}" type="pres">
      <dgm:prSet presAssocID="{261A1716-69D9-4152-93D8-BF5CF5E5743E}" presName="vSp1" presStyleCnt="0"/>
      <dgm:spPr/>
    </dgm:pt>
    <dgm:pt modelId="{55360188-E18A-41BD-9C27-BA1C91273D22}" type="pres">
      <dgm:prSet presAssocID="{261A1716-69D9-4152-93D8-BF5CF5E5743E}" presName="simulatedConn" presStyleLbl="solidFgAcc1" presStyleIdx="0" presStyleCnt="1"/>
      <dgm:spPr/>
    </dgm:pt>
    <dgm:pt modelId="{230FD72B-16A1-4A2C-91ED-F9AE14D6C430}" type="pres">
      <dgm:prSet presAssocID="{261A1716-69D9-4152-93D8-BF5CF5E5743E}" presName="vSp2" presStyleCnt="0"/>
      <dgm:spPr/>
    </dgm:pt>
    <dgm:pt modelId="{98FD252C-4043-483C-83AE-DFD853EC3B33}" type="pres">
      <dgm:prSet presAssocID="{261A1716-69D9-4152-93D8-BF5CF5E5743E}" presName="sibTrans" presStyleCnt="0"/>
      <dgm:spPr/>
    </dgm:pt>
    <dgm:pt modelId="{4DF4BBC7-7453-42D2-8270-837EFCD7DA38}" type="pres">
      <dgm:prSet presAssocID="{E4B9B2BB-9709-41F2-AD51-5FA3E0B8C9DD}" presName="compositeNode" presStyleCnt="0">
        <dgm:presLayoutVars>
          <dgm:bulletEnabled val="1"/>
        </dgm:presLayoutVars>
      </dgm:prSet>
      <dgm:spPr/>
    </dgm:pt>
    <dgm:pt modelId="{FCE5E0E6-C948-4B71-AD81-F28A090F69BA}" type="pres">
      <dgm:prSet presAssocID="{E4B9B2BB-9709-41F2-AD51-5FA3E0B8C9DD}" presName="bgRect" presStyleLbl="node1" presStyleIdx="1" presStyleCnt="2"/>
      <dgm:spPr/>
    </dgm:pt>
    <dgm:pt modelId="{48884316-244E-424E-B3C3-D75893852AF0}" type="pres">
      <dgm:prSet presAssocID="{E4B9B2BB-9709-41F2-AD51-5FA3E0B8C9DD}" presName="parentNode" presStyleLbl="node1" presStyleIdx="1" presStyleCnt="2">
        <dgm:presLayoutVars>
          <dgm:chMax val="0"/>
          <dgm:bulletEnabled val="1"/>
        </dgm:presLayoutVars>
      </dgm:prSet>
      <dgm:spPr/>
    </dgm:pt>
    <dgm:pt modelId="{BD122B13-A961-4104-B1DB-952E2DBEE9FE}" type="pres">
      <dgm:prSet presAssocID="{E4B9B2BB-9709-41F2-AD51-5FA3E0B8C9DD}" presName="childNode" presStyleLbl="node1" presStyleIdx="1" presStyleCnt="2">
        <dgm:presLayoutVars>
          <dgm:bulletEnabled val="1"/>
        </dgm:presLayoutVars>
      </dgm:prSet>
      <dgm:spPr/>
    </dgm:pt>
  </dgm:ptLst>
  <dgm:cxnLst>
    <dgm:cxn modelId="{B63C6F09-0B43-428E-B4B7-ED176F6C5577}" srcId="{E4B9B2BB-9709-41F2-AD51-5FA3E0B8C9DD}" destId="{0B278E99-7F72-4219-BF08-FC763E3A781C}" srcOrd="0" destOrd="0" parTransId="{E3E3AC45-8126-4FF0-A694-FC1835E949F0}" sibTransId="{094F5ABA-B7CB-4A2A-BE74-1841B71D3AB5}"/>
    <dgm:cxn modelId="{9A5D9112-99E5-4BC8-8EB1-259FF5F6D889}" srcId="{3643A45C-1881-4803-9D2A-99A5F9511D30}" destId="{E4B9B2BB-9709-41F2-AD51-5FA3E0B8C9DD}" srcOrd="1" destOrd="0" parTransId="{FB94623E-A331-4FB0-8F8C-59B969459661}" sibTransId="{5FBD50B5-44CE-45F0-B97C-D8AE51BEA42B}"/>
    <dgm:cxn modelId="{8FA5C629-3B0E-4C8C-A58A-1FABB6B304CA}" type="presOf" srcId="{6FC3EC77-12CB-4B90-B3E2-AFE0DFC0AE05}" destId="{6CFB5F94-19DA-4D9E-8349-15C461852D29}" srcOrd="0" destOrd="3" presId="urn:microsoft.com/office/officeart/2005/8/layout/hProcess7"/>
    <dgm:cxn modelId="{3F429F36-FEBA-412F-8094-53E674F4AD9D}" type="presOf" srcId="{E4B9B2BB-9709-41F2-AD51-5FA3E0B8C9DD}" destId="{FCE5E0E6-C948-4B71-AD81-F28A090F69BA}" srcOrd="0" destOrd="0" presId="urn:microsoft.com/office/officeart/2005/8/layout/hProcess7"/>
    <dgm:cxn modelId="{666C5B3F-A3E7-49FD-AC9A-2A132C352D97}" srcId="{0F0B3595-E6A0-4736-AC35-9BFE357825AF}" destId="{92E3CE57-579D-46EB-877D-8C4252114661}" srcOrd="2" destOrd="0" parTransId="{83D1A34E-7CE7-4855-9D42-A2A3AA135F4F}" sibTransId="{1B9C7767-1A4C-4FC3-997E-B6CDE51FBA97}"/>
    <dgm:cxn modelId="{0A42A341-CF53-4C34-A3DB-2FCD38436516}" srcId="{0F0B3595-E6A0-4736-AC35-9BFE357825AF}" destId="{6FC3EC77-12CB-4B90-B3E2-AFE0DFC0AE05}" srcOrd="3" destOrd="0" parTransId="{32717157-9E2F-4ED9-974A-D473859C001A}" sibTransId="{B2733600-271E-40AE-BF97-7D8270C94D80}"/>
    <dgm:cxn modelId="{CC0C8A45-E496-40D3-9268-B85BA93F028C}" type="presOf" srcId="{33AF1D04-184F-4792-89A3-6EA48FBA4D1A}" destId="{BD122B13-A961-4104-B1DB-952E2DBEE9FE}" srcOrd="0" destOrd="1" presId="urn:microsoft.com/office/officeart/2005/8/layout/hProcess7"/>
    <dgm:cxn modelId="{AD1DEF46-8C9F-4D60-8AD7-EEF515C78825}" srcId="{E4B9B2BB-9709-41F2-AD51-5FA3E0B8C9DD}" destId="{33AF1D04-184F-4792-89A3-6EA48FBA4D1A}" srcOrd="1" destOrd="0" parTransId="{FABB3B1D-2329-4EA3-9CBB-DA322AA1DC05}" sibTransId="{4A4E107D-3972-4F84-87B3-AE208A935568}"/>
    <dgm:cxn modelId="{CF438347-EA70-4A53-BB04-5CF338EDBF83}" type="presOf" srcId="{92E3CE57-579D-46EB-877D-8C4252114661}" destId="{6CFB5F94-19DA-4D9E-8349-15C461852D29}" srcOrd="0" destOrd="2" presId="urn:microsoft.com/office/officeart/2005/8/layout/hProcess7"/>
    <dgm:cxn modelId="{358D5E68-1B90-4FA3-A93C-102CF5B71936}" type="presOf" srcId="{0F0B3595-E6A0-4736-AC35-9BFE357825AF}" destId="{BFA2AAC5-F38E-45CF-8C2D-DB2F0CB3EA9B}" srcOrd="1" destOrd="0" presId="urn:microsoft.com/office/officeart/2005/8/layout/hProcess7"/>
    <dgm:cxn modelId="{4673966D-5308-4F76-BB13-7C4D218FCAA6}" type="presOf" srcId="{0B278E99-7F72-4219-BF08-FC763E3A781C}" destId="{BD122B13-A961-4104-B1DB-952E2DBEE9FE}" srcOrd="0" destOrd="0" presId="urn:microsoft.com/office/officeart/2005/8/layout/hProcess7"/>
    <dgm:cxn modelId="{040D9156-30F0-4B2D-AF5D-0675E08EEF16}" type="presOf" srcId="{E4B9B2BB-9709-41F2-AD51-5FA3E0B8C9DD}" destId="{48884316-244E-424E-B3C3-D75893852AF0}" srcOrd="1" destOrd="0" presId="urn:microsoft.com/office/officeart/2005/8/layout/hProcess7"/>
    <dgm:cxn modelId="{B01BAE77-649A-49AE-94E5-410128DA5F88}" type="presOf" srcId="{3643A45C-1881-4803-9D2A-99A5F9511D30}" destId="{EB62DC50-2165-4408-8007-6382F3B91671}" srcOrd="0" destOrd="0" presId="urn:microsoft.com/office/officeart/2005/8/layout/hProcess7"/>
    <dgm:cxn modelId="{4D29108A-EBE8-4D7B-8F86-7894558C5BE2}" type="presOf" srcId="{3376B6AE-F617-4846-8134-1BBD3880773D}" destId="{6CFB5F94-19DA-4D9E-8349-15C461852D29}" srcOrd="0" destOrd="1" presId="urn:microsoft.com/office/officeart/2005/8/layout/hProcess7"/>
    <dgm:cxn modelId="{F8C4998A-B5B7-4AD1-A9E4-D704139BF618}" type="presOf" srcId="{84845C0E-DD3A-41D3-99CE-E0176FDE37A7}" destId="{BD122B13-A961-4104-B1DB-952E2DBEE9FE}" srcOrd="0" destOrd="2" presId="urn:microsoft.com/office/officeart/2005/8/layout/hProcess7"/>
    <dgm:cxn modelId="{5C1B2BA6-DA8C-4AAC-BCD9-DD29B498DC2E}" srcId="{0F0B3595-E6A0-4736-AC35-9BFE357825AF}" destId="{207B9F71-BC02-40C3-BE85-F9AF9D05238E}" srcOrd="0" destOrd="0" parTransId="{31E78BB8-D457-4E62-99D6-88DF623B572F}" sibTransId="{FD93B872-77B5-4BA4-B6A8-6254468C100D}"/>
    <dgm:cxn modelId="{CD9622AB-E2CC-4428-862E-20FD1191ECA0}" type="presOf" srcId="{0F0B3595-E6A0-4736-AC35-9BFE357825AF}" destId="{ADE6E64E-B342-4326-8638-968BA80DCC95}" srcOrd="0" destOrd="0" presId="urn:microsoft.com/office/officeart/2005/8/layout/hProcess7"/>
    <dgm:cxn modelId="{8CD4C0B1-F516-40B8-9DA5-819E2B6CFDEC}" srcId="{0F0B3595-E6A0-4736-AC35-9BFE357825AF}" destId="{3376B6AE-F617-4846-8134-1BBD3880773D}" srcOrd="1" destOrd="0" parTransId="{BF43D472-8F4D-49BA-A636-02C8DD021EE6}" sibTransId="{D3BF7A20-86CB-4048-9BAC-E612B40085EE}"/>
    <dgm:cxn modelId="{CC171AB6-E793-4565-ABFD-8554CC0A17CB}" type="presOf" srcId="{207B9F71-BC02-40C3-BE85-F9AF9D05238E}" destId="{6CFB5F94-19DA-4D9E-8349-15C461852D29}" srcOrd="0" destOrd="0" presId="urn:microsoft.com/office/officeart/2005/8/layout/hProcess7"/>
    <dgm:cxn modelId="{9EFFFAE5-4391-474C-91AA-B016E6686F7E}" srcId="{E4B9B2BB-9709-41F2-AD51-5FA3E0B8C9DD}" destId="{84845C0E-DD3A-41D3-99CE-E0176FDE37A7}" srcOrd="2" destOrd="0" parTransId="{E99A0CAC-88E5-4876-A012-EAD302E41676}" sibTransId="{848472FB-916C-4BAB-8149-ACEE68310239}"/>
    <dgm:cxn modelId="{B5F9A4F3-9690-4BCB-833D-D25FD34730FA}" srcId="{3643A45C-1881-4803-9D2A-99A5F9511D30}" destId="{0F0B3595-E6A0-4736-AC35-9BFE357825AF}" srcOrd="0" destOrd="0" parTransId="{5E58DD13-648B-40B9-93F1-BE1C33A159B1}" sibTransId="{261A1716-69D9-4152-93D8-BF5CF5E5743E}"/>
    <dgm:cxn modelId="{AE8FE30B-9002-4D7F-9E99-0E989F3ACBE7}" type="presParOf" srcId="{EB62DC50-2165-4408-8007-6382F3B91671}" destId="{7D87EC86-F4ED-40FC-A8CB-3D382975D05E}" srcOrd="0" destOrd="0" presId="urn:microsoft.com/office/officeart/2005/8/layout/hProcess7"/>
    <dgm:cxn modelId="{60A427B5-1F58-4E33-9B48-3A5D8EE6E4D3}" type="presParOf" srcId="{7D87EC86-F4ED-40FC-A8CB-3D382975D05E}" destId="{ADE6E64E-B342-4326-8638-968BA80DCC95}" srcOrd="0" destOrd="0" presId="urn:microsoft.com/office/officeart/2005/8/layout/hProcess7"/>
    <dgm:cxn modelId="{E0490B09-0E58-45A6-B76D-7784EDCFF18C}" type="presParOf" srcId="{7D87EC86-F4ED-40FC-A8CB-3D382975D05E}" destId="{BFA2AAC5-F38E-45CF-8C2D-DB2F0CB3EA9B}" srcOrd="1" destOrd="0" presId="urn:microsoft.com/office/officeart/2005/8/layout/hProcess7"/>
    <dgm:cxn modelId="{8549AD16-EB06-4F92-B24D-F2C9E31CE119}" type="presParOf" srcId="{7D87EC86-F4ED-40FC-A8CB-3D382975D05E}" destId="{6CFB5F94-19DA-4D9E-8349-15C461852D29}" srcOrd="2" destOrd="0" presId="urn:microsoft.com/office/officeart/2005/8/layout/hProcess7"/>
    <dgm:cxn modelId="{D9641306-C349-467A-9AB0-4EB8CE10E5C6}" type="presParOf" srcId="{EB62DC50-2165-4408-8007-6382F3B91671}" destId="{561BB0DE-A026-47C9-B733-9951441BE3F1}" srcOrd="1" destOrd="0" presId="urn:microsoft.com/office/officeart/2005/8/layout/hProcess7"/>
    <dgm:cxn modelId="{6402A516-F6BA-44CA-86BE-11BBA742559A}" type="presParOf" srcId="{EB62DC50-2165-4408-8007-6382F3B91671}" destId="{3D517D13-C4BB-47EA-BC4A-5F39AC0E716B}" srcOrd="2" destOrd="0" presId="urn:microsoft.com/office/officeart/2005/8/layout/hProcess7"/>
    <dgm:cxn modelId="{CEC99B18-8C23-4394-8FF3-7ED5C5EF6909}" type="presParOf" srcId="{3D517D13-C4BB-47EA-BC4A-5F39AC0E716B}" destId="{BED1904B-85EC-46D4-BABF-ED67A80E4052}" srcOrd="0" destOrd="0" presId="urn:microsoft.com/office/officeart/2005/8/layout/hProcess7"/>
    <dgm:cxn modelId="{49B6B8C9-06FF-4CD9-A808-EDEAF4A743E3}" type="presParOf" srcId="{3D517D13-C4BB-47EA-BC4A-5F39AC0E716B}" destId="{55360188-E18A-41BD-9C27-BA1C91273D22}" srcOrd="1" destOrd="0" presId="urn:microsoft.com/office/officeart/2005/8/layout/hProcess7"/>
    <dgm:cxn modelId="{A97EA64F-2231-45E3-A7E4-EA36E6C1B329}" type="presParOf" srcId="{3D517D13-C4BB-47EA-BC4A-5F39AC0E716B}" destId="{230FD72B-16A1-4A2C-91ED-F9AE14D6C430}" srcOrd="2" destOrd="0" presId="urn:microsoft.com/office/officeart/2005/8/layout/hProcess7"/>
    <dgm:cxn modelId="{E0118E24-3EB3-4405-828F-F6BABDB6901D}" type="presParOf" srcId="{EB62DC50-2165-4408-8007-6382F3B91671}" destId="{98FD252C-4043-483C-83AE-DFD853EC3B33}" srcOrd="3" destOrd="0" presId="urn:microsoft.com/office/officeart/2005/8/layout/hProcess7"/>
    <dgm:cxn modelId="{5686F429-89A1-4B83-8719-27C74104DF27}" type="presParOf" srcId="{EB62DC50-2165-4408-8007-6382F3B91671}" destId="{4DF4BBC7-7453-42D2-8270-837EFCD7DA38}" srcOrd="4" destOrd="0" presId="urn:microsoft.com/office/officeart/2005/8/layout/hProcess7"/>
    <dgm:cxn modelId="{531B2F89-71CC-4770-B6BC-9E2C3912C439}" type="presParOf" srcId="{4DF4BBC7-7453-42D2-8270-837EFCD7DA38}" destId="{FCE5E0E6-C948-4B71-AD81-F28A090F69BA}" srcOrd="0" destOrd="0" presId="urn:microsoft.com/office/officeart/2005/8/layout/hProcess7"/>
    <dgm:cxn modelId="{1672FBB5-EB1A-45DA-8EBB-E1110F9E4EB7}" type="presParOf" srcId="{4DF4BBC7-7453-42D2-8270-837EFCD7DA38}" destId="{48884316-244E-424E-B3C3-D75893852AF0}" srcOrd="1" destOrd="0" presId="urn:microsoft.com/office/officeart/2005/8/layout/hProcess7"/>
    <dgm:cxn modelId="{E2A120A6-FAAC-4D76-94B8-2649AA4CC887}" type="presParOf" srcId="{4DF4BBC7-7453-42D2-8270-837EFCD7DA38}" destId="{BD122B13-A961-4104-B1DB-952E2DBEE9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4B019C-805C-4608-97F9-735AF84CC25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F044F38-2991-4401-9726-2D05A38EF54D}">
      <dgm:prSet/>
      <dgm:spPr/>
      <dgm:t>
        <a:bodyPr/>
        <a:lstStyle/>
        <a:p>
          <a:r>
            <a:rPr lang="en-US"/>
            <a:t>Students</a:t>
          </a:r>
          <a:endParaRPr lang="en-US">
            <a:latin typeface="Tw Cen MT Condensed"/>
          </a:endParaRPr>
        </a:p>
      </dgm:t>
    </dgm:pt>
    <dgm:pt modelId="{BF59AEA8-AC44-45B6-82F9-E9EE9FB28416}" type="parTrans" cxnId="{972D5B37-208C-438B-9BEC-CB2FF79073A5}">
      <dgm:prSet/>
      <dgm:spPr/>
      <dgm:t>
        <a:bodyPr/>
        <a:lstStyle/>
        <a:p>
          <a:endParaRPr lang="en-US"/>
        </a:p>
      </dgm:t>
    </dgm:pt>
    <dgm:pt modelId="{574BD00E-90F0-4D79-872E-C5A54336421C}" type="sibTrans" cxnId="{972D5B37-208C-438B-9BEC-CB2FF79073A5}">
      <dgm:prSet/>
      <dgm:spPr/>
      <dgm:t>
        <a:bodyPr/>
        <a:lstStyle/>
        <a:p>
          <a:endParaRPr lang="en-US"/>
        </a:p>
      </dgm:t>
    </dgm:pt>
    <dgm:pt modelId="{097C434F-4DFE-4653-9DF7-82F27EA6DEAB}">
      <dgm:prSet/>
      <dgm:spPr/>
      <dgm:t>
        <a:bodyPr/>
        <a:lstStyle/>
        <a:p>
          <a:r>
            <a:rPr lang="en-US" dirty="0"/>
            <a:t>Parents</a:t>
          </a:r>
        </a:p>
      </dgm:t>
    </dgm:pt>
    <dgm:pt modelId="{D993D53A-7F5F-4E58-959E-456499174DE9}" type="parTrans" cxnId="{C7DD0D8D-6190-4A27-898B-0BF9A7769667}">
      <dgm:prSet/>
      <dgm:spPr/>
      <dgm:t>
        <a:bodyPr/>
        <a:lstStyle/>
        <a:p>
          <a:endParaRPr lang="en-US"/>
        </a:p>
      </dgm:t>
    </dgm:pt>
    <dgm:pt modelId="{3DC5538B-C1BA-4B76-A95D-58204070484B}" type="sibTrans" cxnId="{C7DD0D8D-6190-4A27-898B-0BF9A7769667}">
      <dgm:prSet/>
      <dgm:spPr/>
      <dgm:t>
        <a:bodyPr/>
        <a:lstStyle/>
        <a:p>
          <a:endParaRPr lang="en-US"/>
        </a:p>
      </dgm:t>
    </dgm:pt>
    <dgm:pt modelId="{04A4E539-C2D9-4F31-880D-E792ECADAEF5}">
      <dgm:prSet/>
      <dgm:spPr/>
      <dgm:t>
        <a:bodyPr/>
        <a:lstStyle/>
        <a:p>
          <a:r>
            <a:rPr lang="en-US" dirty="0"/>
            <a:t>Knowledge and use of local resources by family and child to increase skills and talents or to obtain needed services</a:t>
          </a:r>
        </a:p>
      </dgm:t>
    </dgm:pt>
    <dgm:pt modelId="{9CA16737-F0DE-4BA8-B65D-EE5A06764CCE}" type="parTrans" cxnId="{2E5DA0F1-7E15-4387-A3E1-A84C9D55FEBD}">
      <dgm:prSet/>
      <dgm:spPr/>
      <dgm:t>
        <a:bodyPr/>
        <a:lstStyle/>
        <a:p>
          <a:endParaRPr lang="en-US"/>
        </a:p>
      </dgm:t>
    </dgm:pt>
    <dgm:pt modelId="{0CCA2B52-7CB2-4C7E-B3B7-A96FD06A6F39}" type="sibTrans" cxnId="{2E5DA0F1-7E15-4387-A3E1-A84C9D55FEBD}">
      <dgm:prSet/>
      <dgm:spPr/>
      <dgm:t>
        <a:bodyPr/>
        <a:lstStyle/>
        <a:p>
          <a:endParaRPr lang="en-US"/>
        </a:p>
      </dgm:t>
    </dgm:pt>
    <dgm:pt modelId="{6906FD78-D2A8-441A-9B22-F31665B0C2F2}">
      <dgm:prSet/>
      <dgm:spPr/>
      <dgm:t>
        <a:bodyPr/>
        <a:lstStyle/>
        <a:p>
          <a:r>
            <a:rPr lang="en-US" dirty="0"/>
            <a:t>Teachers</a:t>
          </a:r>
        </a:p>
      </dgm:t>
    </dgm:pt>
    <dgm:pt modelId="{367FE41F-8011-4AD5-8113-EFCD91C767DD}" type="parTrans" cxnId="{19B1A595-E029-4E73-822F-3CD18C251CFC}">
      <dgm:prSet/>
      <dgm:spPr/>
      <dgm:t>
        <a:bodyPr/>
        <a:lstStyle/>
        <a:p>
          <a:endParaRPr lang="en-US"/>
        </a:p>
      </dgm:t>
    </dgm:pt>
    <dgm:pt modelId="{3D0B4144-0003-415E-86E2-750B9CCB5A88}" type="sibTrans" cxnId="{19B1A595-E029-4E73-822F-3CD18C251CFC}">
      <dgm:prSet/>
      <dgm:spPr/>
      <dgm:t>
        <a:bodyPr/>
        <a:lstStyle/>
        <a:p>
          <a:endParaRPr lang="en-US"/>
        </a:p>
      </dgm:t>
    </dgm:pt>
    <dgm:pt modelId="{69DA15D5-A83D-4C7B-A5D8-7E214C94F621}">
      <dgm:prSet/>
      <dgm:spPr/>
      <dgm:t>
        <a:bodyPr/>
        <a:lstStyle/>
        <a:p>
          <a:r>
            <a:rPr lang="en-US" dirty="0"/>
            <a:t>Ability to make knowledgeable, helpful referrals of children and families to needed services</a:t>
          </a:r>
        </a:p>
      </dgm:t>
    </dgm:pt>
    <dgm:pt modelId="{5D9D74B4-1448-4045-8E17-8CD21AEC8428}" type="parTrans" cxnId="{3F0DCB68-3C00-4B17-9777-9466EF586B8F}">
      <dgm:prSet/>
      <dgm:spPr/>
    </dgm:pt>
    <dgm:pt modelId="{2C33113D-8935-4DB8-9A17-260D8722ABDF}" type="sibTrans" cxnId="{3F0DCB68-3C00-4B17-9777-9466EF586B8F}">
      <dgm:prSet/>
      <dgm:spPr/>
    </dgm:pt>
    <dgm:pt modelId="{81A6043E-6EBC-41B2-AF15-B1AD8848719C}">
      <dgm:prSet/>
      <dgm:spPr/>
      <dgm:t>
        <a:bodyPr/>
        <a:lstStyle/>
        <a:p>
          <a:r>
            <a:rPr lang="en-US">
              <a:latin typeface="Tw Cen MT Condensed"/>
            </a:rPr>
            <a:t>Awareness of careers and options for future education and work</a:t>
          </a:r>
        </a:p>
      </dgm:t>
    </dgm:pt>
    <dgm:pt modelId="{A433F6EF-0B8D-486F-919A-489CF0DE5B03}" type="parTrans" cxnId="{512B422E-7789-4162-9AB4-B33A0CBC46F9}">
      <dgm:prSet/>
      <dgm:spPr/>
    </dgm:pt>
    <dgm:pt modelId="{82FCF0FD-45CD-400D-B8E2-C63D37B6C8B4}" type="sibTrans" cxnId="{512B422E-7789-4162-9AB4-B33A0CBC46F9}">
      <dgm:prSet/>
      <dgm:spPr/>
    </dgm:pt>
    <dgm:pt modelId="{F53197F6-DE0C-4333-A874-E498DE5E9D82}">
      <dgm:prSet/>
      <dgm:spPr/>
      <dgm:t>
        <a:bodyPr/>
        <a:lstStyle/>
        <a:p>
          <a:r>
            <a:rPr lang="en-US" dirty="0"/>
            <a:t>Awareness of school's role in the community and of community's contributions to the school</a:t>
          </a:r>
        </a:p>
      </dgm:t>
    </dgm:pt>
    <dgm:pt modelId="{139746FB-B296-4BE4-B1B2-C3C934C0BE7E}" type="parTrans" cxnId="{781EC179-867D-44D6-81BD-8780DE74E4C6}">
      <dgm:prSet/>
      <dgm:spPr/>
    </dgm:pt>
    <dgm:pt modelId="{37BB1125-CCBB-4A64-BD4C-B4BA044DD65F}" type="sibTrans" cxnId="{781EC179-867D-44D6-81BD-8780DE74E4C6}">
      <dgm:prSet/>
      <dgm:spPr/>
    </dgm:pt>
    <dgm:pt modelId="{8D1861A5-1312-45E6-A53D-AE399400F112}">
      <dgm:prSet/>
      <dgm:spPr/>
      <dgm:t>
        <a:bodyPr/>
        <a:lstStyle/>
        <a:p>
          <a:r>
            <a:rPr lang="en-US" dirty="0"/>
            <a:t>Specific benefits linked to programs, services, resources, and opportunities that connect students with community</a:t>
          </a:r>
        </a:p>
      </dgm:t>
    </dgm:pt>
    <dgm:pt modelId="{405EBECC-228E-41C1-8826-4A92FA25D47C}" type="parTrans" cxnId="{1256A6AF-068C-47B4-B0D6-94C451FDF265}">
      <dgm:prSet/>
      <dgm:spPr/>
    </dgm:pt>
    <dgm:pt modelId="{406624D0-4BB2-4C4F-819B-6F5588E0F986}" type="sibTrans" cxnId="{1256A6AF-068C-47B4-B0D6-94C451FDF265}">
      <dgm:prSet/>
      <dgm:spPr/>
    </dgm:pt>
    <dgm:pt modelId="{EF8D93BA-04BD-4EE7-9D3F-F23D1A62AA6C}">
      <dgm:prSet/>
      <dgm:spPr/>
      <dgm:t>
        <a:bodyPr/>
        <a:lstStyle/>
        <a:p>
          <a:r>
            <a:rPr lang="en-US" dirty="0"/>
            <a:t>Awareness of community resources to enrich curriculum and instruction</a:t>
          </a:r>
        </a:p>
      </dgm:t>
    </dgm:pt>
    <dgm:pt modelId="{6884B724-A630-49CB-828C-2BAB6407E7C2}" type="parTrans" cxnId="{5F928A7A-C0EA-411F-B954-F520F7BAFBED}">
      <dgm:prSet/>
      <dgm:spPr/>
    </dgm:pt>
    <dgm:pt modelId="{6632999F-017C-4899-ACF0-F8F7F6D0C6F8}" type="sibTrans" cxnId="{5F928A7A-C0EA-411F-B954-F520F7BAFBED}">
      <dgm:prSet/>
      <dgm:spPr/>
    </dgm:pt>
    <dgm:pt modelId="{17DA8D33-D2A0-470C-AB41-7775428F4401}">
      <dgm:prSet/>
      <dgm:spPr/>
      <dgm:t>
        <a:bodyPr/>
        <a:lstStyle/>
        <a:p>
          <a:r>
            <a:rPr lang="en-US">
              <a:latin typeface="Tw Cen MT Condensed"/>
            </a:rPr>
            <a:t>Increased skills and talents through enriched curricular and extracurricular experiences</a:t>
          </a:r>
        </a:p>
      </dgm:t>
    </dgm:pt>
    <dgm:pt modelId="{2A30A284-6220-4F4B-B048-95718D78B9AE}" type="parTrans" cxnId="{9012EED5-FEC7-4945-8607-6FF61B5D75B8}">
      <dgm:prSet/>
      <dgm:spPr/>
    </dgm:pt>
    <dgm:pt modelId="{C928A55E-044D-461A-A8F7-2650D154E4C1}" type="sibTrans" cxnId="{9012EED5-FEC7-4945-8607-6FF61B5D75B8}">
      <dgm:prSet/>
      <dgm:spPr/>
    </dgm:pt>
    <dgm:pt modelId="{62C8AB6D-B6B5-42CE-B8E0-48E7CA29B0BD}">
      <dgm:prSet/>
      <dgm:spPr/>
      <dgm:t>
        <a:bodyPr/>
        <a:lstStyle/>
        <a:p>
          <a:r>
            <a:rPr lang="en-US" dirty="0"/>
            <a:t>Interactions with other families in community activities</a:t>
          </a:r>
        </a:p>
      </dgm:t>
    </dgm:pt>
    <dgm:pt modelId="{B3936523-233C-499D-8C99-D7830AE0BF45}" type="parTrans" cxnId="{7EE9895A-83DA-4985-89AB-CFF3A60BF205}">
      <dgm:prSet/>
      <dgm:spPr/>
    </dgm:pt>
    <dgm:pt modelId="{B6E0E5D7-F34F-4471-952D-61E15240E987}" type="sibTrans" cxnId="{7EE9895A-83DA-4985-89AB-CFF3A60BF205}">
      <dgm:prSet/>
      <dgm:spPr/>
    </dgm:pt>
    <dgm:pt modelId="{941CF8D6-0C4E-4E35-A30B-C81DD631153A}">
      <dgm:prSet/>
      <dgm:spPr/>
      <dgm:t>
        <a:bodyPr/>
        <a:lstStyle/>
        <a:p>
          <a:r>
            <a:rPr lang="en-US" dirty="0"/>
            <a:t>Openness to and skill in using mentors, business partners, community volunteers, and others to assist students and augment teaching practice</a:t>
          </a:r>
        </a:p>
      </dgm:t>
    </dgm:pt>
    <dgm:pt modelId="{3F07BA5B-63EA-445E-91D6-0CA4E135BE05}" type="parTrans" cxnId="{95D393EB-F3B1-412B-897A-0A1553781B5C}">
      <dgm:prSet/>
      <dgm:spPr/>
    </dgm:pt>
    <dgm:pt modelId="{22675BAF-2747-4B86-BD8F-AA0B5DB59E21}" type="sibTrans" cxnId="{95D393EB-F3B1-412B-897A-0A1553781B5C}">
      <dgm:prSet/>
      <dgm:spPr/>
    </dgm:pt>
    <dgm:pt modelId="{5CB9D298-98F3-4ED0-9B93-7A696BC59426}">
      <dgm:prSet/>
      <dgm:spPr/>
      <dgm:t>
        <a:bodyPr/>
        <a:lstStyle/>
        <a:p>
          <a:endParaRPr lang="en-US" dirty="0"/>
        </a:p>
      </dgm:t>
    </dgm:pt>
    <dgm:pt modelId="{012060B6-8B1A-4008-ACEB-B0426282B3F2}" type="parTrans" cxnId="{DA51537A-94F4-42BD-852B-BE84277423DE}">
      <dgm:prSet/>
      <dgm:spPr/>
    </dgm:pt>
    <dgm:pt modelId="{A525A33D-BD6D-4FD3-A3F7-927ABC9A6B7F}" type="sibTrans" cxnId="{DA51537A-94F4-42BD-852B-BE84277423DE}">
      <dgm:prSet/>
      <dgm:spPr/>
    </dgm:pt>
    <dgm:pt modelId="{BD1E3C13-92D4-6B43-A1BF-7121B2BFB4C7}" type="pres">
      <dgm:prSet presAssocID="{8F4B019C-805C-4608-97F9-735AF84CC25A}" presName="Name0" presStyleCnt="0">
        <dgm:presLayoutVars>
          <dgm:dir/>
          <dgm:animLvl val="lvl"/>
          <dgm:resizeHandles val="exact"/>
        </dgm:presLayoutVars>
      </dgm:prSet>
      <dgm:spPr/>
    </dgm:pt>
    <dgm:pt modelId="{589414C5-4BFA-1743-A05E-CAE3F200F1FC}" type="pres">
      <dgm:prSet presAssocID="{EF044F38-2991-4401-9726-2D05A38EF54D}" presName="composite" presStyleCnt="0"/>
      <dgm:spPr/>
    </dgm:pt>
    <dgm:pt modelId="{5BB2EB41-359E-7945-8FBD-508EB52DEDFD}" type="pres">
      <dgm:prSet presAssocID="{EF044F38-2991-4401-9726-2D05A38EF54D}" presName="parTx" presStyleLbl="alignNode1" presStyleIdx="0" presStyleCnt="3">
        <dgm:presLayoutVars>
          <dgm:chMax val="0"/>
          <dgm:chPref val="0"/>
          <dgm:bulletEnabled val="1"/>
        </dgm:presLayoutVars>
      </dgm:prSet>
      <dgm:spPr/>
    </dgm:pt>
    <dgm:pt modelId="{2F126ED8-A812-CC49-887D-562AD29BEA74}" type="pres">
      <dgm:prSet presAssocID="{EF044F38-2991-4401-9726-2D05A38EF54D}" presName="desTx" presStyleLbl="alignAccFollowNode1" presStyleIdx="0" presStyleCnt="3">
        <dgm:presLayoutVars>
          <dgm:bulletEnabled val="1"/>
        </dgm:presLayoutVars>
      </dgm:prSet>
      <dgm:spPr/>
    </dgm:pt>
    <dgm:pt modelId="{4A84B993-D427-644C-9A43-05F35D861624}" type="pres">
      <dgm:prSet presAssocID="{574BD00E-90F0-4D79-872E-C5A54336421C}" presName="space" presStyleCnt="0"/>
      <dgm:spPr/>
    </dgm:pt>
    <dgm:pt modelId="{C990A689-77BA-3E48-A9A3-66C9B11B0A4E}" type="pres">
      <dgm:prSet presAssocID="{097C434F-4DFE-4653-9DF7-82F27EA6DEAB}" presName="composite" presStyleCnt="0"/>
      <dgm:spPr/>
    </dgm:pt>
    <dgm:pt modelId="{AEAF719C-F583-8B46-AB30-B562CE276577}" type="pres">
      <dgm:prSet presAssocID="{097C434F-4DFE-4653-9DF7-82F27EA6DEAB}" presName="parTx" presStyleLbl="alignNode1" presStyleIdx="1" presStyleCnt="3">
        <dgm:presLayoutVars>
          <dgm:chMax val="0"/>
          <dgm:chPref val="0"/>
          <dgm:bulletEnabled val="1"/>
        </dgm:presLayoutVars>
      </dgm:prSet>
      <dgm:spPr/>
    </dgm:pt>
    <dgm:pt modelId="{D88A6A9A-44AD-B44B-BC2E-B577CE269199}" type="pres">
      <dgm:prSet presAssocID="{097C434F-4DFE-4653-9DF7-82F27EA6DEAB}" presName="desTx" presStyleLbl="alignAccFollowNode1" presStyleIdx="1" presStyleCnt="3">
        <dgm:presLayoutVars>
          <dgm:bulletEnabled val="1"/>
        </dgm:presLayoutVars>
      </dgm:prSet>
      <dgm:spPr/>
    </dgm:pt>
    <dgm:pt modelId="{14622F3F-8FF0-3343-9AD1-A6146B4F4287}" type="pres">
      <dgm:prSet presAssocID="{3DC5538B-C1BA-4B76-A95D-58204070484B}" presName="space" presStyleCnt="0"/>
      <dgm:spPr/>
    </dgm:pt>
    <dgm:pt modelId="{35F551F4-49FB-C144-8617-55E395E0BA31}" type="pres">
      <dgm:prSet presAssocID="{6906FD78-D2A8-441A-9B22-F31665B0C2F2}" presName="composite" presStyleCnt="0"/>
      <dgm:spPr/>
    </dgm:pt>
    <dgm:pt modelId="{FE9D69EB-4224-0144-9593-C01A320823D2}" type="pres">
      <dgm:prSet presAssocID="{6906FD78-D2A8-441A-9B22-F31665B0C2F2}" presName="parTx" presStyleLbl="alignNode1" presStyleIdx="2" presStyleCnt="3">
        <dgm:presLayoutVars>
          <dgm:chMax val="0"/>
          <dgm:chPref val="0"/>
          <dgm:bulletEnabled val="1"/>
        </dgm:presLayoutVars>
      </dgm:prSet>
      <dgm:spPr/>
    </dgm:pt>
    <dgm:pt modelId="{DB4CE5E2-22CE-AA41-8D44-0BDC38D9DFB1}" type="pres">
      <dgm:prSet presAssocID="{6906FD78-D2A8-441A-9B22-F31665B0C2F2}" presName="desTx" presStyleLbl="alignAccFollowNode1" presStyleIdx="2" presStyleCnt="3">
        <dgm:presLayoutVars>
          <dgm:bulletEnabled val="1"/>
        </dgm:presLayoutVars>
      </dgm:prSet>
      <dgm:spPr/>
    </dgm:pt>
  </dgm:ptLst>
  <dgm:cxnLst>
    <dgm:cxn modelId="{B914B202-73D8-094F-BCA3-1842DC826D6D}" type="presOf" srcId="{62C8AB6D-B6B5-42CE-B8E0-48E7CA29B0BD}" destId="{D88A6A9A-44AD-B44B-BC2E-B577CE269199}" srcOrd="0" destOrd="1" presId="urn:microsoft.com/office/officeart/2005/8/layout/hList1"/>
    <dgm:cxn modelId="{87286204-B029-D143-BFC4-4CB1EE7EA267}" type="presOf" srcId="{04A4E539-C2D9-4F31-880D-E792ECADAEF5}" destId="{D88A6A9A-44AD-B44B-BC2E-B577CE269199}" srcOrd="0" destOrd="0" presId="urn:microsoft.com/office/officeart/2005/8/layout/hList1"/>
    <dgm:cxn modelId="{512B422E-7789-4162-9AB4-B33A0CBC46F9}" srcId="{EF044F38-2991-4401-9726-2D05A38EF54D}" destId="{81A6043E-6EBC-41B2-AF15-B1AD8848719C}" srcOrd="1" destOrd="0" parTransId="{A433F6EF-0B8D-486F-919A-489CF0DE5B03}" sibTransId="{82FCF0FD-45CD-400D-B8E2-C63D37B6C8B4}"/>
    <dgm:cxn modelId="{972D5B37-208C-438B-9BEC-CB2FF79073A5}" srcId="{8F4B019C-805C-4608-97F9-735AF84CC25A}" destId="{EF044F38-2991-4401-9726-2D05A38EF54D}" srcOrd="0" destOrd="0" parTransId="{BF59AEA8-AC44-45B6-82F9-E9EE9FB28416}" sibTransId="{574BD00E-90F0-4D79-872E-C5A54336421C}"/>
    <dgm:cxn modelId="{399A9137-7587-7B48-A01D-3C49AF483D5C}" type="presOf" srcId="{8F4B019C-805C-4608-97F9-735AF84CC25A}" destId="{BD1E3C13-92D4-6B43-A1BF-7121B2BFB4C7}" srcOrd="0" destOrd="0" presId="urn:microsoft.com/office/officeart/2005/8/layout/hList1"/>
    <dgm:cxn modelId="{B2AF6E43-D044-954B-A94F-13C717439013}" type="presOf" srcId="{EF044F38-2991-4401-9726-2D05A38EF54D}" destId="{5BB2EB41-359E-7945-8FBD-508EB52DEDFD}" srcOrd="0" destOrd="0" presId="urn:microsoft.com/office/officeart/2005/8/layout/hList1"/>
    <dgm:cxn modelId="{3F0DCB68-3C00-4B17-9777-9466EF586B8F}" srcId="{6906FD78-D2A8-441A-9B22-F31665B0C2F2}" destId="{69DA15D5-A83D-4C7B-A5D8-7E214C94F621}" srcOrd="2" destOrd="0" parTransId="{5D9D74B4-1448-4045-8E17-8CD21AEC8428}" sibTransId="{2C33113D-8935-4DB8-9A17-260D8722ABDF}"/>
    <dgm:cxn modelId="{6A073749-3AB3-A543-8AAE-90A59597A229}" type="presOf" srcId="{8D1861A5-1312-45E6-A53D-AE399400F112}" destId="{2F126ED8-A812-CC49-887D-562AD29BEA74}" srcOrd="0" destOrd="2" presId="urn:microsoft.com/office/officeart/2005/8/layout/hList1"/>
    <dgm:cxn modelId="{781EC179-867D-44D6-81BD-8780DE74E4C6}" srcId="{097C434F-4DFE-4653-9DF7-82F27EA6DEAB}" destId="{F53197F6-DE0C-4333-A874-E498DE5E9D82}" srcOrd="2" destOrd="0" parTransId="{139746FB-B296-4BE4-B1B2-C3C934C0BE7E}" sibTransId="{37BB1125-CCBB-4A64-BD4C-B4BA044DD65F}"/>
    <dgm:cxn modelId="{DA51537A-94F4-42BD-852B-BE84277423DE}" srcId="{6906FD78-D2A8-441A-9B22-F31665B0C2F2}" destId="{5CB9D298-98F3-4ED0-9B93-7A696BC59426}" srcOrd="3" destOrd="0" parTransId="{012060B6-8B1A-4008-ACEB-B0426282B3F2}" sibTransId="{A525A33D-BD6D-4FD3-A3F7-927ABC9A6B7F}"/>
    <dgm:cxn modelId="{7EE9895A-83DA-4985-89AB-CFF3A60BF205}" srcId="{097C434F-4DFE-4653-9DF7-82F27EA6DEAB}" destId="{62C8AB6D-B6B5-42CE-B8E0-48E7CA29B0BD}" srcOrd="1" destOrd="0" parTransId="{B3936523-233C-499D-8C99-D7830AE0BF45}" sibTransId="{B6E0E5D7-F34F-4471-952D-61E15240E987}"/>
    <dgm:cxn modelId="{5F928A7A-C0EA-411F-B954-F520F7BAFBED}" srcId="{6906FD78-D2A8-441A-9B22-F31665B0C2F2}" destId="{EF8D93BA-04BD-4EE7-9D3F-F23D1A62AA6C}" srcOrd="0" destOrd="0" parTransId="{6884B724-A630-49CB-828C-2BAB6407E7C2}" sibTransId="{6632999F-017C-4899-ACF0-F8F7F6D0C6F8}"/>
    <dgm:cxn modelId="{C7DD0D8D-6190-4A27-898B-0BF9A7769667}" srcId="{8F4B019C-805C-4608-97F9-735AF84CC25A}" destId="{097C434F-4DFE-4653-9DF7-82F27EA6DEAB}" srcOrd="1" destOrd="0" parTransId="{D993D53A-7F5F-4E58-959E-456499174DE9}" sibTransId="{3DC5538B-C1BA-4B76-A95D-58204070484B}"/>
    <dgm:cxn modelId="{219C4E95-F290-6A48-8305-EC533958929C}" type="presOf" srcId="{81A6043E-6EBC-41B2-AF15-B1AD8848719C}" destId="{2F126ED8-A812-CC49-887D-562AD29BEA74}" srcOrd="0" destOrd="1" presId="urn:microsoft.com/office/officeart/2005/8/layout/hList1"/>
    <dgm:cxn modelId="{19B1A595-E029-4E73-822F-3CD18C251CFC}" srcId="{8F4B019C-805C-4608-97F9-735AF84CC25A}" destId="{6906FD78-D2A8-441A-9B22-F31665B0C2F2}" srcOrd="2" destOrd="0" parTransId="{367FE41F-8011-4AD5-8113-EFCD91C767DD}" sibTransId="{3D0B4144-0003-415E-86E2-750B9CCB5A88}"/>
    <dgm:cxn modelId="{55888C9B-5887-ED46-98E0-0DCDD6BC373C}" type="presOf" srcId="{EF8D93BA-04BD-4EE7-9D3F-F23D1A62AA6C}" destId="{DB4CE5E2-22CE-AA41-8D44-0BDC38D9DFB1}" srcOrd="0" destOrd="0" presId="urn:microsoft.com/office/officeart/2005/8/layout/hList1"/>
    <dgm:cxn modelId="{CB1FE69C-A5E6-5944-876A-3247E5E00E6F}" type="presOf" srcId="{6906FD78-D2A8-441A-9B22-F31665B0C2F2}" destId="{FE9D69EB-4224-0144-9593-C01A320823D2}" srcOrd="0" destOrd="0" presId="urn:microsoft.com/office/officeart/2005/8/layout/hList1"/>
    <dgm:cxn modelId="{AAF1299F-B487-5640-9C1D-302455C10BB7}" type="presOf" srcId="{5CB9D298-98F3-4ED0-9B93-7A696BC59426}" destId="{DB4CE5E2-22CE-AA41-8D44-0BDC38D9DFB1}" srcOrd="0" destOrd="3" presId="urn:microsoft.com/office/officeart/2005/8/layout/hList1"/>
    <dgm:cxn modelId="{1256A6AF-068C-47B4-B0D6-94C451FDF265}" srcId="{EF044F38-2991-4401-9726-2D05A38EF54D}" destId="{8D1861A5-1312-45E6-A53D-AE399400F112}" srcOrd="2" destOrd="0" parTransId="{405EBECC-228E-41C1-8826-4A92FA25D47C}" sibTransId="{406624D0-4BB2-4C4F-819B-6F5588E0F986}"/>
    <dgm:cxn modelId="{9E7A8EB4-6AFD-F64F-915F-F85C08CEA451}" type="presOf" srcId="{941CF8D6-0C4E-4E35-A30B-C81DD631153A}" destId="{DB4CE5E2-22CE-AA41-8D44-0BDC38D9DFB1}" srcOrd="0" destOrd="1" presId="urn:microsoft.com/office/officeart/2005/8/layout/hList1"/>
    <dgm:cxn modelId="{D96DF2C6-5BD3-C04C-B70C-4FECD41D74EC}" type="presOf" srcId="{69DA15D5-A83D-4C7B-A5D8-7E214C94F621}" destId="{DB4CE5E2-22CE-AA41-8D44-0BDC38D9DFB1}" srcOrd="0" destOrd="2" presId="urn:microsoft.com/office/officeart/2005/8/layout/hList1"/>
    <dgm:cxn modelId="{9012EED5-FEC7-4945-8607-6FF61B5D75B8}" srcId="{EF044F38-2991-4401-9726-2D05A38EF54D}" destId="{17DA8D33-D2A0-470C-AB41-7775428F4401}" srcOrd="0" destOrd="0" parTransId="{2A30A284-6220-4F4B-B048-95718D78B9AE}" sibTransId="{C928A55E-044D-461A-A8F7-2650D154E4C1}"/>
    <dgm:cxn modelId="{9C095ADE-8DD3-CC4D-8765-FF83D39D647D}" type="presOf" srcId="{17DA8D33-D2A0-470C-AB41-7775428F4401}" destId="{2F126ED8-A812-CC49-887D-562AD29BEA74}" srcOrd="0" destOrd="0" presId="urn:microsoft.com/office/officeart/2005/8/layout/hList1"/>
    <dgm:cxn modelId="{AC6375E4-A00C-7748-8F41-9B1853B3E4A1}" type="presOf" srcId="{F53197F6-DE0C-4333-A874-E498DE5E9D82}" destId="{D88A6A9A-44AD-B44B-BC2E-B577CE269199}" srcOrd="0" destOrd="2" presId="urn:microsoft.com/office/officeart/2005/8/layout/hList1"/>
    <dgm:cxn modelId="{9B205EE9-EA4B-BF49-875B-32786B6A33EC}" type="presOf" srcId="{097C434F-4DFE-4653-9DF7-82F27EA6DEAB}" destId="{AEAF719C-F583-8B46-AB30-B562CE276577}" srcOrd="0" destOrd="0" presId="urn:microsoft.com/office/officeart/2005/8/layout/hList1"/>
    <dgm:cxn modelId="{95D393EB-F3B1-412B-897A-0A1553781B5C}" srcId="{6906FD78-D2A8-441A-9B22-F31665B0C2F2}" destId="{941CF8D6-0C4E-4E35-A30B-C81DD631153A}" srcOrd="1" destOrd="0" parTransId="{3F07BA5B-63EA-445E-91D6-0CA4E135BE05}" sibTransId="{22675BAF-2747-4B86-BD8F-AA0B5DB59E21}"/>
    <dgm:cxn modelId="{2E5DA0F1-7E15-4387-A3E1-A84C9D55FEBD}" srcId="{097C434F-4DFE-4653-9DF7-82F27EA6DEAB}" destId="{04A4E539-C2D9-4F31-880D-E792ECADAEF5}" srcOrd="0" destOrd="0" parTransId="{9CA16737-F0DE-4BA8-B65D-EE5A06764CCE}" sibTransId="{0CCA2B52-7CB2-4C7E-B3B7-A96FD06A6F39}"/>
    <dgm:cxn modelId="{E218D8BE-1972-4C41-BCEB-E3DAD3B0931F}" type="presParOf" srcId="{BD1E3C13-92D4-6B43-A1BF-7121B2BFB4C7}" destId="{589414C5-4BFA-1743-A05E-CAE3F200F1FC}" srcOrd="0" destOrd="0" presId="urn:microsoft.com/office/officeart/2005/8/layout/hList1"/>
    <dgm:cxn modelId="{470BF41D-8955-3843-96FD-32E352296CCB}" type="presParOf" srcId="{589414C5-4BFA-1743-A05E-CAE3F200F1FC}" destId="{5BB2EB41-359E-7945-8FBD-508EB52DEDFD}" srcOrd="0" destOrd="0" presId="urn:microsoft.com/office/officeart/2005/8/layout/hList1"/>
    <dgm:cxn modelId="{172EFD11-E75C-624A-A92C-FD2E904BA4B1}" type="presParOf" srcId="{589414C5-4BFA-1743-A05E-CAE3F200F1FC}" destId="{2F126ED8-A812-CC49-887D-562AD29BEA74}" srcOrd="1" destOrd="0" presId="urn:microsoft.com/office/officeart/2005/8/layout/hList1"/>
    <dgm:cxn modelId="{69781024-A881-C742-9C2B-E6F6C0113BBA}" type="presParOf" srcId="{BD1E3C13-92D4-6B43-A1BF-7121B2BFB4C7}" destId="{4A84B993-D427-644C-9A43-05F35D861624}" srcOrd="1" destOrd="0" presId="urn:microsoft.com/office/officeart/2005/8/layout/hList1"/>
    <dgm:cxn modelId="{6F898880-0B5B-634F-92C2-4B87CADF5426}" type="presParOf" srcId="{BD1E3C13-92D4-6B43-A1BF-7121B2BFB4C7}" destId="{C990A689-77BA-3E48-A9A3-66C9B11B0A4E}" srcOrd="2" destOrd="0" presId="urn:microsoft.com/office/officeart/2005/8/layout/hList1"/>
    <dgm:cxn modelId="{576C8339-B779-EA4C-98AD-F293B0A42FB8}" type="presParOf" srcId="{C990A689-77BA-3E48-A9A3-66C9B11B0A4E}" destId="{AEAF719C-F583-8B46-AB30-B562CE276577}" srcOrd="0" destOrd="0" presId="urn:microsoft.com/office/officeart/2005/8/layout/hList1"/>
    <dgm:cxn modelId="{D30A5E8E-2FE9-9148-BE93-783692BD9F6A}" type="presParOf" srcId="{C990A689-77BA-3E48-A9A3-66C9B11B0A4E}" destId="{D88A6A9A-44AD-B44B-BC2E-B577CE269199}" srcOrd="1" destOrd="0" presId="urn:microsoft.com/office/officeart/2005/8/layout/hList1"/>
    <dgm:cxn modelId="{B03450C8-DA51-6844-8CA8-D111DA9A66D9}" type="presParOf" srcId="{BD1E3C13-92D4-6B43-A1BF-7121B2BFB4C7}" destId="{14622F3F-8FF0-3343-9AD1-A6146B4F4287}" srcOrd="3" destOrd="0" presId="urn:microsoft.com/office/officeart/2005/8/layout/hList1"/>
    <dgm:cxn modelId="{4C59987E-A6A4-8D4E-BD5F-B37CA3F67CD4}" type="presParOf" srcId="{BD1E3C13-92D4-6B43-A1BF-7121B2BFB4C7}" destId="{35F551F4-49FB-C144-8617-55E395E0BA31}" srcOrd="4" destOrd="0" presId="urn:microsoft.com/office/officeart/2005/8/layout/hList1"/>
    <dgm:cxn modelId="{1FDCAC30-33FE-8543-B8D9-AB777EEDD0AE}" type="presParOf" srcId="{35F551F4-49FB-C144-8617-55E395E0BA31}" destId="{FE9D69EB-4224-0144-9593-C01A320823D2}" srcOrd="0" destOrd="0" presId="urn:microsoft.com/office/officeart/2005/8/layout/hList1"/>
    <dgm:cxn modelId="{BCF46B6E-E648-B84A-A8F9-804EE10C2F24}" type="presParOf" srcId="{35F551F4-49FB-C144-8617-55E395E0BA31}" destId="{DB4CE5E2-22CE-AA41-8D44-0BDC38D9DFB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741D5FC-99F2-45CD-84A6-B0038E404390}" type="doc">
      <dgm:prSet loTypeId="urn:microsoft.com/office/officeart/2018/2/layout/IconLabelDescriptionList" loCatId="icon" qsTypeId="urn:microsoft.com/office/officeart/2005/8/quickstyle/simple1" qsCatId="simple" csTypeId="urn:microsoft.com/office/officeart/2005/8/colors/colorful1" csCatId="colorful" phldr="1"/>
      <dgm:spPr/>
      <dgm:t>
        <a:bodyPr/>
        <a:lstStyle/>
        <a:p>
          <a:endParaRPr lang="en-US"/>
        </a:p>
      </dgm:t>
    </dgm:pt>
    <dgm:pt modelId="{918A0A0F-4EA8-4D28-A044-F07E2C5CAE7F}">
      <dgm:prSet/>
      <dgm:spPr/>
      <dgm:t>
        <a:bodyPr/>
        <a:lstStyle/>
        <a:p>
          <a:pPr>
            <a:lnSpc>
              <a:spcPct val="100000"/>
            </a:lnSpc>
            <a:defRPr b="1"/>
          </a:pPr>
          <a:r>
            <a:rPr lang="en-US"/>
            <a:t>Student-centered:</a:t>
          </a:r>
        </a:p>
      </dgm:t>
    </dgm:pt>
    <dgm:pt modelId="{2BB93D76-2029-4FB4-BB1B-BD9D9860390E}" type="parTrans" cxnId="{AA1E246B-F36B-4B77-87C9-B864E292B6B6}">
      <dgm:prSet/>
      <dgm:spPr/>
      <dgm:t>
        <a:bodyPr/>
        <a:lstStyle/>
        <a:p>
          <a:endParaRPr lang="en-US"/>
        </a:p>
      </dgm:t>
    </dgm:pt>
    <dgm:pt modelId="{31D7019F-8048-488F-B5AE-1E587FE11C95}" type="sibTrans" cxnId="{AA1E246B-F36B-4B77-87C9-B864E292B6B6}">
      <dgm:prSet/>
      <dgm:spPr/>
      <dgm:t>
        <a:bodyPr/>
        <a:lstStyle/>
        <a:p>
          <a:endParaRPr lang="en-US"/>
        </a:p>
      </dgm:t>
    </dgm:pt>
    <dgm:pt modelId="{EBF42CE0-5CDB-4506-B66A-F13631863299}">
      <dgm:prSet/>
      <dgm:spPr/>
      <dgm:t>
        <a:bodyPr/>
        <a:lstStyle/>
        <a:p>
          <a:pPr>
            <a:lnSpc>
              <a:spcPct val="100000"/>
            </a:lnSpc>
          </a:pPr>
          <a:r>
            <a:rPr lang="en-US"/>
            <a:t>Provide direct services or goods to students</a:t>
          </a:r>
        </a:p>
      </dgm:t>
    </dgm:pt>
    <dgm:pt modelId="{6D8B2D6C-A1B6-4C4D-8AF1-8F065B9AF61F}" type="parTrans" cxnId="{6A83F987-F113-4406-A369-FD36A2678D23}">
      <dgm:prSet/>
      <dgm:spPr/>
      <dgm:t>
        <a:bodyPr/>
        <a:lstStyle/>
        <a:p>
          <a:endParaRPr lang="en-US"/>
        </a:p>
      </dgm:t>
    </dgm:pt>
    <dgm:pt modelId="{12F6A270-EEB1-4448-B1DA-C9BE45221E6D}" type="sibTrans" cxnId="{6A83F987-F113-4406-A369-FD36A2678D23}">
      <dgm:prSet/>
      <dgm:spPr/>
      <dgm:t>
        <a:bodyPr/>
        <a:lstStyle/>
        <a:p>
          <a:endParaRPr lang="en-US"/>
        </a:p>
      </dgm:t>
    </dgm:pt>
    <dgm:pt modelId="{2251D5B0-CEB7-4E3B-B0D6-AE34D9A68116}">
      <dgm:prSet/>
      <dgm:spPr/>
      <dgm:t>
        <a:bodyPr/>
        <a:lstStyle/>
        <a:p>
          <a:pPr>
            <a:lnSpc>
              <a:spcPct val="100000"/>
            </a:lnSpc>
          </a:pPr>
          <a:r>
            <a:rPr lang="en-US"/>
            <a:t>Mentoring/tutoring, job-shadowing opportunities, incentives</a:t>
          </a:r>
        </a:p>
      </dgm:t>
    </dgm:pt>
    <dgm:pt modelId="{D7AE7C55-7417-4851-BA65-61BFB5E0DA5B}" type="parTrans" cxnId="{80D67CBC-3808-438D-9D2A-B420D1C8BBA4}">
      <dgm:prSet/>
      <dgm:spPr/>
      <dgm:t>
        <a:bodyPr/>
        <a:lstStyle/>
        <a:p>
          <a:endParaRPr lang="en-US"/>
        </a:p>
      </dgm:t>
    </dgm:pt>
    <dgm:pt modelId="{871856AD-3917-4B62-9DC4-EE523E40FE30}" type="sibTrans" cxnId="{80D67CBC-3808-438D-9D2A-B420D1C8BBA4}">
      <dgm:prSet/>
      <dgm:spPr/>
      <dgm:t>
        <a:bodyPr/>
        <a:lstStyle/>
        <a:p>
          <a:endParaRPr lang="en-US"/>
        </a:p>
      </dgm:t>
    </dgm:pt>
    <dgm:pt modelId="{745A3E96-A6CB-442C-908D-E7E01C986F3A}">
      <dgm:prSet/>
      <dgm:spPr/>
      <dgm:t>
        <a:bodyPr/>
        <a:lstStyle/>
        <a:p>
          <a:pPr>
            <a:lnSpc>
              <a:spcPct val="100000"/>
            </a:lnSpc>
            <a:defRPr b="1"/>
          </a:pPr>
          <a:r>
            <a:rPr lang="en-US"/>
            <a:t>Family-centered:</a:t>
          </a:r>
        </a:p>
      </dgm:t>
    </dgm:pt>
    <dgm:pt modelId="{A75A362F-EFD9-4657-BB10-F450BF5A8A0C}" type="parTrans" cxnId="{9AFB018B-EC6E-4222-908D-2236EFE32961}">
      <dgm:prSet/>
      <dgm:spPr/>
      <dgm:t>
        <a:bodyPr/>
        <a:lstStyle/>
        <a:p>
          <a:endParaRPr lang="en-US"/>
        </a:p>
      </dgm:t>
    </dgm:pt>
    <dgm:pt modelId="{8ACC77CF-A8D6-4707-8D76-9F08887EB154}" type="sibTrans" cxnId="{9AFB018B-EC6E-4222-908D-2236EFE32961}">
      <dgm:prSet/>
      <dgm:spPr/>
      <dgm:t>
        <a:bodyPr/>
        <a:lstStyle/>
        <a:p>
          <a:endParaRPr lang="en-US"/>
        </a:p>
      </dgm:t>
    </dgm:pt>
    <dgm:pt modelId="{4D34BBB7-FE85-4A46-B34C-626BCA302778}">
      <dgm:prSet/>
      <dgm:spPr/>
      <dgm:t>
        <a:bodyPr/>
        <a:lstStyle/>
        <a:p>
          <a:pPr>
            <a:lnSpc>
              <a:spcPct val="100000"/>
            </a:lnSpc>
          </a:pPr>
          <a:r>
            <a:rPr lang="en-US"/>
            <a:t>Have parents or entire families as their focus</a:t>
          </a:r>
        </a:p>
      </dgm:t>
    </dgm:pt>
    <dgm:pt modelId="{55BA4528-6A56-4D2F-95BC-EE8C84A250BA}" type="parTrans" cxnId="{7496D978-85AD-4631-AD96-E866654DD1A5}">
      <dgm:prSet/>
      <dgm:spPr/>
      <dgm:t>
        <a:bodyPr/>
        <a:lstStyle/>
        <a:p>
          <a:endParaRPr lang="en-US"/>
        </a:p>
      </dgm:t>
    </dgm:pt>
    <dgm:pt modelId="{56AA5D6D-F190-4BBF-81BC-86F95F0174AE}" type="sibTrans" cxnId="{7496D978-85AD-4631-AD96-E866654DD1A5}">
      <dgm:prSet/>
      <dgm:spPr/>
      <dgm:t>
        <a:bodyPr/>
        <a:lstStyle/>
        <a:p>
          <a:endParaRPr lang="en-US"/>
        </a:p>
      </dgm:t>
    </dgm:pt>
    <dgm:pt modelId="{A0590F26-0445-467A-BC69-0D41D72D758E}">
      <dgm:prSet/>
      <dgm:spPr/>
      <dgm:t>
        <a:bodyPr/>
        <a:lstStyle/>
        <a:p>
          <a:pPr>
            <a:lnSpc>
              <a:spcPct val="100000"/>
            </a:lnSpc>
          </a:pPr>
          <a:r>
            <a:rPr lang="en-US"/>
            <a:t>Workshops, family services, parent/family fun &amp; learning nights</a:t>
          </a:r>
        </a:p>
      </dgm:t>
    </dgm:pt>
    <dgm:pt modelId="{D394E1E9-281C-4DCF-A653-6C190B9D991E}" type="parTrans" cxnId="{EA50E3C9-4970-463A-8F1E-A0BFEC86823E}">
      <dgm:prSet/>
      <dgm:spPr/>
      <dgm:t>
        <a:bodyPr/>
        <a:lstStyle/>
        <a:p>
          <a:endParaRPr lang="en-US"/>
        </a:p>
      </dgm:t>
    </dgm:pt>
    <dgm:pt modelId="{E2D117B5-251A-4E92-85CE-84A7D42B31B4}" type="sibTrans" cxnId="{EA50E3C9-4970-463A-8F1E-A0BFEC86823E}">
      <dgm:prSet/>
      <dgm:spPr/>
      <dgm:t>
        <a:bodyPr/>
        <a:lstStyle/>
        <a:p>
          <a:endParaRPr lang="en-US"/>
        </a:p>
      </dgm:t>
    </dgm:pt>
    <dgm:pt modelId="{048F5A28-62B0-4A8A-BEEB-AB0339A83EC1}">
      <dgm:prSet/>
      <dgm:spPr/>
      <dgm:t>
        <a:bodyPr/>
        <a:lstStyle/>
        <a:p>
          <a:pPr>
            <a:lnSpc>
              <a:spcPct val="100000"/>
            </a:lnSpc>
            <a:defRPr b="1"/>
          </a:pPr>
          <a:r>
            <a:rPr lang="en-US"/>
            <a:t>School-centered:</a:t>
          </a:r>
        </a:p>
      </dgm:t>
    </dgm:pt>
    <dgm:pt modelId="{96B6D36E-542E-4B15-926C-D797452BA9E9}" type="parTrans" cxnId="{D48A22A1-E3E5-4653-828C-D9F57891A92F}">
      <dgm:prSet/>
      <dgm:spPr/>
      <dgm:t>
        <a:bodyPr/>
        <a:lstStyle/>
        <a:p>
          <a:endParaRPr lang="en-US"/>
        </a:p>
      </dgm:t>
    </dgm:pt>
    <dgm:pt modelId="{FCC75210-F71D-45F1-BD11-BF446BBD48E5}" type="sibTrans" cxnId="{D48A22A1-E3E5-4653-828C-D9F57891A92F}">
      <dgm:prSet/>
      <dgm:spPr/>
      <dgm:t>
        <a:bodyPr/>
        <a:lstStyle/>
        <a:p>
          <a:endParaRPr lang="en-US"/>
        </a:p>
      </dgm:t>
    </dgm:pt>
    <dgm:pt modelId="{4EDF1A52-F8AA-4AD0-A270-02D6D04F0298}">
      <dgm:prSet/>
      <dgm:spPr/>
      <dgm:t>
        <a:bodyPr/>
        <a:lstStyle/>
        <a:p>
          <a:pPr>
            <a:lnSpc>
              <a:spcPct val="100000"/>
            </a:lnSpc>
          </a:pPr>
          <a:r>
            <a:rPr lang="en-US"/>
            <a:t>Benefit the school as a whole</a:t>
          </a:r>
        </a:p>
      </dgm:t>
    </dgm:pt>
    <dgm:pt modelId="{B7D2E624-2334-41F3-AD73-42A2C126E39A}" type="parTrans" cxnId="{A39DA9F6-668F-4F36-9D11-907CD57DEA15}">
      <dgm:prSet/>
      <dgm:spPr/>
      <dgm:t>
        <a:bodyPr/>
        <a:lstStyle/>
        <a:p>
          <a:endParaRPr lang="en-US"/>
        </a:p>
      </dgm:t>
    </dgm:pt>
    <dgm:pt modelId="{C472FC6E-55CA-45BC-9C98-BB33104EC53C}" type="sibTrans" cxnId="{A39DA9F6-668F-4F36-9D11-907CD57DEA15}">
      <dgm:prSet/>
      <dgm:spPr/>
      <dgm:t>
        <a:bodyPr/>
        <a:lstStyle/>
        <a:p>
          <a:endParaRPr lang="en-US"/>
        </a:p>
      </dgm:t>
    </dgm:pt>
    <dgm:pt modelId="{2265299E-66AC-49DF-AE46-0015F2F54A97}">
      <dgm:prSet/>
      <dgm:spPr/>
      <dgm:t>
        <a:bodyPr/>
        <a:lstStyle/>
        <a:p>
          <a:pPr>
            <a:lnSpc>
              <a:spcPct val="100000"/>
            </a:lnSpc>
          </a:pPr>
          <a:r>
            <a:rPr lang="en-US"/>
            <a:t>Beautification projects, school gardens, classroom assistance</a:t>
          </a:r>
        </a:p>
      </dgm:t>
    </dgm:pt>
    <dgm:pt modelId="{04C355E9-D2AE-44A1-9513-B09928447878}" type="parTrans" cxnId="{56229170-7B30-4CA5-8BE7-8CA6B25E268C}">
      <dgm:prSet/>
      <dgm:spPr/>
      <dgm:t>
        <a:bodyPr/>
        <a:lstStyle/>
        <a:p>
          <a:endParaRPr lang="en-US"/>
        </a:p>
      </dgm:t>
    </dgm:pt>
    <dgm:pt modelId="{3FFCC07C-2805-4378-A337-E52623443902}" type="sibTrans" cxnId="{56229170-7B30-4CA5-8BE7-8CA6B25E268C}">
      <dgm:prSet/>
      <dgm:spPr/>
      <dgm:t>
        <a:bodyPr/>
        <a:lstStyle/>
        <a:p>
          <a:endParaRPr lang="en-US"/>
        </a:p>
      </dgm:t>
    </dgm:pt>
    <dgm:pt modelId="{E7DDBA06-050F-41A3-B7D2-627D60222ADA}">
      <dgm:prSet/>
      <dgm:spPr/>
      <dgm:t>
        <a:bodyPr/>
        <a:lstStyle/>
        <a:p>
          <a:pPr>
            <a:lnSpc>
              <a:spcPct val="100000"/>
            </a:lnSpc>
            <a:defRPr b="1"/>
          </a:pPr>
          <a:r>
            <a:rPr lang="en-US"/>
            <a:t>Community-centered:</a:t>
          </a:r>
        </a:p>
      </dgm:t>
    </dgm:pt>
    <dgm:pt modelId="{6322BC1F-707D-43EA-B4CF-935772175022}" type="parTrans" cxnId="{88DCA200-EDE4-49BD-8ECB-53798C1844F8}">
      <dgm:prSet/>
      <dgm:spPr/>
      <dgm:t>
        <a:bodyPr/>
        <a:lstStyle/>
        <a:p>
          <a:endParaRPr lang="en-US"/>
        </a:p>
      </dgm:t>
    </dgm:pt>
    <dgm:pt modelId="{C953AC76-3A74-4970-8634-A35BCF46F202}" type="sibTrans" cxnId="{88DCA200-EDE4-49BD-8ECB-53798C1844F8}">
      <dgm:prSet/>
      <dgm:spPr/>
      <dgm:t>
        <a:bodyPr/>
        <a:lstStyle/>
        <a:p>
          <a:endParaRPr lang="en-US"/>
        </a:p>
      </dgm:t>
    </dgm:pt>
    <dgm:pt modelId="{E47DA518-DC7D-4A97-AE42-5A1697F9F663}">
      <dgm:prSet/>
      <dgm:spPr/>
      <dgm:t>
        <a:bodyPr/>
        <a:lstStyle/>
        <a:p>
          <a:pPr>
            <a:lnSpc>
              <a:spcPct val="100000"/>
            </a:lnSpc>
          </a:pPr>
          <a:r>
            <a:rPr lang="en-US"/>
            <a:t>Focus on community and citizens</a:t>
          </a:r>
        </a:p>
      </dgm:t>
    </dgm:pt>
    <dgm:pt modelId="{4D8EF2C7-8DE6-486C-A04F-87D84F91E799}" type="parTrans" cxnId="{2154E212-5FF9-470D-90DB-2AA6AED574D4}">
      <dgm:prSet/>
      <dgm:spPr/>
      <dgm:t>
        <a:bodyPr/>
        <a:lstStyle/>
        <a:p>
          <a:endParaRPr lang="en-US"/>
        </a:p>
      </dgm:t>
    </dgm:pt>
    <dgm:pt modelId="{8DFF63E2-6B51-4865-9AF2-820ECAE84F10}" type="sibTrans" cxnId="{2154E212-5FF9-470D-90DB-2AA6AED574D4}">
      <dgm:prSet/>
      <dgm:spPr/>
      <dgm:t>
        <a:bodyPr/>
        <a:lstStyle/>
        <a:p>
          <a:endParaRPr lang="en-US"/>
        </a:p>
      </dgm:t>
    </dgm:pt>
    <dgm:pt modelId="{2968B41E-5068-486D-A930-37BFF41161F0}">
      <dgm:prSet/>
      <dgm:spPr/>
      <dgm:t>
        <a:bodyPr/>
        <a:lstStyle/>
        <a:p>
          <a:pPr>
            <a:lnSpc>
              <a:spcPct val="100000"/>
            </a:lnSpc>
          </a:pPr>
          <a:r>
            <a:rPr lang="en-US"/>
            <a:t>Charitable outreach, art/science exhibits, community revitalization projects</a:t>
          </a:r>
        </a:p>
      </dgm:t>
    </dgm:pt>
    <dgm:pt modelId="{484F1908-8428-45A6-B2CC-CAC722046D75}" type="parTrans" cxnId="{D783FEF4-1089-4695-8E22-2CE9F2741490}">
      <dgm:prSet/>
      <dgm:spPr/>
      <dgm:t>
        <a:bodyPr/>
        <a:lstStyle/>
        <a:p>
          <a:endParaRPr lang="en-US"/>
        </a:p>
      </dgm:t>
    </dgm:pt>
    <dgm:pt modelId="{07DDBAD7-A0C8-4D8A-BFAF-74C66BF1F698}" type="sibTrans" cxnId="{D783FEF4-1089-4695-8E22-2CE9F2741490}">
      <dgm:prSet/>
      <dgm:spPr/>
      <dgm:t>
        <a:bodyPr/>
        <a:lstStyle/>
        <a:p>
          <a:endParaRPr lang="en-US"/>
        </a:p>
      </dgm:t>
    </dgm:pt>
    <dgm:pt modelId="{8E84AE3A-C8B7-48EC-999D-4C72AE5B818D}" type="pres">
      <dgm:prSet presAssocID="{5741D5FC-99F2-45CD-84A6-B0038E404390}" presName="root" presStyleCnt="0">
        <dgm:presLayoutVars>
          <dgm:dir/>
          <dgm:resizeHandles val="exact"/>
        </dgm:presLayoutVars>
      </dgm:prSet>
      <dgm:spPr/>
    </dgm:pt>
    <dgm:pt modelId="{4023822D-3FB6-4F58-8C08-17972ECD7CDB}" type="pres">
      <dgm:prSet presAssocID="{918A0A0F-4EA8-4D28-A044-F07E2C5CAE7F}" presName="compNode" presStyleCnt="0"/>
      <dgm:spPr/>
    </dgm:pt>
    <dgm:pt modelId="{0F659AF6-0911-4E3D-B131-743920C347FF}" type="pres">
      <dgm:prSet presAssocID="{918A0A0F-4EA8-4D28-A044-F07E2C5CA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ducation"/>
        </a:ext>
      </dgm:extLst>
    </dgm:pt>
    <dgm:pt modelId="{F11728A5-00A8-4AF2-95C7-6D52F3BD1DFF}" type="pres">
      <dgm:prSet presAssocID="{918A0A0F-4EA8-4D28-A044-F07E2C5CAE7F}" presName="iconSpace" presStyleCnt="0"/>
      <dgm:spPr/>
    </dgm:pt>
    <dgm:pt modelId="{8C344E94-746D-40BD-906D-457BC983D83B}" type="pres">
      <dgm:prSet presAssocID="{918A0A0F-4EA8-4D28-A044-F07E2C5CAE7F}" presName="parTx" presStyleLbl="revTx" presStyleIdx="0" presStyleCnt="8">
        <dgm:presLayoutVars>
          <dgm:chMax val="0"/>
          <dgm:chPref val="0"/>
        </dgm:presLayoutVars>
      </dgm:prSet>
      <dgm:spPr/>
    </dgm:pt>
    <dgm:pt modelId="{DED2EF6D-CB79-435C-AC6B-CDCD7ECB14F5}" type="pres">
      <dgm:prSet presAssocID="{918A0A0F-4EA8-4D28-A044-F07E2C5CAE7F}" presName="txSpace" presStyleCnt="0"/>
      <dgm:spPr/>
    </dgm:pt>
    <dgm:pt modelId="{7E154065-7263-49BD-B18C-5D03C941A74E}" type="pres">
      <dgm:prSet presAssocID="{918A0A0F-4EA8-4D28-A044-F07E2C5CAE7F}" presName="desTx" presStyleLbl="revTx" presStyleIdx="1" presStyleCnt="8">
        <dgm:presLayoutVars/>
      </dgm:prSet>
      <dgm:spPr/>
    </dgm:pt>
    <dgm:pt modelId="{C9CD2B23-3B28-4083-B45E-FC59940C61FE}" type="pres">
      <dgm:prSet presAssocID="{31D7019F-8048-488F-B5AE-1E587FE11C95}" presName="sibTrans" presStyleCnt="0"/>
      <dgm:spPr/>
    </dgm:pt>
    <dgm:pt modelId="{9D679B3A-084E-4E86-B2FA-E44F335A5893}" type="pres">
      <dgm:prSet presAssocID="{745A3E96-A6CB-442C-908D-E7E01C986F3A}" presName="compNode" presStyleCnt="0"/>
      <dgm:spPr/>
    </dgm:pt>
    <dgm:pt modelId="{15B6EA26-5546-424C-B989-3AD0F2A2E18F}" type="pres">
      <dgm:prSet presAssocID="{745A3E96-A6CB-442C-908D-E7E01C986F3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mily"/>
        </a:ext>
      </dgm:extLst>
    </dgm:pt>
    <dgm:pt modelId="{F1240104-84FF-449F-AD9F-B75E8FA17851}" type="pres">
      <dgm:prSet presAssocID="{745A3E96-A6CB-442C-908D-E7E01C986F3A}" presName="iconSpace" presStyleCnt="0"/>
      <dgm:spPr/>
    </dgm:pt>
    <dgm:pt modelId="{FC641751-F7EF-4261-9E89-28EEDD4BAB23}" type="pres">
      <dgm:prSet presAssocID="{745A3E96-A6CB-442C-908D-E7E01C986F3A}" presName="parTx" presStyleLbl="revTx" presStyleIdx="2" presStyleCnt="8">
        <dgm:presLayoutVars>
          <dgm:chMax val="0"/>
          <dgm:chPref val="0"/>
        </dgm:presLayoutVars>
      </dgm:prSet>
      <dgm:spPr/>
    </dgm:pt>
    <dgm:pt modelId="{3608763E-5613-482C-8572-BCC8EBED1569}" type="pres">
      <dgm:prSet presAssocID="{745A3E96-A6CB-442C-908D-E7E01C986F3A}" presName="txSpace" presStyleCnt="0"/>
      <dgm:spPr/>
    </dgm:pt>
    <dgm:pt modelId="{8BC156B1-1355-44F7-B871-A053D1B8275F}" type="pres">
      <dgm:prSet presAssocID="{745A3E96-A6CB-442C-908D-E7E01C986F3A}" presName="desTx" presStyleLbl="revTx" presStyleIdx="3" presStyleCnt="8">
        <dgm:presLayoutVars/>
      </dgm:prSet>
      <dgm:spPr/>
    </dgm:pt>
    <dgm:pt modelId="{AE991638-0DA8-4F0E-9798-800244095D3B}" type="pres">
      <dgm:prSet presAssocID="{8ACC77CF-A8D6-4707-8D76-9F08887EB154}" presName="sibTrans" presStyleCnt="0"/>
      <dgm:spPr/>
    </dgm:pt>
    <dgm:pt modelId="{48B67A59-2825-4529-A236-7377C6370E53}" type="pres">
      <dgm:prSet presAssocID="{048F5A28-62B0-4A8A-BEEB-AB0339A83EC1}" presName="compNode" presStyleCnt="0"/>
      <dgm:spPr/>
    </dgm:pt>
    <dgm:pt modelId="{F7FC4CE1-6F1B-44DE-9B8D-336D6ACF0AB9}" type="pres">
      <dgm:prSet presAssocID="{048F5A28-62B0-4A8A-BEEB-AB0339A83EC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F4BC81C9-BB8C-44B8-89F2-DD1F13EF89D8}" type="pres">
      <dgm:prSet presAssocID="{048F5A28-62B0-4A8A-BEEB-AB0339A83EC1}" presName="iconSpace" presStyleCnt="0"/>
      <dgm:spPr/>
    </dgm:pt>
    <dgm:pt modelId="{19DEDED5-E09B-4610-BA03-061708A7AC64}" type="pres">
      <dgm:prSet presAssocID="{048F5A28-62B0-4A8A-BEEB-AB0339A83EC1}" presName="parTx" presStyleLbl="revTx" presStyleIdx="4" presStyleCnt="8">
        <dgm:presLayoutVars>
          <dgm:chMax val="0"/>
          <dgm:chPref val="0"/>
        </dgm:presLayoutVars>
      </dgm:prSet>
      <dgm:spPr/>
    </dgm:pt>
    <dgm:pt modelId="{6783A0B9-F9F0-4206-9DD7-E2B78947174F}" type="pres">
      <dgm:prSet presAssocID="{048F5A28-62B0-4A8A-BEEB-AB0339A83EC1}" presName="txSpace" presStyleCnt="0"/>
      <dgm:spPr/>
    </dgm:pt>
    <dgm:pt modelId="{A79912B5-1B5E-466B-89C6-F1AD42F30A20}" type="pres">
      <dgm:prSet presAssocID="{048F5A28-62B0-4A8A-BEEB-AB0339A83EC1}" presName="desTx" presStyleLbl="revTx" presStyleIdx="5" presStyleCnt="8">
        <dgm:presLayoutVars/>
      </dgm:prSet>
      <dgm:spPr/>
    </dgm:pt>
    <dgm:pt modelId="{1474739B-0D33-4DC7-840B-69D547DE0087}" type="pres">
      <dgm:prSet presAssocID="{FCC75210-F71D-45F1-BD11-BF446BBD48E5}" presName="sibTrans" presStyleCnt="0"/>
      <dgm:spPr/>
    </dgm:pt>
    <dgm:pt modelId="{D675D9B1-C6C4-42CD-937C-7DF84F4B4576}" type="pres">
      <dgm:prSet presAssocID="{E7DDBA06-050F-41A3-B7D2-627D60222ADA}" presName="compNode" presStyleCnt="0"/>
      <dgm:spPr/>
    </dgm:pt>
    <dgm:pt modelId="{AB5177F9-730C-43AB-A923-F249BD50C813}" type="pres">
      <dgm:prSet presAssocID="{E7DDBA06-050F-41A3-B7D2-627D60222AD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EBF730E3-8E8A-48E6-8845-1CA1278A56AE}" type="pres">
      <dgm:prSet presAssocID="{E7DDBA06-050F-41A3-B7D2-627D60222ADA}" presName="iconSpace" presStyleCnt="0"/>
      <dgm:spPr/>
    </dgm:pt>
    <dgm:pt modelId="{CBE2E4BD-DD42-4884-9DD3-85D1B74E19CB}" type="pres">
      <dgm:prSet presAssocID="{E7DDBA06-050F-41A3-B7D2-627D60222ADA}" presName="parTx" presStyleLbl="revTx" presStyleIdx="6" presStyleCnt="8">
        <dgm:presLayoutVars>
          <dgm:chMax val="0"/>
          <dgm:chPref val="0"/>
        </dgm:presLayoutVars>
      </dgm:prSet>
      <dgm:spPr/>
    </dgm:pt>
    <dgm:pt modelId="{B828F914-04F4-4B7C-AB89-1BA47C21B21E}" type="pres">
      <dgm:prSet presAssocID="{E7DDBA06-050F-41A3-B7D2-627D60222ADA}" presName="txSpace" presStyleCnt="0"/>
      <dgm:spPr/>
    </dgm:pt>
    <dgm:pt modelId="{ED7E7A6B-9A51-4592-82B0-A5AEEC8FA979}" type="pres">
      <dgm:prSet presAssocID="{E7DDBA06-050F-41A3-B7D2-627D60222ADA}" presName="desTx" presStyleLbl="revTx" presStyleIdx="7" presStyleCnt="8">
        <dgm:presLayoutVars/>
      </dgm:prSet>
      <dgm:spPr/>
    </dgm:pt>
  </dgm:ptLst>
  <dgm:cxnLst>
    <dgm:cxn modelId="{88DCA200-EDE4-49BD-8ECB-53798C1844F8}" srcId="{5741D5FC-99F2-45CD-84A6-B0038E404390}" destId="{E7DDBA06-050F-41A3-B7D2-627D60222ADA}" srcOrd="3" destOrd="0" parTransId="{6322BC1F-707D-43EA-B4CF-935772175022}" sibTransId="{C953AC76-3A74-4970-8634-A35BCF46F202}"/>
    <dgm:cxn modelId="{2154E212-5FF9-470D-90DB-2AA6AED574D4}" srcId="{E7DDBA06-050F-41A3-B7D2-627D60222ADA}" destId="{E47DA518-DC7D-4A97-AE42-5A1697F9F663}" srcOrd="0" destOrd="0" parTransId="{4D8EF2C7-8DE6-486C-A04F-87D84F91E799}" sibTransId="{8DFF63E2-6B51-4865-9AF2-820ECAE84F10}"/>
    <dgm:cxn modelId="{2AB95C34-36DD-410C-A02A-B1B38051A0A6}" type="presOf" srcId="{EBF42CE0-5CDB-4506-B66A-F13631863299}" destId="{7E154065-7263-49BD-B18C-5D03C941A74E}" srcOrd="0" destOrd="0" presId="urn:microsoft.com/office/officeart/2018/2/layout/IconLabelDescriptionList"/>
    <dgm:cxn modelId="{A51DAE36-48E9-4DF5-BCC6-AAA67F14CB4B}" type="presOf" srcId="{E7DDBA06-050F-41A3-B7D2-627D60222ADA}" destId="{CBE2E4BD-DD42-4884-9DD3-85D1B74E19CB}" srcOrd="0" destOrd="0" presId="urn:microsoft.com/office/officeart/2018/2/layout/IconLabelDescriptionList"/>
    <dgm:cxn modelId="{E9BE653C-8A64-456D-AF91-D8A72CEB571C}" type="presOf" srcId="{4D34BBB7-FE85-4A46-B34C-626BCA302778}" destId="{8BC156B1-1355-44F7-B871-A053D1B8275F}" srcOrd="0" destOrd="0" presId="urn:microsoft.com/office/officeart/2018/2/layout/IconLabelDescriptionList"/>
    <dgm:cxn modelId="{F89BC63C-090C-4A81-8E2C-4A640419BD52}" type="presOf" srcId="{A0590F26-0445-467A-BC69-0D41D72D758E}" destId="{8BC156B1-1355-44F7-B871-A053D1B8275F}" srcOrd="0" destOrd="1" presId="urn:microsoft.com/office/officeart/2018/2/layout/IconLabelDescriptionList"/>
    <dgm:cxn modelId="{F0CF3643-AD66-44F4-BF4F-72BAEB09B24F}" type="presOf" srcId="{918A0A0F-4EA8-4D28-A044-F07E2C5CAE7F}" destId="{8C344E94-746D-40BD-906D-457BC983D83B}" srcOrd="0" destOrd="0" presId="urn:microsoft.com/office/officeart/2018/2/layout/IconLabelDescriptionList"/>
    <dgm:cxn modelId="{F7CF1146-683E-4582-8065-4BBAF693821F}" type="presOf" srcId="{2968B41E-5068-486D-A930-37BFF41161F0}" destId="{ED7E7A6B-9A51-4592-82B0-A5AEEC8FA979}" srcOrd="0" destOrd="1" presId="urn:microsoft.com/office/officeart/2018/2/layout/IconLabelDescriptionList"/>
    <dgm:cxn modelId="{AA1E246B-F36B-4B77-87C9-B864E292B6B6}" srcId="{5741D5FC-99F2-45CD-84A6-B0038E404390}" destId="{918A0A0F-4EA8-4D28-A044-F07E2C5CAE7F}" srcOrd="0" destOrd="0" parTransId="{2BB93D76-2029-4FB4-BB1B-BD9D9860390E}" sibTransId="{31D7019F-8048-488F-B5AE-1E587FE11C95}"/>
    <dgm:cxn modelId="{56229170-7B30-4CA5-8BE7-8CA6B25E268C}" srcId="{048F5A28-62B0-4A8A-BEEB-AB0339A83EC1}" destId="{2265299E-66AC-49DF-AE46-0015F2F54A97}" srcOrd="1" destOrd="0" parTransId="{04C355E9-D2AE-44A1-9513-B09928447878}" sibTransId="{3FFCC07C-2805-4378-A337-E52623443902}"/>
    <dgm:cxn modelId="{7496D978-85AD-4631-AD96-E866654DD1A5}" srcId="{745A3E96-A6CB-442C-908D-E7E01C986F3A}" destId="{4D34BBB7-FE85-4A46-B34C-626BCA302778}" srcOrd="0" destOrd="0" parTransId="{55BA4528-6A56-4D2F-95BC-EE8C84A250BA}" sibTransId="{56AA5D6D-F190-4BBF-81BC-86F95F0174AE}"/>
    <dgm:cxn modelId="{91287981-EBFE-49BE-8053-044506C17EB1}" type="presOf" srcId="{745A3E96-A6CB-442C-908D-E7E01C986F3A}" destId="{FC641751-F7EF-4261-9E89-28EEDD4BAB23}" srcOrd="0" destOrd="0" presId="urn:microsoft.com/office/officeart/2018/2/layout/IconLabelDescriptionList"/>
    <dgm:cxn modelId="{6A83F987-F113-4406-A369-FD36A2678D23}" srcId="{918A0A0F-4EA8-4D28-A044-F07E2C5CAE7F}" destId="{EBF42CE0-5CDB-4506-B66A-F13631863299}" srcOrd="0" destOrd="0" parTransId="{6D8B2D6C-A1B6-4C4D-8AF1-8F065B9AF61F}" sibTransId="{12F6A270-EEB1-4448-B1DA-C9BE45221E6D}"/>
    <dgm:cxn modelId="{9AFB018B-EC6E-4222-908D-2236EFE32961}" srcId="{5741D5FC-99F2-45CD-84A6-B0038E404390}" destId="{745A3E96-A6CB-442C-908D-E7E01C986F3A}" srcOrd="1" destOrd="0" parTransId="{A75A362F-EFD9-4657-BB10-F450BF5A8A0C}" sibTransId="{8ACC77CF-A8D6-4707-8D76-9F08887EB154}"/>
    <dgm:cxn modelId="{6D4C0093-45E4-45F8-B840-23BDD54F8454}" type="presOf" srcId="{4EDF1A52-F8AA-4AD0-A270-02D6D04F0298}" destId="{A79912B5-1B5E-466B-89C6-F1AD42F30A20}" srcOrd="0" destOrd="0" presId="urn:microsoft.com/office/officeart/2018/2/layout/IconLabelDescriptionList"/>
    <dgm:cxn modelId="{D48A22A1-E3E5-4653-828C-D9F57891A92F}" srcId="{5741D5FC-99F2-45CD-84A6-B0038E404390}" destId="{048F5A28-62B0-4A8A-BEEB-AB0339A83EC1}" srcOrd="2" destOrd="0" parTransId="{96B6D36E-542E-4B15-926C-D797452BA9E9}" sibTransId="{FCC75210-F71D-45F1-BD11-BF446BBD48E5}"/>
    <dgm:cxn modelId="{A8C3CCA2-B7B4-4964-A3CE-538418CC1995}" type="presOf" srcId="{048F5A28-62B0-4A8A-BEEB-AB0339A83EC1}" destId="{19DEDED5-E09B-4610-BA03-061708A7AC64}" srcOrd="0" destOrd="0" presId="urn:microsoft.com/office/officeart/2018/2/layout/IconLabelDescriptionList"/>
    <dgm:cxn modelId="{295EEEAD-7219-447F-847A-7AD0661E6DBE}" type="presOf" srcId="{2265299E-66AC-49DF-AE46-0015F2F54A97}" destId="{A79912B5-1B5E-466B-89C6-F1AD42F30A20}" srcOrd="0" destOrd="1" presId="urn:microsoft.com/office/officeart/2018/2/layout/IconLabelDescriptionList"/>
    <dgm:cxn modelId="{80D67CBC-3808-438D-9D2A-B420D1C8BBA4}" srcId="{918A0A0F-4EA8-4D28-A044-F07E2C5CAE7F}" destId="{2251D5B0-CEB7-4E3B-B0D6-AE34D9A68116}" srcOrd="1" destOrd="0" parTransId="{D7AE7C55-7417-4851-BA65-61BFB5E0DA5B}" sibTransId="{871856AD-3917-4B62-9DC4-EE523E40FE30}"/>
    <dgm:cxn modelId="{EA50E3C9-4970-463A-8F1E-A0BFEC86823E}" srcId="{745A3E96-A6CB-442C-908D-E7E01C986F3A}" destId="{A0590F26-0445-467A-BC69-0D41D72D758E}" srcOrd="1" destOrd="0" parTransId="{D394E1E9-281C-4DCF-A653-6C190B9D991E}" sibTransId="{E2D117B5-251A-4E92-85CE-84A7D42B31B4}"/>
    <dgm:cxn modelId="{19F6D9E0-4313-4E13-B080-1547CAD64C42}" type="presOf" srcId="{E47DA518-DC7D-4A97-AE42-5A1697F9F663}" destId="{ED7E7A6B-9A51-4592-82B0-A5AEEC8FA979}" srcOrd="0" destOrd="0" presId="urn:microsoft.com/office/officeart/2018/2/layout/IconLabelDescriptionList"/>
    <dgm:cxn modelId="{BE115BE3-D64E-4D50-BF9B-7F8E5747B238}" type="presOf" srcId="{5741D5FC-99F2-45CD-84A6-B0038E404390}" destId="{8E84AE3A-C8B7-48EC-999D-4C72AE5B818D}" srcOrd="0" destOrd="0" presId="urn:microsoft.com/office/officeart/2018/2/layout/IconLabelDescriptionList"/>
    <dgm:cxn modelId="{D783FEF4-1089-4695-8E22-2CE9F2741490}" srcId="{E7DDBA06-050F-41A3-B7D2-627D60222ADA}" destId="{2968B41E-5068-486D-A930-37BFF41161F0}" srcOrd="1" destOrd="0" parTransId="{484F1908-8428-45A6-B2CC-CAC722046D75}" sibTransId="{07DDBAD7-A0C8-4D8A-BFAF-74C66BF1F698}"/>
    <dgm:cxn modelId="{A39DA9F6-668F-4F36-9D11-907CD57DEA15}" srcId="{048F5A28-62B0-4A8A-BEEB-AB0339A83EC1}" destId="{4EDF1A52-F8AA-4AD0-A270-02D6D04F0298}" srcOrd="0" destOrd="0" parTransId="{B7D2E624-2334-41F3-AD73-42A2C126E39A}" sibTransId="{C472FC6E-55CA-45BC-9C98-BB33104EC53C}"/>
    <dgm:cxn modelId="{31B90FFB-3DD0-4A19-9402-3DC17A8DE383}" type="presOf" srcId="{2251D5B0-CEB7-4E3B-B0D6-AE34D9A68116}" destId="{7E154065-7263-49BD-B18C-5D03C941A74E}" srcOrd="0" destOrd="1" presId="urn:microsoft.com/office/officeart/2018/2/layout/IconLabelDescriptionList"/>
    <dgm:cxn modelId="{7CB9157E-1F65-4E14-A475-F8ED860D6D9D}" type="presParOf" srcId="{8E84AE3A-C8B7-48EC-999D-4C72AE5B818D}" destId="{4023822D-3FB6-4F58-8C08-17972ECD7CDB}" srcOrd="0" destOrd="0" presId="urn:microsoft.com/office/officeart/2018/2/layout/IconLabelDescriptionList"/>
    <dgm:cxn modelId="{405F9DD7-2B7D-467F-A559-05E61CE43915}" type="presParOf" srcId="{4023822D-3FB6-4F58-8C08-17972ECD7CDB}" destId="{0F659AF6-0911-4E3D-B131-743920C347FF}" srcOrd="0" destOrd="0" presId="urn:microsoft.com/office/officeart/2018/2/layout/IconLabelDescriptionList"/>
    <dgm:cxn modelId="{35A95C62-9D4E-4AB8-9B2A-045855724E66}" type="presParOf" srcId="{4023822D-3FB6-4F58-8C08-17972ECD7CDB}" destId="{F11728A5-00A8-4AF2-95C7-6D52F3BD1DFF}" srcOrd="1" destOrd="0" presId="urn:microsoft.com/office/officeart/2018/2/layout/IconLabelDescriptionList"/>
    <dgm:cxn modelId="{A6539DE7-D5A7-42AD-A19A-1CF334B1A12B}" type="presParOf" srcId="{4023822D-3FB6-4F58-8C08-17972ECD7CDB}" destId="{8C344E94-746D-40BD-906D-457BC983D83B}" srcOrd="2" destOrd="0" presId="urn:microsoft.com/office/officeart/2018/2/layout/IconLabelDescriptionList"/>
    <dgm:cxn modelId="{74F43561-E58E-47D7-92DA-C3B423A13134}" type="presParOf" srcId="{4023822D-3FB6-4F58-8C08-17972ECD7CDB}" destId="{DED2EF6D-CB79-435C-AC6B-CDCD7ECB14F5}" srcOrd="3" destOrd="0" presId="urn:microsoft.com/office/officeart/2018/2/layout/IconLabelDescriptionList"/>
    <dgm:cxn modelId="{AA5CE49A-8429-4831-BF79-BBDA11EB2597}" type="presParOf" srcId="{4023822D-3FB6-4F58-8C08-17972ECD7CDB}" destId="{7E154065-7263-49BD-B18C-5D03C941A74E}" srcOrd="4" destOrd="0" presId="urn:microsoft.com/office/officeart/2018/2/layout/IconLabelDescriptionList"/>
    <dgm:cxn modelId="{7281C3F0-2709-4416-96FA-74B0A298C411}" type="presParOf" srcId="{8E84AE3A-C8B7-48EC-999D-4C72AE5B818D}" destId="{C9CD2B23-3B28-4083-B45E-FC59940C61FE}" srcOrd="1" destOrd="0" presId="urn:microsoft.com/office/officeart/2018/2/layout/IconLabelDescriptionList"/>
    <dgm:cxn modelId="{D084F53C-38A1-44D4-A807-8D473CF0D81D}" type="presParOf" srcId="{8E84AE3A-C8B7-48EC-999D-4C72AE5B818D}" destId="{9D679B3A-084E-4E86-B2FA-E44F335A5893}" srcOrd="2" destOrd="0" presId="urn:microsoft.com/office/officeart/2018/2/layout/IconLabelDescriptionList"/>
    <dgm:cxn modelId="{F89450A3-00E7-4770-ACC1-DF113F23041E}" type="presParOf" srcId="{9D679B3A-084E-4E86-B2FA-E44F335A5893}" destId="{15B6EA26-5546-424C-B989-3AD0F2A2E18F}" srcOrd="0" destOrd="0" presId="urn:microsoft.com/office/officeart/2018/2/layout/IconLabelDescriptionList"/>
    <dgm:cxn modelId="{D160B633-B85A-4173-9FF1-1A1C27B28B2C}" type="presParOf" srcId="{9D679B3A-084E-4E86-B2FA-E44F335A5893}" destId="{F1240104-84FF-449F-AD9F-B75E8FA17851}" srcOrd="1" destOrd="0" presId="urn:microsoft.com/office/officeart/2018/2/layout/IconLabelDescriptionList"/>
    <dgm:cxn modelId="{48379EBD-CAE6-4EFE-B1C3-BA70CC97F0FC}" type="presParOf" srcId="{9D679B3A-084E-4E86-B2FA-E44F335A5893}" destId="{FC641751-F7EF-4261-9E89-28EEDD4BAB23}" srcOrd="2" destOrd="0" presId="urn:microsoft.com/office/officeart/2018/2/layout/IconLabelDescriptionList"/>
    <dgm:cxn modelId="{1DF3DFBF-0D1E-45BB-A9DB-465744504B3B}" type="presParOf" srcId="{9D679B3A-084E-4E86-B2FA-E44F335A5893}" destId="{3608763E-5613-482C-8572-BCC8EBED1569}" srcOrd="3" destOrd="0" presId="urn:microsoft.com/office/officeart/2018/2/layout/IconLabelDescriptionList"/>
    <dgm:cxn modelId="{4EE031B7-F6F4-4E6B-A91E-ABB131996860}" type="presParOf" srcId="{9D679B3A-084E-4E86-B2FA-E44F335A5893}" destId="{8BC156B1-1355-44F7-B871-A053D1B8275F}" srcOrd="4" destOrd="0" presId="urn:microsoft.com/office/officeart/2018/2/layout/IconLabelDescriptionList"/>
    <dgm:cxn modelId="{7C3E5BA2-2939-4C56-B836-E60F7DA702CD}" type="presParOf" srcId="{8E84AE3A-C8B7-48EC-999D-4C72AE5B818D}" destId="{AE991638-0DA8-4F0E-9798-800244095D3B}" srcOrd="3" destOrd="0" presId="urn:microsoft.com/office/officeart/2018/2/layout/IconLabelDescriptionList"/>
    <dgm:cxn modelId="{7E9B60C3-99F8-484D-B2FA-F72AEFD75CFC}" type="presParOf" srcId="{8E84AE3A-C8B7-48EC-999D-4C72AE5B818D}" destId="{48B67A59-2825-4529-A236-7377C6370E53}" srcOrd="4" destOrd="0" presId="urn:microsoft.com/office/officeart/2018/2/layout/IconLabelDescriptionList"/>
    <dgm:cxn modelId="{983E30CE-2B28-4DEF-9BF4-48C30E4EB7A9}" type="presParOf" srcId="{48B67A59-2825-4529-A236-7377C6370E53}" destId="{F7FC4CE1-6F1B-44DE-9B8D-336D6ACF0AB9}" srcOrd="0" destOrd="0" presId="urn:microsoft.com/office/officeart/2018/2/layout/IconLabelDescriptionList"/>
    <dgm:cxn modelId="{AD8E9B56-6F51-48BA-8EED-D56830402A5B}" type="presParOf" srcId="{48B67A59-2825-4529-A236-7377C6370E53}" destId="{F4BC81C9-BB8C-44B8-89F2-DD1F13EF89D8}" srcOrd="1" destOrd="0" presId="urn:microsoft.com/office/officeart/2018/2/layout/IconLabelDescriptionList"/>
    <dgm:cxn modelId="{ADD750C4-FF64-4CBB-9701-36A570F49791}" type="presParOf" srcId="{48B67A59-2825-4529-A236-7377C6370E53}" destId="{19DEDED5-E09B-4610-BA03-061708A7AC64}" srcOrd="2" destOrd="0" presId="urn:microsoft.com/office/officeart/2018/2/layout/IconLabelDescriptionList"/>
    <dgm:cxn modelId="{2A033993-2679-4568-A2BF-0158F6F586E6}" type="presParOf" srcId="{48B67A59-2825-4529-A236-7377C6370E53}" destId="{6783A0B9-F9F0-4206-9DD7-E2B78947174F}" srcOrd="3" destOrd="0" presId="urn:microsoft.com/office/officeart/2018/2/layout/IconLabelDescriptionList"/>
    <dgm:cxn modelId="{27BC52A8-6A68-41A4-8958-E85D417F1BCB}" type="presParOf" srcId="{48B67A59-2825-4529-A236-7377C6370E53}" destId="{A79912B5-1B5E-466B-89C6-F1AD42F30A20}" srcOrd="4" destOrd="0" presId="urn:microsoft.com/office/officeart/2018/2/layout/IconLabelDescriptionList"/>
    <dgm:cxn modelId="{0235A82E-B31A-4260-91BE-71DBD122D244}" type="presParOf" srcId="{8E84AE3A-C8B7-48EC-999D-4C72AE5B818D}" destId="{1474739B-0D33-4DC7-840B-69D547DE0087}" srcOrd="5" destOrd="0" presId="urn:microsoft.com/office/officeart/2018/2/layout/IconLabelDescriptionList"/>
    <dgm:cxn modelId="{16800F38-177B-4DA4-BC39-E7987936DC03}" type="presParOf" srcId="{8E84AE3A-C8B7-48EC-999D-4C72AE5B818D}" destId="{D675D9B1-C6C4-42CD-937C-7DF84F4B4576}" srcOrd="6" destOrd="0" presId="urn:microsoft.com/office/officeart/2018/2/layout/IconLabelDescriptionList"/>
    <dgm:cxn modelId="{72DADAA2-C9FA-4BFA-B713-050B52809BE3}" type="presParOf" srcId="{D675D9B1-C6C4-42CD-937C-7DF84F4B4576}" destId="{AB5177F9-730C-43AB-A923-F249BD50C813}" srcOrd="0" destOrd="0" presId="urn:microsoft.com/office/officeart/2018/2/layout/IconLabelDescriptionList"/>
    <dgm:cxn modelId="{3830C10B-31F5-4949-92F5-51B892518B96}" type="presParOf" srcId="{D675D9B1-C6C4-42CD-937C-7DF84F4B4576}" destId="{EBF730E3-8E8A-48E6-8845-1CA1278A56AE}" srcOrd="1" destOrd="0" presId="urn:microsoft.com/office/officeart/2018/2/layout/IconLabelDescriptionList"/>
    <dgm:cxn modelId="{2A8A1AF1-351E-445A-BFAA-A5441BBAE1A2}" type="presParOf" srcId="{D675D9B1-C6C4-42CD-937C-7DF84F4B4576}" destId="{CBE2E4BD-DD42-4884-9DD3-85D1B74E19CB}" srcOrd="2" destOrd="0" presId="urn:microsoft.com/office/officeart/2018/2/layout/IconLabelDescriptionList"/>
    <dgm:cxn modelId="{5069E1AB-2491-4852-A2E8-1D61CBC25D91}" type="presParOf" srcId="{D675D9B1-C6C4-42CD-937C-7DF84F4B4576}" destId="{B828F914-04F4-4B7C-AB89-1BA47C21B21E}" srcOrd="3" destOrd="0" presId="urn:microsoft.com/office/officeart/2018/2/layout/IconLabelDescriptionList"/>
    <dgm:cxn modelId="{D025D3FB-5BCD-40E9-92EB-A45807AE3D40}" type="presParOf" srcId="{D675D9B1-C6C4-42CD-937C-7DF84F4B4576}" destId="{ED7E7A6B-9A51-4592-82B0-A5AEEC8FA97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90C926-95B8-468C-886E-EF59930700B4}" type="doc">
      <dgm:prSet loTypeId="urn:microsoft.com/office/officeart/2005/8/layout/vList5" loCatId="list" qsTypeId="urn:microsoft.com/office/officeart/2005/8/quickstyle/simple2" qsCatId="simple" csTypeId="urn:microsoft.com/office/officeart/2005/8/colors/colorful1" csCatId="colorful"/>
      <dgm:spPr/>
      <dgm:t>
        <a:bodyPr/>
        <a:lstStyle/>
        <a:p>
          <a:endParaRPr lang="en-US"/>
        </a:p>
      </dgm:t>
    </dgm:pt>
    <dgm:pt modelId="{B67276F9-B082-4457-B248-EE75DC6583C9}">
      <dgm:prSet/>
      <dgm:spPr/>
      <dgm:t>
        <a:bodyPr/>
        <a:lstStyle/>
        <a:p>
          <a:r>
            <a:rPr lang="en-US"/>
            <a:t>Businesses &amp; corporations</a:t>
          </a:r>
        </a:p>
      </dgm:t>
    </dgm:pt>
    <dgm:pt modelId="{F4C98D2E-94D4-44E8-A4D6-2C396D0FF98E}" type="parTrans" cxnId="{17E0474D-B6BB-4056-AC82-1C3F724CA07C}">
      <dgm:prSet/>
      <dgm:spPr/>
      <dgm:t>
        <a:bodyPr/>
        <a:lstStyle/>
        <a:p>
          <a:endParaRPr lang="en-US"/>
        </a:p>
      </dgm:t>
    </dgm:pt>
    <dgm:pt modelId="{1E14B7A6-344E-409D-9563-273072436F63}" type="sibTrans" cxnId="{17E0474D-B6BB-4056-AC82-1C3F724CA07C}">
      <dgm:prSet/>
      <dgm:spPr/>
      <dgm:t>
        <a:bodyPr/>
        <a:lstStyle/>
        <a:p>
          <a:endParaRPr lang="en-US"/>
        </a:p>
      </dgm:t>
    </dgm:pt>
    <dgm:pt modelId="{D99FD67F-D58D-4375-A450-AEAA475CCBA6}">
      <dgm:prSet/>
      <dgm:spPr/>
      <dgm:t>
        <a:bodyPr/>
        <a:lstStyle/>
        <a:p>
          <a:r>
            <a:rPr lang="en-US"/>
            <a:t>Local, national, franchises</a:t>
          </a:r>
        </a:p>
      </dgm:t>
    </dgm:pt>
    <dgm:pt modelId="{6560B7E4-2AB7-4C21-9CCE-1FCB4765F169}" type="parTrans" cxnId="{C17E59F9-2030-460D-8D7A-DBECDC8EDB88}">
      <dgm:prSet/>
      <dgm:spPr/>
      <dgm:t>
        <a:bodyPr/>
        <a:lstStyle/>
        <a:p>
          <a:endParaRPr lang="en-US"/>
        </a:p>
      </dgm:t>
    </dgm:pt>
    <dgm:pt modelId="{F626CDEA-AF71-4CAB-847F-631FCC2602F8}" type="sibTrans" cxnId="{C17E59F9-2030-460D-8D7A-DBECDC8EDB88}">
      <dgm:prSet/>
      <dgm:spPr/>
      <dgm:t>
        <a:bodyPr/>
        <a:lstStyle/>
        <a:p>
          <a:endParaRPr lang="en-US"/>
        </a:p>
      </dgm:t>
    </dgm:pt>
    <dgm:pt modelId="{0DF74C36-E65B-4688-BB65-CEF1B2318D3C}">
      <dgm:prSet/>
      <dgm:spPr/>
      <dgm:t>
        <a:bodyPr/>
        <a:lstStyle/>
        <a:p>
          <a:r>
            <a:rPr lang="en-US"/>
            <a:t>Universities and educational institutions</a:t>
          </a:r>
        </a:p>
      </dgm:t>
    </dgm:pt>
    <dgm:pt modelId="{92D5D59D-627C-4967-B9F5-75B9FBC7599D}" type="parTrans" cxnId="{1D26D214-F0F7-40CA-930E-C14FDD6BE845}">
      <dgm:prSet/>
      <dgm:spPr/>
      <dgm:t>
        <a:bodyPr/>
        <a:lstStyle/>
        <a:p>
          <a:endParaRPr lang="en-US"/>
        </a:p>
      </dgm:t>
    </dgm:pt>
    <dgm:pt modelId="{E6F0289F-FCEE-4356-80A7-014EA6580049}" type="sibTrans" cxnId="{1D26D214-F0F7-40CA-930E-C14FDD6BE845}">
      <dgm:prSet/>
      <dgm:spPr/>
      <dgm:t>
        <a:bodyPr/>
        <a:lstStyle/>
        <a:p>
          <a:endParaRPr lang="en-US"/>
        </a:p>
      </dgm:t>
    </dgm:pt>
    <dgm:pt modelId="{2D2A4BE8-4AE1-4EE3-A61D-4C102D8FFEDB}">
      <dgm:prSet/>
      <dgm:spPr/>
      <dgm:t>
        <a:bodyPr/>
        <a:lstStyle/>
        <a:p>
          <a:r>
            <a:rPr lang="en-US"/>
            <a:t>Community colleges, vocational/trade/tech schools, high schools</a:t>
          </a:r>
        </a:p>
      </dgm:t>
    </dgm:pt>
    <dgm:pt modelId="{C5BF55E3-4DFC-46F9-B732-B9D75D6CC0EC}" type="parTrans" cxnId="{79743939-76DD-47DC-B885-5154A17B357E}">
      <dgm:prSet/>
      <dgm:spPr/>
      <dgm:t>
        <a:bodyPr/>
        <a:lstStyle/>
        <a:p>
          <a:endParaRPr lang="en-US"/>
        </a:p>
      </dgm:t>
    </dgm:pt>
    <dgm:pt modelId="{4F43DB48-ECC0-405C-B99E-A61772F14EE3}" type="sibTrans" cxnId="{79743939-76DD-47DC-B885-5154A17B357E}">
      <dgm:prSet/>
      <dgm:spPr/>
      <dgm:t>
        <a:bodyPr/>
        <a:lstStyle/>
        <a:p>
          <a:endParaRPr lang="en-US"/>
        </a:p>
      </dgm:t>
    </dgm:pt>
    <dgm:pt modelId="{47D02323-23D6-484D-8B4A-B90023D1E10F}">
      <dgm:prSet/>
      <dgm:spPr/>
      <dgm:t>
        <a:bodyPr/>
        <a:lstStyle/>
        <a:p>
          <a:r>
            <a:rPr lang="en-US"/>
            <a:t>Health care organizations</a:t>
          </a:r>
        </a:p>
      </dgm:t>
    </dgm:pt>
    <dgm:pt modelId="{1BFD5BA9-F1FD-4871-A7D2-22FC5CF20526}" type="parTrans" cxnId="{15BBAE82-0C95-428D-B866-587BD4F8F3C0}">
      <dgm:prSet/>
      <dgm:spPr/>
      <dgm:t>
        <a:bodyPr/>
        <a:lstStyle/>
        <a:p>
          <a:endParaRPr lang="en-US"/>
        </a:p>
      </dgm:t>
    </dgm:pt>
    <dgm:pt modelId="{4F0C07A1-6048-4A47-A99A-4D99E29E9883}" type="sibTrans" cxnId="{15BBAE82-0C95-428D-B866-587BD4F8F3C0}">
      <dgm:prSet/>
      <dgm:spPr/>
      <dgm:t>
        <a:bodyPr/>
        <a:lstStyle/>
        <a:p>
          <a:endParaRPr lang="en-US"/>
        </a:p>
      </dgm:t>
    </dgm:pt>
    <dgm:pt modelId="{C3FCEA68-762C-4B78-84D3-EF7BA726C2CC}">
      <dgm:prSet/>
      <dgm:spPr/>
      <dgm:t>
        <a:bodyPr/>
        <a:lstStyle/>
        <a:p>
          <a:r>
            <a:rPr lang="en-US"/>
            <a:t>Hospitals, mental health facilities, health departments, health foundations</a:t>
          </a:r>
        </a:p>
      </dgm:t>
    </dgm:pt>
    <dgm:pt modelId="{B0B09637-74E9-46C8-8D39-EA77FCB02EAD}" type="parTrans" cxnId="{FB8B83F5-EB27-4F50-A77C-EC1E7520238E}">
      <dgm:prSet/>
      <dgm:spPr/>
      <dgm:t>
        <a:bodyPr/>
        <a:lstStyle/>
        <a:p>
          <a:endParaRPr lang="en-US"/>
        </a:p>
      </dgm:t>
    </dgm:pt>
    <dgm:pt modelId="{9A61BA4F-4362-4BFD-B285-E6FC4F69449A}" type="sibTrans" cxnId="{FB8B83F5-EB27-4F50-A77C-EC1E7520238E}">
      <dgm:prSet/>
      <dgm:spPr/>
      <dgm:t>
        <a:bodyPr/>
        <a:lstStyle/>
        <a:p>
          <a:endParaRPr lang="en-US"/>
        </a:p>
      </dgm:t>
    </dgm:pt>
    <dgm:pt modelId="{2D272B80-EAB5-454C-823F-490C4A505DE8}">
      <dgm:prSet/>
      <dgm:spPr/>
      <dgm:t>
        <a:bodyPr/>
        <a:lstStyle/>
        <a:p>
          <a:r>
            <a:rPr lang="en-US"/>
            <a:t>Government and military agencies</a:t>
          </a:r>
        </a:p>
      </dgm:t>
    </dgm:pt>
    <dgm:pt modelId="{9F7E1CA5-B55B-4394-9B37-8FE14955FFF8}" type="parTrans" cxnId="{AB3CC46A-9F64-40E1-A2AD-B0EDB542335F}">
      <dgm:prSet/>
      <dgm:spPr/>
      <dgm:t>
        <a:bodyPr/>
        <a:lstStyle/>
        <a:p>
          <a:endParaRPr lang="en-US"/>
        </a:p>
      </dgm:t>
    </dgm:pt>
    <dgm:pt modelId="{D694EE83-DAC5-4B07-B572-A9E70B81B2F2}" type="sibTrans" cxnId="{AB3CC46A-9F64-40E1-A2AD-B0EDB542335F}">
      <dgm:prSet/>
      <dgm:spPr/>
      <dgm:t>
        <a:bodyPr/>
        <a:lstStyle/>
        <a:p>
          <a:endParaRPr lang="en-US"/>
        </a:p>
      </dgm:t>
    </dgm:pt>
    <dgm:pt modelId="{F21C8838-13F8-43D5-B42A-5C5076A4D96F}">
      <dgm:prSet/>
      <dgm:spPr/>
      <dgm:t>
        <a:bodyPr/>
        <a:lstStyle/>
        <a:p>
          <a:r>
            <a:rPr lang="en-US"/>
            <a:t>Fire &amp; police departments, chamber of commerce, city council, military base</a:t>
          </a:r>
        </a:p>
      </dgm:t>
    </dgm:pt>
    <dgm:pt modelId="{924983C9-3702-434F-95CA-A0506B2AE445}" type="parTrans" cxnId="{870D872D-9B00-4D9D-B5E0-4FE0FFC8D13A}">
      <dgm:prSet/>
      <dgm:spPr/>
      <dgm:t>
        <a:bodyPr/>
        <a:lstStyle/>
        <a:p>
          <a:endParaRPr lang="en-US"/>
        </a:p>
      </dgm:t>
    </dgm:pt>
    <dgm:pt modelId="{ED9C2E7C-0C35-43A1-BA94-98C67F66C7A3}" type="sibTrans" cxnId="{870D872D-9B00-4D9D-B5E0-4FE0FFC8D13A}">
      <dgm:prSet/>
      <dgm:spPr/>
      <dgm:t>
        <a:bodyPr/>
        <a:lstStyle/>
        <a:p>
          <a:endParaRPr lang="en-US"/>
        </a:p>
      </dgm:t>
    </dgm:pt>
    <dgm:pt modelId="{1E65607A-FF76-45C9-BB1C-39B4106DCE82}">
      <dgm:prSet/>
      <dgm:spPr/>
      <dgm:t>
        <a:bodyPr/>
        <a:lstStyle/>
        <a:p>
          <a:r>
            <a:rPr lang="en-US"/>
            <a:t>National service and volunteer organizations</a:t>
          </a:r>
        </a:p>
      </dgm:t>
    </dgm:pt>
    <dgm:pt modelId="{9E8DBB0D-D36D-4655-A893-A788EE03243C}" type="parTrans" cxnId="{722368FB-C0A6-475F-B1DD-062C17D70083}">
      <dgm:prSet/>
      <dgm:spPr/>
      <dgm:t>
        <a:bodyPr/>
        <a:lstStyle/>
        <a:p>
          <a:endParaRPr lang="en-US"/>
        </a:p>
      </dgm:t>
    </dgm:pt>
    <dgm:pt modelId="{8EA004ED-0B81-47C0-B72B-DEA1E0E9FF5B}" type="sibTrans" cxnId="{722368FB-C0A6-475F-B1DD-062C17D70083}">
      <dgm:prSet/>
      <dgm:spPr/>
      <dgm:t>
        <a:bodyPr/>
        <a:lstStyle/>
        <a:p>
          <a:endParaRPr lang="en-US"/>
        </a:p>
      </dgm:t>
    </dgm:pt>
    <dgm:pt modelId="{0FEA4330-CF30-436D-93B0-82F3290CDE58}">
      <dgm:prSet/>
      <dgm:spPr/>
      <dgm:t>
        <a:bodyPr/>
        <a:lstStyle/>
        <a:p>
          <a:r>
            <a:rPr lang="en-US"/>
            <a:t>Rotary, Lions, YMCA, Scouts, United Way, Urban League, Peace Corps, AmeriCorps/VISTA</a:t>
          </a:r>
        </a:p>
      </dgm:t>
    </dgm:pt>
    <dgm:pt modelId="{6B3C1F8F-F147-443E-B84F-09B36F850F42}" type="parTrans" cxnId="{696E6D6B-8ACB-496E-A6CA-8B4B0CC8364D}">
      <dgm:prSet/>
      <dgm:spPr/>
      <dgm:t>
        <a:bodyPr/>
        <a:lstStyle/>
        <a:p>
          <a:endParaRPr lang="en-US"/>
        </a:p>
      </dgm:t>
    </dgm:pt>
    <dgm:pt modelId="{C6D98725-F2F8-413C-86E5-3E4B49BB650A}" type="sibTrans" cxnId="{696E6D6B-8ACB-496E-A6CA-8B4B0CC8364D}">
      <dgm:prSet/>
      <dgm:spPr/>
      <dgm:t>
        <a:bodyPr/>
        <a:lstStyle/>
        <a:p>
          <a:endParaRPr lang="en-US"/>
        </a:p>
      </dgm:t>
    </dgm:pt>
    <dgm:pt modelId="{4681577B-7F84-47E5-AEE5-F5026F251F60}">
      <dgm:prSet/>
      <dgm:spPr/>
      <dgm:t>
        <a:bodyPr/>
        <a:lstStyle/>
        <a:p>
          <a:r>
            <a:rPr lang="en-US"/>
            <a:t>Faith-based organizations</a:t>
          </a:r>
        </a:p>
      </dgm:t>
    </dgm:pt>
    <dgm:pt modelId="{1057A83A-AD4A-4137-8A09-5D6A224CC143}" type="parTrans" cxnId="{4BC3E128-762D-4EE8-85E5-B1491FFE8B70}">
      <dgm:prSet/>
      <dgm:spPr/>
      <dgm:t>
        <a:bodyPr/>
        <a:lstStyle/>
        <a:p>
          <a:endParaRPr lang="en-US"/>
        </a:p>
      </dgm:t>
    </dgm:pt>
    <dgm:pt modelId="{9373AAD8-FC49-4235-B95C-252764686FBF}" type="sibTrans" cxnId="{4BC3E128-762D-4EE8-85E5-B1491FFE8B70}">
      <dgm:prSet/>
      <dgm:spPr/>
      <dgm:t>
        <a:bodyPr/>
        <a:lstStyle/>
        <a:p>
          <a:endParaRPr lang="en-US"/>
        </a:p>
      </dgm:t>
    </dgm:pt>
    <dgm:pt modelId="{FD3FA4E0-35BF-4C6D-9D3B-E8577925DFE2}">
      <dgm:prSet/>
      <dgm:spPr/>
      <dgm:t>
        <a:bodyPr/>
        <a:lstStyle/>
        <a:p>
          <a:r>
            <a:rPr lang="en-US"/>
            <a:t>Churches, mosques, synagogues, charities</a:t>
          </a:r>
        </a:p>
      </dgm:t>
    </dgm:pt>
    <dgm:pt modelId="{8398E9A2-7B46-4450-B5A1-C7BA3BFF6E61}" type="parTrans" cxnId="{38ABE7BC-DB97-477B-B949-A24AE71AE908}">
      <dgm:prSet/>
      <dgm:spPr/>
      <dgm:t>
        <a:bodyPr/>
        <a:lstStyle/>
        <a:p>
          <a:endParaRPr lang="en-US"/>
        </a:p>
      </dgm:t>
    </dgm:pt>
    <dgm:pt modelId="{F122DF6E-2D83-4024-BBCE-5E4C84FF4377}" type="sibTrans" cxnId="{38ABE7BC-DB97-477B-B949-A24AE71AE908}">
      <dgm:prSet/>
      <dgm:spPr/>
      <dgm:t>
        <a:bodyPr/>
        <a:lstStyle/>
        <a:p>
          <a:endParaRPr lang="en-US"/>
        </a:p>
      </dgm:t>
    </dgm:pt>
    <dgm:pt modelId="{41FC33B1-DC4A-4844-88D0-0EA642C8DE10}" type="pres">
      <dgm:prSet presAssocID="{B090C926-95B8-468C-886E-EF59930700B4}" presName="Name0" presStyleCnt="0">
        <dgm:presLayoutVars>
          <dgm:dir/>
          <dgm:animLvl val="lvl"/>
          <dgm:resizeHandles val="exact"/>
        </dgm:presLayoutVars>
      </dgm:prSet>
      <dgm:spPr/>
    </dgm:pt>
    <dgm:pt modelId="{B21C9D32-A1F3-43DB-82F9-0E7A59EA8515}" type="pres">
      <dgm:prSet presAssocID="{B67276F9-B082-4457-B248-EE75DC6583C9}" presName="linNode" presStyleCnt="0"/>
      <dgm:spPr/>
    </dgm:pt>
    <dgm:pt modelId="{09F2EDE5-A529-4740-93B5-A7ED6817B3CE}" type="pres">
      <dgm:prSet presAssocID="{B67276F9-B082-4457-B248-EE75DC6583C9}" presName="parentText" presStyleLbl="node1" presStyleIdx="0" presStyleCnt="6">
        <dgm:presLayoutVars>
          <dgm:chMax val="1"/>
          <dgm:bulletEnabled val="1"/>
        </dgm:presLayoutVars>
      </dgm:prSet>
      <dgm:spPr/>
    </dgm:pt>
    <dgm:pt modelId="{9958AEF5-A756-49D4-880E-2B0DADC29BFC}" type="pres">
      <dgm:prSet presAssocID="{B67276F9-B082-4457-B248-EE75DC6583C9}" presName="descendantText" presStyleLbl="alignAccFollowNode1" presStyleIdx="0" presStyleCnt="6">
        <dgm:presLayoutVars>
          <dgm:bulletEnabled val="1"/>
        </dgm:presLayoutVars>
      </dgm:prSet>
      <dgm:spPr/>
    </dgm:pt>
    <dgm:pt modelId="{824B1924-EF3C-4DC9-922C-4578668A8748}" type="pres">
      <dgm:prSet presAssocID="{1E14B7A6-344E-409D-9563-273072436F63}" presName="sp" presStyleCnt="0"/>
      <dgm:spPr/>
    </dgm:pt>
    <dgm:pt modelId="{DB499AC9-303F-4FBB-ADAF-1C80B2AA98DA}" type="pres">
      <dgm:prSet presAssocID="{0DF74C36-E65B-4688-BB65-CEF1B2318D3C}" presName="linNode" presStyleCnt="0"/>
      <dgm:spPr/>
    </dgm:pt>
    <dgm:pt modelId="{7E46CAE0-C7AE-4B59-971D-341505EBD3D1}" type="pres">
      <dgm:prSet presAssocID="{0DF74C36-E65B-4688-BB65-CEF1B2318D3C}" presName="parentText" presStyleLbl="node1" presStyleIdx="1" presStyleCnt="6">
        <dgm:presLayoutVars>
          <dgm:chMax val="1"/>
          <dgm:bulletEnabled val="1"/>
        </dgm:presLayoutVars>
      </dgm:prSet>
      <dgm:spPr/>
    </dgm:pt>
    <dgm:pt modelId="{3BD2E97C-136F-46BD-9BF1-1DEB363CACE2}" type="pres">
      <dgm:prSet presAssocID="{0DF74C36-E65B-4688-BB65-CEF1B2318D3C}" presName="descendantText" presStyleLbl="alignAccFollowNode1" presStyleIdx="1" presStyleCnt="6">
        <dgm:presLayoutVars>
          <dgm:bulletEnabled val="1"/>
        </dgm:presLayoutVars>
      </dgm:prSet>
      <dgm:spPr/>
    </dgm:pt>
    <dgm:pt modelId="{83F8372F-87D9-48E7-8145-263F148B3BAF}" type="pres">
      <dgm:prSet presAssocID="{E6F0289F-FCEE-4356-80A7-014EA6580049}" presName="sp" presStyleCnt="0"/>
      <dgm:spPr/>
    </dgm:pt>
    <dgm:pt modelId="{C6CB2315-AE71-46C2-8D3B-6CE9CEE13731}" type="pres">
      <dgm:prSet presAssocID="{47D02323-23D6-484D-8B4A-B90023D1E10F}" presName="linNode" presStyleCnt="0"/>
      <dgm:spPr/>
    </dgm:pt>
    <dgm:pt modelId="{3E7146AD-7131-403E-A10C-32DE3BA3D1EA}" type="pres">
      <dgm:prSet presAssocID="{47D02323-23D6-484D-8B4A-B90023D1E10F}" presName="parentText" presStyleLbl="node1" presStyleIdx="2" presStyleCnt="6">
        <dgm:presLayoutVars>
          <dgm:chMax val="1"/>
          <dgm:bulletEnabled val="1"/>
        </dgm:presLayoutVars>
      </dgm:prSet>
      <dgm:spPr/>
    </dgm:pt>
    <dgm:pt modelId="{13E7812B-3EA5-4D58-B511-CEE3A9D008D5}" type="pres">
      <dgm:prSet presAssocID="{47D02323-23D6-484D-8B4A-B90023D1E10F}" presName="descendantText" presStyleLbl="alignAccFollowNode1" presStyleIdx="2" presStyleCnt="6">
        <dgm:presLayoutVars>
          <dgm:bulletEnabled val="1"/>
        </dgm:presLayoutVars>
      </dgm:prSet>
      <dgm:spPr/>
    </dgm:pt>
    <dgm:pt modelId="{A43E77A0-8032-44C8-A3D6-A632951F5518}" type="pres">
      <dgm:prSet presAssocID="{4F0C07A1-6048-4A47-A99A-4D99E29E9883}" presName="sp" presStyleCnt="0"/>
      <dgm:spPr/>
    </dgm:pt>
    <dgm:pt modelId="{8ED8B4A9-4D4C-45D5-896D-0777803612BF}" type="pres">
      <dgm:prSet presAssocID="{2D272B80-EAB5-454C-823F-490C4A505DE8}" presName="linNode" presStyleCnt="0"/>
      <dgm:spPr/>
    </dgm:pt>
    <dgm:pt modelId="{2A479ACF-6DA0-4962-B1D1-2E2F4650F14E}" type="pres">
      <dgm:prSet presAssocID="{2D272B80-EAB5-454C-823F-490C4A505DE8}" presName="parentText" presStyleLbl="node1" presStyleIdx="3" presStyleCnt="6">
        <dgm:presLayoutVars>
          <dgm:chMax val="1"/>
          <dgm:bulletEnabled val="1"/>
        </dgm:presLayoutVars>
      </dgm:prSet>
      <dgm:spPr/>
    </dgm:pt>
    <dgm:pt modelId="{ABA14B37-9E5C-41DB-80A4-39BE5319F20B}" type="pres">
      <dgm:prSet presAssocID="{2D272B80-EAB5-454C-823F-490C4A505DE8}" presName="descendantText" presStyleLbl="alignAccFollowNode1" presStyleIdx="3" presStyleCnt="6">
        <dgm:presLayoutVars>
          <dgm:bulletEnabled val="1"/>
        </dgm:presLayoutVars>
      </dgm:prSet>
      <dgm:spPr/>
    </dgm:pt>
    <dgm:pt modelId="{1873C0E4-746A-4981-89F5-DFB6E7B54D5D}" type="pres">
      <dgm:prSet presAssocID="{D694EE83-DAC5-4B07-B572-A9E70B81B2F2}" presName="sp" presStyleCnt="0"/>
      <dgm:spPr/>
    </dgm:pt>
    <dgm:pt modelId="{967ABD82-297E-405B-8B64-12CDE160DD03}" type="pres">
      <dgm:prSet presAssocID="{1E65607A-FF76-45C9-BB1C-39B4106DCE82}" presName="linNode" presStyleCnt="0"/>
      <dgm:spPr/>
    </dgm:pt>
    <dgm:pt modelId="{8D564993-639D-4044-A4CB-95B5B5C15AE0}" type="pres">
      <dgm:prSet presAssocID="{1E65607A-FF76-45C9-BB1C-39B4106DCE82}" presName="parentText" presStyleLbl="node1" presStyleIdx="4" presStyleCnt="6">
        <dgm:presLayoutVars>
          <dgm:chMax val="1"/>
          <dgm:bulletEnabled val="1"/>
        </dgm:presLayoutVars>
      </dgm:prSet>
      <dgm:spPr/>
    </dgm:pt>
    <dgm:pt modelId="{AE5B9A7B-A563-4CB0-BCA2-7556A295A255}" type="pres">
      <dgm:prSet presAssocID="{1E65607A-FF76-45C9-BB1C-39B4106DCE82}" presName="descendantText" presStyleLbl="alignAccFollowNode1" presStyleIdx="4" presStyleCnt="6">
        <dgm:presLayoutVars>
          <dgm:bulletEnabled val="1"/>
        </dgm:presLayoutVars>
      </dgm:prSet>
      <dgm:spPr/>
    </dgm:pt>
    <dgm:pt modelId="{6662EC70-3474-429E-80F2-6F0BDC472FF1}" type="pres">
      <dgm:prSet presAssocID="{8EA004ED-0B81-47C0-B72B-DEA1E0E9FF5B}" presName="sp" presStyleCnt="0"/>
      <dgm:spPr/>
    </dgm:pt>
    <dgm:pt modelId="{9D1BC77A-4C23-49DA-8AF6-E7840FB6D3F0}" type="pres">
      <dgm:prSet presAssocID="{4681577B-7F84-47E5-AEE5-F5026F251F60}" presName="linNode" presStyleCnt="0"/>
      <dgm:spPr/>
    </dgm:pt>
    <dgm:pt modelId="{46BCE515-4689-488B-84D1-D64187241A06}" type="pres">
      <dgm:prSet presAssocID="{4681577B-7F84-47E5-AEE5-F5026F251F60}" presName="parentText" presStyleLbl="node1" presStyleIdx="5" presStyleCnt="6">
        <dgm:presLayoutVars>
          <dgm:chMax val="1"/>
          <dgm:bulletEnabled val="1"/>
        </dgm:presLayoutVars>
      </dgm:prSet>
      <dgm:spPr/>
    </dgm:pt>
    <dgm:pt modelId="{789CDB3A-520E-4FDE-AB27-34262162C21F}" type="pres">
      <dgm:prSet presAssocID="{4681577B-7F84-47E5-AEE5-F5026F251F60}" presName="descendantText" presStyleLbl="alignAccFollowNode1" presStyleIdx="5" presStyleCnt="6">
        <dgm:presLayoutVars>
          <dgm:bulletEnabled val="1"/>
        </dgm:presLayoutVars>
      </dgm:prSet>
      <dgm:spPr/>
    </dgm:pt>
  </dgm:ptLst>
  <dgm:cxnLst>
    <dgm:cxn modelId="{1D26D214-F0F7-40CA-930E-C14FDD6BE845}" srcId="{B090C926-95B8-468C-886E-EF59930700B4}" destId="{0DF74C36-E65B-4688-BB65-CEF1B2318D3C}" srcOrd="1" destOrd="0" parTransId="{92D5D59D-627C-4967-B9F5-75B9FBC7599D}" sibTransId="{E6F0289F-FCEE-4356-80A7-014EA6580049}"/>
    <dgm:cxn modelId="{4BC3E128-762D-4EE8-85E5-B1491FFE8B70}" srcId="{B090C926-95B8-468C-886E-EF59930700B4}" destId="{4681577B-7F84-47E5-AEE5-F5026F251F60}" srcOrd="5" destOrd="0" parTransId="{1057A83A-AD4A-4137-8A09-5D6A224CC143}" sibTransId="{9373AAD8-FC49-4235-B95C-252764686FBF}"/>
    <dgm:cxn modelId="{870D872D-9B00-4D9D-B5E0-4FE0FFC8D13A}" srcId="{2D272B80-EAB5-454C-823F-490C4A505DE8}" destId="{F21C8838-13F8-43D5-B42A-5C5076A4D96F}" srcOrd="0" destOrd="0" parTransId="{924983C9-3702-434F-95CA-A0506B2AE445}" sibTransId="{ED9C2E7C-0C35-43A1-BA94-98C67F66C7A3}"/>
    <dgm:cxn modelId="{338F0730-E5AF-4C8A-BD90-F3F31D0F8F4E}" type="presOf" srcId="{D99FD67F-D58D-4375-A450-AEAA475CCBA6}" destId="{9958AEF5-A756-49D4-880E-2B0DADC29BFC}" srcOrd="0" destOrd="0" presId="urn:microsoft.com/office/officeart/2005/8/layout/vList5"/>
    <dgm:cxn modelId="{79743939-76DD-47DC-B885-5154A17B357E}" srcId="{0DF74C36-E65B-4688-BB65-CEF1B2318D3C}" destId="{2D2A4BE8-4AE1-4EE3-A61D-4C102D8FFEDB}" srcOrd="0" destOrd="0" parTransId="{C5BF55E3-4DFC-46F9-B732-B9D75D6CC0EC}" sibTransId="{4F43DB48-ECC0-405C-B99E-A61772F14EE3}"/>
    <dgm:cxn modelId="{2F65C548-5CE5-446A-BA04-B8D239FD1D20}" type="presOf" srcId="{B090C926-95B8-468C-886E-EF59930700B4}" destId="{41FC33B1-DC4A-4844-88D0-0EA642C8DE10}" srcOrd="0" destOrd="0" presId="urn:microsoft.com/office/officeart/2005/8/layout/vList5"/>
    <dgm:cxn modelId="{AB3CC46A-9F64-40E1-A2AD-B0EDB542335F}" srcId="{B090C926-95B8-468C-886E-EF59930700B4}" destId="{2D272B80-EAB5-454C-823F-490C4A505DE8}" srcOrd="3" destOrd="0" parTransId="{9F7E1CA5-B55B-4394-9B37-8FE14955FFF8}" sibTransId="{D694EE83-DAC5-4B07-B572-A9E70B81B2F2}"/>
    <dgm:cxn modelId="{696E6D6B-8ACB-496E-A6CA-8B4B0CC8364D}" srcId="{1E65607A-FF76-45C9-BB1C-39B4106DCE82}" destId="{0FEA4330-CF30-436D-93B0-82F3290CDE58}" srcOrd="0" destOrd="0" parTransId="{6B3C1F8F-F147-443E-B84F-09B36F850F42}" sibTransId="{C6D98725-F2F8-413C-86E5-3E4B49BB650A}"/>
    <dgm:cxn modelId="{17E0474D-B6BB-4056-AC82-1C3F724CA07C}" srcId="{B090C926-95B8-468C-886E-EF59930700B4}" destId="{B67276F9-B082-4457-B248-EE75DC6583C9}" srcOrd="0" destOrd="0" parTransId="{F4C98D2E-94D4-44E8-A4D6-2C396D0FF98E}" sibTransId="{1E14B7A6-344E-409D-9563-273072436F63}"/>
    <dgm:cxn modelId="{A2CBC56E-A239-454B-AC0F-6FD4E87CF167}" type="presOf" srcId="{2D272B80-EAB5-454C-823F-490C4A505DE8}" destId="{2A479ACF-6DA0-4962-B1D1-2E2F4650F14E}" srcOrd="0" destOrd="0" presId="urn:microsoft.com/office/officeart/2005/8/layout/vList5"/>
    <dgm:cxn modelId="{1DD2BD80-96C9-4134-B9CB-A294AB6EC903}" type="presOf" srcId="{47D02323-23D6-484D-8B4A-B90023D1E10F}" destId="{3E7146AD-7131-403E-A10C-32DE3BA3D1EA}" srcOrd="0" destOrd="0" presId="urn:microsoft.com/office/officeart/2005/8/layout/vList5"/>
    <dgm:cxn modelId="{15BBAE82-0C95-428D-B866-587BD4F8F3C0}" srcId="{B090C926-95B8-468C-886E-EF59930700B4}" destId="{47D02323-23D6-484D-8B4A-B90023D1E10F}" srcOrd="2" destOrd="0" parTransId="{1BFD5BA9-F1FD-4871-A7D2-22FC5CF20526}" sibTransId="{4F0C07A1-6048-4A47-A99A-4D99E29E9883}"/>
    <dgm:cxn modelId="{C701BE85-D041-4EA7-AD15-B651D541E744}" type="presOf" srcId="{FD3FA4E0-35BF-4C6D-9D3B-E8577925DFE2}" destId="{789CDB3A-520E-4FDE-AB27-34262162C21F}" srcOrd="0" destOrd="0" presId="urn:microsoft.com/office/officeart/2005/8/layout/vList5"/>
    <dgm:cxn modelId="{55D12086-587E-4D47-9179-8B5DC8A564E4}" type="presOf" srcId="{C3FCEA68-762C-4B78-84D3-EF7BA726C2CC}" destId="{13E7812B-3EA5-4D58-B511-CEE3A9D008D5}" srcOrd="0" destOrd="0" presId="urn:microsoft.com/office/officeart/2005/8/layout/vList5"/>
    <dgm:cxn modelId="{26283B86-2451-42A9-BDD7-C74A5CA56B52}" type="presOf" srcId="{0DF74C36-E65B-4688-BB65-CEF1B2318D3C}" destId="{7E46CAE0-C7AE-4B59-971D-341505EBD3D1}" srcOrd="0" destOrd="0" presId="urn:microsoft.com/office/officeart/2005/8/layout/vList5"/>
    <dgm:cxn modelId="{CA74DA88-E77B-40DD-A582-7B7E96C97D9F}" type="presOf" srcId="{F21C8838-13F8-43D5-B42A-5C5076A4D96F}" destId="{ABA14B37-9E5C-41DB-80A4-39BE5319F20B}" srcOrd="0" destOrd="0" presId="urn:microsoft.com/office/officeart/2005/8/layout/vList5"/>
    <dgm:cxn modelId="{3BBFAE9C-3832-4FDF-9B81-6418A198F4F0}" type="presOf" srcId="{2D2A4BE8-4AE1-4EE3-A61D-4C102D8FFEDB}" destId="{3BD2E97C-136F-46BD-9BF1-1DEB363CACE2}" srcOrd="0" destOrd="0" presId="urn:microsoft.com/office/officeart/2005/8/layout/vList5"/>
    <dgm:cxn modelId="{33D4C6B6-9F39-4F6E-93C1-BD170047B29A}" type="presOf" srcId="{B67276F9-B082-4457-B248-EE75DC6583C9}" destId="{09F2EDE5-A529-4740-93B5-A7ED6817B3CE}" srcOrd="0" destOrd="0" presId="urn:microsoft.com/office/officeart/2005/8/layout/vList5"/>
    <dgm:cxn modelId="{38ABE7BC-DB97-477B-B949-A24AE71AE908}" srcId="{4681577B-7F84-47E5-AEE5-F5026F251F60}" destId="{FD3FA4E0-35BF-4C6D-9D3B-E8577925DFE2}" srcOrd="0" destOrd="0" parTransId="{8398E9A2-7B46-4450-B5A1-C7BA3BFF6E61}" sibTransId="{F122DF6E-2D83-4024-BBCE-5E4C84FF4377}"/>
    <dgm:cxn modelId="{D385CCC9-93CC-4D1E-A1FB-FAB9DF2D8361}" type="presOf" srcId="{0FEA4330-CF30-436D-93B0-82F3290CDE58}" destId="{AE5B9A7B-A563-4CB0-BCA2-7556A295A255}" srcOrd="0" destOrd="0" presId="urn:microsoft.com/office/officeart/2005/8/layout/vList5"/>
    <dgm:cxn modelId="{C5EE3EE2-0E35-4FAE-BB3A-5B052EFE6E6E}" type="presOf" srcId="{4681577B-7F84-47E5-AEE5-F5026F251F60}" destId="{46BCE515-4689-488B-84D1-D64187241A06}" srcOrd="0" destOrd="0" presId="urn:microsoft.com/office/officeart/2005/8/layout/vList5"/>
    <dgm:cxn modelId="{6DB552E2-9465-4C58-AD9F-091E913125DA}" type="presOf" srcId="{1E65607A-FF76-45C9-BB1C-39B4106DCE82}" destId="{8D564993-639D-4044-A4CB-95B5B5C15AE0}" srcOrd="0" destOrd="0" presId="urn:microsoft.com/office/officeart/2005/8/layout/vList5"/>
    <dgm:cxn modelId="{FB8B83F5-EB27-4F50-A77C-EC1E7520238E}" srcId="{47D02323-23D6-484D-8B4A-B90023D1E10F}" destId="{C3FCEA68-762C-4B78-84D3-EF7BA726C2CC}" srcOrd="0" destOrd="0" parTransId="{B0B09637-74E9-46C8-8D39-EA77FCB02EAD}" sibTransId="{9A61BA4F-4362-4BFD-B285-E6FC4F69449A}"/>
    <dgm:cxn modelId="{C17E59F9-2030-460D-8D7A-DBECDC8EDB88}" srcId="{B67276F9-B082-4457-B248-EE75DC6583C9}" destId="{D99FD67F-D58D-4375-A450-AEAA475CCBA6}" srcOrd="0" destOrd="0" parTransId="{6560B7E4-2AB7-4C21-9CCE-1FCB4765F169}" sibTransId="{F626CDEA-AF71-4CAB-847F-631FCC2602F8}"/>
    <dgm:cxn modelId="{722368FB-C0A6-475F-B1DD-062C17D70083}" srcId="{B090C926-95B8-468C-886E-EF59930700B4}" destId="{1E65607A-FF76-45C9-BB1C-39B4106DCE82}" srcOrd="4" destOrd="0" parTransId="{9E8DBB0D-D36D-4655-A893-A788EE03243C}" sibTransId="{8EA004ED-0B81-47C0-B72B-DEA1E0E9FF5B}"/>
    <dgm:cxn modelId="{079C89AF-2530-4754-9AB7-E14F32349FBA}" type="presParOf" srcId="{41FC33B1-DC4A-4844-88D0-0EA642C8DE10}" destId="{B21C9D32-A1F3-43DB-82F9-0E7A59EA8515}" srcOrd="0" destOrd="0" presId="urn:microsoft.com/office/officeart/2005/8/layout/vList5"/>
    <dgm:cxn modelId="{AC448F9F-7298-46EC-8B66-63BFA031646F}" type="presParOf" srcId="{B21C9D32-A1F3-43DB-82F9-0E7A59EA8515}" destId="{09F2EDE5-A529-4740-93B5-A7ED6817B3CE}" srcOrd="0" destOrd="0" presId="urn:microsoft.com/office/officeart/2005/8/layout/vList5"/>
    <dgm:cxn modelId="{E6AD1A7B-DF53-4FDF-BBAE-A0BBB918F83D}" type="presParOf" srcId="{B21C9D32-A1F3-43DB-82F9-0E7A59EA8515}" destId="{9958AEF5-A756-49D4-880E-2B0DADC29BFC}" srcOrd="1" destOrd="0" presId="urn:microsoft.com/office/officeart/2005/8/layout/vList5"/>
    <dgm:cxn modelId="{BAAFD1BF-0AEE-4F24-A67F-4A8302C62371}" type="presParOf" srcId="{41FC33B1-DC4A-4844-88D0-0EA642C8DE10}" destId="{824B1924-EF3C-4DC9-922C-4578668A8748}" srcOrd="1" destOrd="0" presId="urn:microsoft.com/office/officeart/2005/8/layout/vList5"/>
    <dgm:cxn modelId="{39E3147A-E38F-43CC-81F7-33E4DE7CB46E}" type="presParOf" srcId="{41FC33B1-DC4A-4844-88D0-0EA642C8DE10}" destId="{DB499AC9-303F-4FBB-ADAF-1C80B2AA98DA}" srcOrd="2" destOrd="0" presId="urn:microsoft.com/office/officeart/2005/8/layout/vList5"/>
    <dgm:cxn modelId="{3EFEB271-31FB-4C91-9F22-959F8C778DD2}" type="presParOf" srcId="{DB499AC9-303F-4FBB-ADAF-1C80B2AA98DA}" destId="{7E46CAE0-C7AE-4B59-971D-341505EBD3D1}" srcOrd="0" destOrd="0" presId="urn:microsoft.com/office/officeart/2005/8/layout/vList5"/>
    <dgm:cxn modelId="{CB5C7EB3-27C1-4FEA-8AA1-05B3E68E6168}" type="presParOf" srcId="{DB499AC9-303F-4FBB-ADAF-1C80B2AA98DA}" destId="{3BD2E97C-136F-46BD-9BF1-1DEB363CACE2}" srcOrd="1" destOrd="0" presId="urn:microsoft.com/office/officeart/2005/8/layout/vList5"/>
    <dgm:cxn modelId="{C9233520-7E1A-417D-98C1-3D1EBDB31527}" type="presParOf" srcId="{41FC33B1-DC4A-4844-88D0-0EA642C8DE10}" destId="{83F8372F-87D9-48E7-8145-263F148B3BAF}" srcOrd="3" destOrd="0" presId="urn:microsoft.com/office/officeart/2005/8/layout/vList5"/>
    <dgm:cxn modelId="{28A57B9D-ED51-4865-BDC3-41345EBDE19D}" type="presParOf" srcId="{41FC33B1-DC4A-4844-88D0-0EA642C8DE10}" destId="{C6CB2315-AE71-46C2-8D3B-6CE9CEE13731}" srcOrd="4" destOrd="0" presId="urn:microsoft.com/office/officeart/2005/8/layout/vList5"/>
    <dgm:cxn modelId="{A0D40BCF-E939-4155-B18F-4C32E2A6B17D}" type="presParOf" srcId="{C6CB2315-AE71-46C2-8D3B-6CE9CEE13731}" destId="{3E7146AD-7131-403E-A10C-32DE3BA3D1EA}" srcOrd="0" destOrd="0" presId="urn:microsoft.com/office/officeart/2005/8/layout/vList5"/>
    <dgm:cxn modelId="{45CD546A-581A-4DF8-8521-8E4BA8575029}" type="presParOf" srcId="{C6CB2315-AE71-46C2-8D3B-6CE9CEE13731}" destId="{13E7812B-3EA5-4D58-B511-CEE3A9D008D5}" srcOrd="1" destOrd="0" presId="urn:microsoft.com/office/officeart/2005/8/layout/vList5"/>
    <dgm:cxn modelId="{A172C613-03BB-49AD-806D-9B6B06AC60BF}" type="presParOf" srcId="{41FC33B1-DC4A-4844-88D0-0EA642C8DE10}" destId="{A43E77A0-8032-44C8-A3D6-A632951F5518}" srcOrd="5" destOrd="0" presId="urn:microsoft.com/office/officeart/2005/8/layout/vList5"/>
    <dgm:cxn modelId="{86195537-C5A7-40D8-9373-B55B0F485C91}" type="presParOf" srcId="{41FC33B1-DC4A-4844-88D0-0EA642C8DE10}" destId="{8ED8B4A9-4D4C-45D5-896D-0777803612BF}" srcOrd="6" destOrd="0" presId="urn:microsoft.com/office/officeart/2005/8/layout/vList5"/>
    <dgm:cxn modelId="{CDDC99E1-E477-4D6D-9A79-91DE1B29C659}" type="presParOf" srcId="{8ED8B4A9-4D4C-45D5-896D-0777803612BF}" destId="{2A479ACF-6DA0-4962-B1D1-2E2F4650F14E}" srcOrd="0" destOrd="0" presId="urn:microsoft.com/office/officeart/2005/8/layout/vList5"/>
    <dgm:cxn modelId="{4B78BF64-1A6F-4537-88CC-21CE01F51BB1}" type="presParOf" srcId="{8ED8B4A9-4D4C-45D5-896D-0777803612BF}" destId="{ABA14B37-9E5C-41DB-80A4-39BE5319F20B}" srcOrd="1" destOrd="0" presId="urn:microsoft.com/office/officeart/2005/8/layout/vList5"/>
    <dgm:cxn modelId="{B130476B-F2F8-4535-944C-FB354F57E5A0}" type="presParOf" srcId="{41FC33B1-DC4A-4844-88D0-0EA642C8DE10}" destId="{1873C0E4-746A-4981-89F5-DFB6E7B54D5D}" srcOrd="7" destOrd="0" presId="urn:microsoft.com/office/officeart/2005/8/layout/vList5"/>
    <dgm:cxn modelId="{684E6D4D-7F68-41EB-A4EF-52970F45E62C}" type="presParOf" srcId="{41FC33B1-DC4A-4844-88D0-0EA642C8DE10}" destId="{967ABD82-297E-405B-8B64-12CDE160DD03}" srcOrd="8" destOrd="0" presId="urn:microsoft.com/office/officeart/2005/8/layout/vList5"/>
    <dgm:cxn modelId="{68803B6F-4ED2-4490-AB75-48A39B053712}" type="presParOf" srcId="{967ABD82-297E-405B-8B64-12CDE160DD03}" destId="{8D564993-639D-4044-A4CB-95B5B5C15AE0}" srcOrd="0" destOrd="0" presId="urn:microsoft.com/office/officeart/2005/8/layout/vList5"/>
    <dgm:cxn modelId="{D8177ED7-04C1-4B5C-B7B9-A60BAF72721F}" type="presParOf" srcId="{967ABD82-297E-405B-8B64-12CDE160DD03}" destId="{AE5B9A7B-A563-4CB0-BCA2-7556A295A255}" srcOrd="1" destOrd="0" presId="urn:microsoft.com/office/officeart/2005/8/layout/vList5"/>
    <dgm:cxn modelId="{F212FFA6-CE81-4AC5-ABB0-F0ADCBFF6878}" type="presParOf" srcId="{41FC33B1-DC4A-4844-88D0-0EA642C8DE10}" destId="{6662EC70-3474-429E-80F2-6F0BDC472FF1}" srcOrd="9" destOrd="0" presId="urn:microsoft.com/office/officeart/2005/8/layout/vList5"/>
    <dgm:cxn modelId="{7DCA730B-D3C9-42EA-8272-ABD5CA8F0813}" type="presParOf" srcId="{41FC33B1-DC4A-4844-88D0-0EA642C8DE10}" destId="{9D1BC77A-4C23-49DA-8AF6-E7840FB6D3F0}" srcOrd="10" destOrd="0" presId="urn:microsoft.com/office/officeart/2005/8/layout/vList5"/>
    <dgm:cxn modelId="{32FF6C5F-A2BB-459E-B0FB-B7DD0AC14E11}" type="presParOf" srcId="{9D1BC77A-4C23-49DA-8AF6-E7840FB6D3F0}" destId="{46BCE515-4689-488B-84D1-D64187241A06}" srcOrd="0" destOrd="0" presId="urn:microsoft.com/office/officeart/2005/8/layout/vList5"/>
    <dgm:cxn modelId="{C9100E85-524A-4051-B2FC-5E73A4A89AA7}" type="presParOf" srcId="{9D1BC77A-4C23-49DA-8AF6-E7840FB6D3F0}" destId="{789CDB3A-520E-4FDE-AB27-34262162C21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850B12-9883-47CD-AE96-F415C041EE11}" type="doc">
      <dgm:prSet loTypeId="urn:microsoft.com/office/officeart/2005/8/layout/vList5" loCatId="list" qsTypeId="urn:microsoft.com/office/officeart/2005/8/quickstyle/simple2" qsCatId="simple" csTypeId="urn:microsoft.com/office/officeart/2005/8/colors/colorful1" csCatId="colorful"/>
      <dgm:spPr/>
      <dgm:t>
        <a:bodyPr/>
        <a:lstStyle/>
        <a:p>
          <a:endParaRPr lang="en-US"/>
        </a:p>
      </dgm:t>
    </dgm:pt>
    <dgm:pt modelId="{64C76C39-A55D-401B-BF2E-7E575BECE5AC}">
      <dgm:prSet/>
      <dgm:spPr/>
      <dgm:t>
        <a:bodyPr/>
        <a:lstStyle/>
        <a:p>
          <a:r>
            <a:rPr lang="en-US"/>
            <a:t>Senior Citizen organizations</a:t>
          </a:r>
        </a:p>
      </dgm:t>
    </dgm:pt>
    <dgm:pt modelId="{23862AAE-1D06-4E5F-AC5D-7A5202DD44C8}" type="parTrans" cxnId="{C307F673-1D89-4451-8ABF-7E661A786F77}">
      <dgm:prSet/>
      <dgm:spPr/>
      <dgm:t>
        <a:bodyPr/>
        <a:lstStyle/>
        <a:p>
          <a:endParaRPr lang="en-US"/>
        </a:p>
      </dgm:t>
    </dgm:pt>
    <dgm:pt modelId="{BEF899E7-AB42-4F70-8A79-CC7F275CC6D1}" type="sibTrans" cxnId="{C307F673-1D89-4451-8ABF-7E661A786F77}">
      <dgm:prSet/>
      <dgm:spPr/>
      <dgm:t>
        <a:bodyPr/>
        <a:lstStyle/>
        <a:p>
          <a:endParaRPr lang="en-US"/>
        </a:p>
      </dgm:t>
    </dgm:pt>
    <dgm:pt modelId="{6DE3FF96-CFC1-4799-9D99-1A7F33896102}">
      <dgm:prSet/>
      <dgm:spPr/>
      <dgm:t>
        <a:bodyPr/>
        <a:lstStyle/>
        <a:p>
          <a:r>
            <a:rPr lang="en-US"/>
            <a:t>Nursing homes, senior centers, Road Scholars</a:t>
          </a:r>
        </a:p>
      </dgm:t>
    </dgm:pt>
    <dgm:pt modelId="{424640BD-2A48-4131-BBC3-28947E099E4A}" type="parTrans" cxnId="{CC5B9B00-7CA4-4CE2-8798-340E0EE3BDDB}">
      <dgm:prSet/>
      <dgm:spPr/>
      <dgm:t>
        <a:bodyPr/>
        <a:lstStyle/>
        <a:p>
          <a:endParaRPr lang="en-US"/>
        </a:p>
      </dgm:t>
    </dgm:pt>
    <dgm:pt modelId="{A5CD7321-B441-4891-AE09-DB1A8E6ACC1B}" type="sibTrans" cxnId="{CC5B9B00-7CA4-4CE2-8798-340E0EE3BDDB}">
      <dgm:prSet/>
      <dgm:spPr/>
      <dgm:t>
        <a:bodyPr/>
        <a:lstStyle/>
        <a:p>
          <a:endParaRPr lang="en-US"/>
        </a:p>
      </dgm:t>
    </dgm:pt>
    <dgm:pt modelId="{F251B66A-FA28-461F-8201-E07008889BA3}">
      <dgm:prSet/>
      <dgm:spPr/>
      <dgm:t>
        <a:bodyPr/>
        <a:lstStyle/>
        <a:p>
          <a:r>
            <a:rPr lang="en-US"/>
            <a:t>Cultural and recreational institutions</a:t>
          </a:r>
        </a:p>
      </dgm:t>
    </dgm:pt>
    <dgm:pt modelId="{A1369552-6B8D-4EA0-9E31-F47871B62215}" type="parTrans" cxnId="{4152AB5B-63DE-44B1-8D1E-797700B21C18}">
      <dgm:prSet/>
      <dgm:spPr/>
      <dgm:t>
        <a:bodyPr/>
        <a:lstStyle/>
        <a:p>
          <a:endParaRPr lang="en-US"/>
        </a:p>
      </dgm:t>
    </dgm:pt>
    <dgm:pt modelId="{A2536724-04A8-4470-8A3B-0567EE49BA7F}" type="sibTrans" cxnId="{4152AB5B-63DE-44B1-8D1E-797700B21C18}">
      <dgm:prSet/>
      <dgm:spPr/>
      <dgm:t>
        <a:bodyPr/>
        <a:lstStyle/>
        <a:p>
          <a:endParaRPr lang="en-US"/>
        </a:p>
      </dgm:t>
    </dgm:pt>
    <dgm:pt modelId="{104C079C-F202-4846-B26B-3862A16E354F}">
      <dgm:prSet/>
      <dgm:spPr/>
      <dgm:t>
        <a:bodyPr/>
        <a:lstStyle/>
        <a:p>
          <a:r>
            <a:rPr lang="en-US"/>
            <a:t>Zoos, museums, libraries, recreational centers</a:t>
          </a:r>
        </a:p>
      </dgm:t>
    </dgm:pt>
    <dgm:pt modelId="{CDD2FB1F-D930-497A-B5BF-C19FB707CB97}" type="parTrans" cxnId="{CE7A6C64-0EFA-4A00-BA00-B0504613FA5A}">
      <dgm:prSet/>
      <dgm:spPr/>
      <dgm:t>
        <a:bodyPr/>
        <a:lstStyle/>
        <a:p>
          <a:endParaRPr lang="en-US"/>
        </a:p>
      </dgm:t>
    </dgm:pt>
    <dgm:pt modelId="{6D5D1124-66D9-415E-97EB-C70D3028B886}" type="sibTrans" cxnId="{CE7A6C64-0EFA-4A00-BA00-B0504613FA5A}">
      <dgm:prSet/>
      <dgm:spPr/>
      <dgm:t>
        <a:bodyPr/>
        <a:lstStyle/>
        <a:p>
          <a:endParaRPr lang="en-US"/>
        </a:p>
      </dgm:t>
    </dgm:pt>
    <dgm:pt modelId="{54AB7C7D-1A7A-447A-806C-5D72E6BAECD5}">
      <dgm:prSet/>
      <dgm:spPr/>
      <dgm:t>
        <a:bodyPr/>
        <a:lstStyle/>
        <a:p>
          <a:r>
            <a:rPr lang="en-US"/>
            <a:t>Media organizations</a:t>
          </a:r>
        </a:p>
      </dgm:t>
    </dgm:pt>
    <dgm:pt modelId="{DD636847-789F-4512-91D5-FC5FB4FA0A7D}" type="parTrans" cxnId="{B597273F-8208-4D34-96B5-1920D00DD3EA}">
      <dgm:prSet/>
      <dgm:spPr/>
      <dgm:t>
        <a:bodyPr/>
        <a:lstStyle/>
        <a:p>
          <a:endParaRPr lang="en-US"/>
        </a:p>
      </dgm:t>
    </dgm:pt>
    <dgm:pt modelId="{5847077E-D7DF-478D-88C3-A8D18BA61F0D}" type="sibTrans" cxnId="{B597273F-8208-4D34-96B5-1920D00DD3EA}">
      <dgm:prSet/>
      <dgm:spPr/>
      <dgm:t>
        <a:bodyPr/>
        <a:lstStyle/>
        <a:p>
          <a:endParaRPr lang="en-US"/>
        </a:p>
      </dgm:t>
    </dgm:pt>
    <dgm:pt modelId="{6865D630-2EFA-4CC0-A552-E1B7B86507B0}">
      <dgm:prSet/>
      <dgm:spPr/>
      <dgm:t>
        <a:bodyPr/>
        <a:lstStyle/>
        <a:p>
          <a:r>
            <a:rPr lang="en-US"/>
            <a:t>Newspaper, radio stations, cable networks, etc</a:t>
          </a:r>
        </a:p>
      </dgm:t>
    </dgm:pt>
    <dgm:pt modelId="{4115F376-18D2-48B6-A166-4464B566E8AB}" type="parTrans" cxnId="{D478BDEF-95B3-42E0-8006-31CD0633C9BB}">
      <dgm:prSet/>
      <dgm:spPr/>
      <dgm:t>
        <a:bodyPr/>
        <a:lstStyle/>
        <a:p>
          <a:endParaRPr lang="en-US"/>
        </a:p>
      </dgm:t>
    </dgm:pt>
    <dgm:pt modelId="{4D0FD118-A464-4AB6-A2A4-C1416A35C207}" type="sibTrans" cxnId="{D478BDEF-95B3-42E0-8006-31CD0633C9BB}">
      <dgm:prSet/>
      <dgm:spPr/>
      <dgm:t>
        <a:bodyPr/>
        <a:lstStyle/>
        <a:p>
          <a:endParaRPr lang="en-US"/>
        </a:p>
      </dgm:t>
    </dgm:pt>
    <dgm:pt modelId="{92AB80D9-4B9F-4704-AB28-F01DCE8780AE}">
      <dgm:prSet/>
      <dgm:spPr/>
      <dgm:t>
        <a:bodyPr/>
        <a:lstStyle/>
        <a:p>
          <a:r>
            <a:rPr lang="en-US"/>
            <a:t>Sports franchises and associations</a:t>
          </a:r>
        </a:p>
      </dgm:t>
    </dgm:pt>
    <dgm:pt modelId="{9ACA16AC-C985-4F95-B433-08F507D08A8A}" type="parTrans" cxnId="{9F22084C-54F2-445F-8015-5E483EBB0AAC}">
      <dgm:prSet/>
      <dgm:spPr/>
      <dgm:t>
        <a:bodyPr/>
        <a:lstStyle/>
        <a:p>
          <a:endParaRPr lang="en-US"/>
        </a:p>
      </dgm:t>
    </dgm:pt>
    <dgm:pt modelId="{FB8761B3-2E47-4D3E-BE9D-C58CE2FACC47}" type="sibTrans" cxnId="{9F22084C-54F2-445F-8015-5E483EBB0AAC}">
      <dgm:prSet/>
      <dgm:spPr/>
      <dgm:t>
        <a:bodyPr/>
        <a:lstStyle/>
        <a:p>
          <a:endParaRPr lang="en-US"/>
        </a:p>
      </dgm:t>
    </dgm:pt>
    <dgm:pt modelId="{3BAC1237-724E-4A4C-A43F-B42F93F61AD8}">
      <dgm:prSet/>
      <dgm:spPr/>
      <dgm:t>
        <a:bodyPr/>
        <a:lstStyle/>
        <a:p>
          <a:r>
            <a:rPr lang="en-US"/>
            <a:t>Major/minor league teams, college/university teams, sports-related groups</a:t>
          </a:r>
        </a:p>
      </dgm:t>
    </dgm:pt>
    <dgm:pt modelId="{F962DDCE-9D8F-4566-B0C5-3FAEA14C85D4}" type="parTrans" cxnId="{70841C7E-210C-4C00-867B-1860A0748A4F}">
      <dgm:prSet/>
      <dgm:spPr/>
      <dgm:t>
        <a:bodyPr/>
        <a:lstStyle/>
        <a:p>
          <a:endParaRPr lang="en-US"/>
        </a:p>
      </dgm:t>
    </dgm:pt>
    <dgm:pt modelId="{11263EC3-2DC9-429B-A93D-DA1BA745E7E4}" type="sibTrans" cxnId="{70841C7E-210C-4C00-867B-1860A0748A4F}">
      <dgm:prSet/>
      <dgm:spPr/>
      <dgm:t>
        <a:bodyPr/>
        <a:lstStyle/>
        <a:p>
          <a:endParaRPr lang="en-US"/>
        </a:p>
      </dgm:t>
    </dgm:pt>
    <dgm:pt modelId="{3C40AAAD-17F4-45F2-884C-D5A24EF2A9E9}">
      <dgm:prSet/>
      <dgm:spPr/>
      <dgm:t>
        <a:bodyPr/>
        <a:lstStyle/>
        <a:p>
          <a:r>
            <a:rPr lang="en-US"/>
            <a:t>Other community organizations</a:t>
          </a:r>
        </a:p>
      </dgm:t>
    </dgm:pt>
    <dgm:pt modelId="{DC0598FF-ECAA-40A4-B0AF-58157CA95FF6}" type="parTrans" cxnId="{05754D56-0C67-4712-8030-3E04B652CC51}">
      <dgm:prSet/>
      <dgm:spPr/>
      <dgm:t>
        <a:bodyPr/>
        <a:lstStyle/>
        <a:p>
          <a:endParaRPr lang="en-US"/>
        </a:p>
      </dgm:t>
    </dgm:pt>
    <dgm:pt modelId="{C5D2A572-1754-44B3-8085-6D61495AA880}" type="sibTrans" cxnId="{05754D56-0C67-4712-8030-3E04B652CC51}">
      <dgm:prSet/>
      <dgm:spPr/>
      <dgm:t>
        <a:bodyPr/>
        <a:lstStyle/>
        <a:p>
          <a:endParaRPr lang="en-US"/>
        </a:p>
      </dgm:t>
    </dgm:pt>
    <dgm:pt modelId="{76C7CEB0-F002-4077-BBF1-D96E0D14CB4E}">
      <dgm:prSet/>
      <dgm:spPr/>
      <dgm:t>
        <a:bodyPr/>
        <a:lstStyle/>
        <a:p>
          <a:r>
            <a:rPr lang="en-US"/>
            <a:t>Fraternities/sororities, foundations, neighborhood associations, political groups, alumni</a:t>
          </a:r>
        </a:p>
      </dgm:t>
    </dgm:pt>
    <dgm:pt modelId="{8EB1E683-7134-4FEE-B64B-F7062D76B176}" type="parTrans" cxnId="{A45F191E-C996-4A61-B042-69B4ACEBA147}">
      <dgm:prSet/>
      <dgm:spPr/>
      <dgm:t>
        <a:bodyPr/>
        <a:lstStyle/>
        <a:p>
          <a:endParaRPr lang="en-US"/>
        </a:p>
      </dgm:t>
    </dgm:pt>
    <dgm:pt modelId="{634097D5-DDF0-4B64-8301-0C85C707A520}" type="sibTrans" cxnId="{A45F191E-C996-4A61-B042-69B4ACEBA147}">
      <dgm:prSet/>
      <dgm:spPr/>
      <dgm:t>
        <a:bodyPr/>
        <a:lstStyle/>
        <a:p>
          <a:endParaRPr lang="en-US"/>
        </a:p>
      </dgm:t>
    </dgm:pt>
    <dgm:pt modelId="{D657BF90-FD93-4F30-B36C-6FCAC2CC9052}">
      <dgm:prSet/>
      <dgm:spPr/>
      <dgm:t>
        <a:bodyPr/>
        <a:lstStyle/>
        <a:p>
          <a:r>
            <a:rPr lang="en-US"/>
            <a:t>Community individuals</a:t>
          </a:r>
        </a:p>
      </dgm:t>
    </dgm:pt>
    <dgm:pt modelId="{8C430569-6ED3-47BE-BD72-49D92B2E8996}" type="parTrans" cxnId="{CDA80F7A-F211-47F1-A361-3FBB9A91D0E6}">
      <dgm:prSet/>
      <dgm:spPr/>
      <dgm:t>
        <a:bodyPr/>
        <a:lstStyle/>
        <a:p>
          <a:endParaRPr lang="en-US"/>
        </a:p>
      </dgm:t>
    </dgm:pt>
    <dgm:pt modelId="{4C195D04-5B31-41AC-BEF3-6198A7A54066}" type="sibTrans" cxnId="{CDA80F7A-F211-47F1-A361-3FBB9A91D0E6}">
      <dgm:prSet/>
      <dgm:spPr/>
      <dgm:t>
        <a:bodyPr/>
        <a:lstStyle/>
        <a:p>
          <a:endParaRPr lang="en-US"/>
        </a:p>
      </dgm:t>
    </dgm:pt>
    <dgm:pt modelId="{9BCEC6FC-AFEE-4CC5-88E0-F5A85D8C3B5D}" type="pres">
      <dgm:prSet presAssocID="{6C850B12-9883-47CD-AE96-F415C041EE11}" presName="Name0" presStyleCnt="0">
        <dgm:presLayoutVars>
          <dgm:dir/>
          <dgm:animLvl val="lvl"/>
          <dgm:resizeHandles val="exact"/>
        </dgm:presLayoutVars>
      </dgm:prSet>
      <dgm:spPr/>
    </dgm:pt>
    <dgm:pt modelId="{5E9686FA-A9C6-4E48-BD0A-93DD78333A0B}" type="pres">
      <dgm:prSet presAssocID="{64C76C39-A55D-401B-BF2E-7E575BECE5AC}" presName="linNode" presStyleCnt="0"/>
      <dgm:spPr/>
    </dgm:pt>
    <dgm:pt modelId="{9E3A7936-06BF-4E36-80E4-DB97F12DCEE5}" type="pres">
      <dgm:prSet presAssocID="{64C76C39-A55D-401B-BF2E-7E575BECE5AC}" presName="parentText" presStyleLbl="node1" presStyleIdx="0" presStyleCnt="6">
        <dgm:presLayoutVars>
          <dgm:chMax val="1"/>
          <dgm:bulletEnabled val="1"/>
        </dgm:presLayoutVars>
      </dgm:prSet>
      <dgm:spPr/>
    </dgm:pt>
    <dgm:pt modelId="{D1487ACB-CA4B-4BCA-BC00-D456039B92FA}" type="pres">
      <dgm:prSet presAssocID="{64C76C39-A55D-401B-BF2E-7E575BECE5AC}" presName="descendantText" presStyleLbl="alignAccFollowNode1" presStyleIdx="0" presStyleCnt="5">
        <dgm:presLayoutVars>
          <dgm:bulletEnabled val="1"/>
        </dgm:presLayoutVars>
      </dgm:prSet>
      <dgm:spPr/>
    </dgm:pt>
    <dgm:pt modelId="{1BFF44DA-1772-428D-BFD6-875BA3ACFA15}" type="pres">
      <dgm:prSet presAssocID="{BEF899E7-AB42-4F70-8A79-CC7F275CC6D1}" presName="sp" presStyleCnt="0"/>
      <dgm:spPr/>
    </dgm:pt>
    <dgm:pt modelId="{0715CC02-6711-4A12-9CD3-A40E227981EA}" type="pres">
      <dgm:prSet presAssocID="{F251B66A-FA28-461F-8201-E07008889BA3}" presName="linNode" presStyleCnt="0"/>
      <dgm:spPr/>
    </dgm:pt>
    <dgm:pt modelId="{823DA269-2083-467B-BBA6-08A98873A94D}" type="pres">
      <dgm:prSet presAssocID="{F251B66A-FA28-461F-8201-E07008889BA3}" presName="parentText" presStyleLbl="node1" presStyleIdx="1" presStyleCnt="6">
        <dgm:presLayoutVars>
          <dgm:chMax val="1"/>
          <dgm:bulletEnabled val="1"/>
        </dgm:presLayoutVars>
      </dgm:prSet>
      <dgm:spPr/>
    </dgm:pt>
    <dgm:pt modelId="{6768EE80-A50F-4FC6-A25E-70C215E3C066}" type="pres">
      <dgm:prSet presAssocID="{F251B66A-FA28-461F-8201-E07008889BA3}" presName="descendantText" presStyleLbl="alignAccFollowNode1" presStyleIdx="1" presStyleCnt="5">
        <dgm:presLayoutVars>
          <dgm:bulletEnabled val="1"/>
        </dgm:presLayoutVars>
      </dgm:prSet>
      <dgm:spPr/>
    </dgm:pt>
    <dgm:pt modelId="{FC6AAE6C-F2EE-4C87-816E-EF676553EB92}" type="pres">
      <dgm:prSet presAssocID="{A2536724-04A8-4470-8A3B-0567EE49BA7F}" presName="sp" presStyleCnt="0"/>
      <dgm:spPr/>
    </dgm:pt>
    <dgm:pt modelId="{263EA4F2-A8CE-4A49-B6F1-5E5DADD5E8BC}" type="pres">
      <dgm:prSet presAssocID="{54AB7C7D-1A7A-447A-806C-5D72E6BAECD5}" presName="linNode" presStyleCnt="0"/>
      <dgm:spPr/>
    </dgm:pt>
    <dgm:pt modelId="{2D26429D-CD60-4FE0-9C10-EBD3481400A1}" type="pres">
      <dgm:prSet presAssocID="{54AB7C7D-1A7A-447A-806C-5D72E6BAECD5}" presName="parentText" presStyleLbl="node1" presStyleIdx="2" presStyleCnt="6">
        <dgm:presLayoutVars>
          <dgm:chMax val="1"/>
          <dgm:bulletEnabled val="1"/>
        </dgm:presLayoutVars>
      </dgm:prSet>
      <dgm:spPr/>
    </dgm:pt>
    <dgm:pt modelId="{5B6F9192-33E0-493D-9BB4-33AB9A0A64E8}" type="pres">
      <dgm:prSet presAssocID="{54AB7C7D-1A7A-447A-806C-5D72E6BAECD5}" presName="descendantText" presStyleLbl="alignAccFollowNode1" presStyleIdx="2" presStyleCnt="5">
        <dgm:presLayoutVars>
          <dgm:bulletEnabled val="1"/>
        </dgm:presLayoutVars>
      </dgm:prSet>
      <dgm:spPr/>
    </dgm:pt>
    <dgm:pt modelId="{4F9BCA04-37B4-456F-AB79-656A79A25134}" type="pres">
      <dgm:prSet presAssocID="{5847077E-D7DF-478D-88C3-A8D18BA61F0D}" presName="sp" presStyleCnt="0"/>
      <dgm:spPr/>
    </dgm:pt>
    <dgm:pt modelId="{61E5F384-8155-4A87-B9C0-CC7AB2598312}" type="pres">
      <dgm:prSet presAssocID="{92AB80D9-4B9F-4704-AB28-F01DCE8780AE}" presName="linNode" presStyleCnt="0"/>
      <dgm:spPr/>
    </dgm:pt>
    <dgm:pt modelId="{0D02D1B5-55BD-4FF8-816A-0289A1820000}" type="pres">
      <dgm:prSet presAssocID="{92AB80D9-4B9F-4704-AB28-F01DCE8780AE}" presName="parentText" presStyleLbl="node1" presStyleIdx="3" presStyleCnt="6">
        <dgm:presLayoutVars>
          <dgm:chMax val="1"/>
          <dgm:bulletEnabled val="1"/>
        </dgm:presLayoutVars>
      </dgm:prSet>
      <dgm:spPr/>
    </dgm:pt>
    <dgm:pt modelId="{6E3DB559-8E16-4B3A-BCFA-84DF0B331B8B}" type="pres">
      <dgm:prSet presAssocID="{92AB80D9-4B9F-4704-AB28-F01DCE8780AE}" presName="descendantText" presStyleLbl="alignAccFollowNode1" presStyleIdx="3" presStyleCnt="5">
        <dgm:presLayoutVars>
          <dgm:bulletEnabled val="1"/>
        </dgm:presLayoutVars>
      </dgm:prSet>
      <dgm:spPr/>
    </dgm:pt>
    <dgm:pt modelId="{3080A50A-A0D8-480F-99D2-C67EFB5C627F}" type="pres">
      <dgm:prSet presAssocID="{FB8761B3-2E47-4D3E-BE9D-C58CE2FACC47}" presName="sp" presStyleCnt="0"/>
      <dgm:spPr/>
    </dgm:pt>
    <dgm:pt modelId="{9E808BB5-D9D4-4031-9F20-9C1A2EF0DE81}" type="pres">
      <dgm:prSet presAssocID="{3C40AAAD-17F4-45F2-884C-D5A24EF2A9E9}" presName="linNode" presStyleCnt="0"/>
      <dgm:spPr/>
    </dgm:pt>
    <dgm:pt modelId="{C55A9B2D-C232-46CC-890B-8CC8B2E56568}" type="pres">
      <dgm:prSet presAssocID="{3C40AAAD-17F4-45F2-884C-D5A24EF2A9E9}" presName="parentText" presStyleLbl="node1" presStyleIdx="4" presStyleCnt="6">
        <dgm:presLayoutVars>
          <dgm:chMax val="1"/>
          <dgm:bulletEnabled val="1"/>
        </dgm:presLayoutVars>
      </dgm:prSet>
      <dgm:spPr/>
    </dgm:pt>
    <dgm:pt modelId="{D59D4FDA-F68F-41DB-A7C5-320C53B03F4B}" type="pres">
      <dgm:prSet presAssocID="{3C40AAAD-17F4-45F2-884C-D5A24EF2A9E9}" presName="descendantText" presStyleLbl="alignAccFollowNode1" presStyleIdx="4" presStyleCnt="5">
        <dgm:presLayoutVars>
          <dgm:bulletEnabled val="1"/>
        </dgm:presLayoutVars>
      </dgm:prSet>
      <dgm:spPr/>
    </dgm:pt>
    <dgm:pt modelId="{5B0AE13D-A538-4B3B-BCCB-FBFBB91D3CB7}" type="pres">
      <dgm:prSet presAssocID="{C5D2A572-1754-44B3-8085-6D61495AA880}" presName="sp" presStyleCnt="0"/>
      <dgm:spPr/>
    </dgm:pt>
    <dgm:pt modelId="{5F985F39-D41C-4397-8470-796DF9C6607A}" type="pres">
      <dgm:prSet presAssocID="{D657BF90-FD93-4F30-B36C-6FCAC2CC9052}" presName="linNode" presStyleCnt="0"/>
      <dgm:spPr/>
    </dgm:pt>
    <dgm:pt modelId="{81CCF828-8D9B-4E18-8C82-0874A9806D32}" type="pres">
      <dgm:prSet presAssocID="{D657BF90-FD93-4F30-B36C-6FCAC2CC9052}" presName="parentText" presStyleLbl="node1" presStyleIdx="5" presStyleCnt="6">
        <dgm:presLayoutVars>
          <dgm:chMax val="1"/>
          <dgm:bulletEnabled val="1"/>
        </dgm:presLayoutVars>
      </dgm:prSet>
      <dgm:spPr/>
    </dgm:pt>
  </dgm:ptLst>
  <dgm:cxnLst>
    <dgm:cxn modelId="{CC5B9B00-7CA4-4CE2-8798-340E0EE3BDDB}" srcId="{64C76C39-A55D-401B-BF2E-7E575BECE5AC}" destId="{6DE3FF96-CFC1-4799-9D99-1A7F33896102}" srcOrd="0" destOrd="0" parTransId="{424640BD-2A48-4131-BBC3-28947E099E4A}" sibTransId="{A5CD7321-B441-4891-AE09-DB1A8E6ACC1B}"/>
    <dgm:cxn modelId="{C094870B-088E-4435-851C-ECEFD1BC9DA5}" type="presOf" srcId="{3BAC1237-724E-4A4C-A43F-B42F93F61AD8}" destId="{6E3DB559-8E16-4B3A-BCFA-84DF0B331B8B}" srcOrd="0" destOrd="0" presId="urn:microsoft.com/office/officeart/2005/8/layout/vList5"/>
    <dgm:cxn modelId="{A45F191E-C996-4A61-B042-69B4ACEBA147}" srcId="{3C40AAAD-17F4-45F2-884C-D5A24EF2A9E9}" destId="{76C7CEB0-F002-4077-BBF1-D96E0D14CB4E}" srcOrd="0" destOrd="0" parTransId="{8EB1E683-7134-4FEE-B64B-F7062D76B176}" sibTransId="{634097D5-DDF0-4B64-8301-0C85C707A520}"/>
    <dgm:cxn modelId="{65D2C82E-45B9-498A-AEA9-0706B146A7FC}" type="presOf" srcId="{76C7CEB0-F002-4077-BBF1-D96E0D14CB4E}" destId="{D59D4FDA-F68F-41DB-A7C5-320C53B03F4B}" srcOrd="0" destOrd="0" presId="urn:microsoft.com/office/officeart/2005/8/layout/vList5"/>
    <dgm:cxn modelId="{B597273F-8208-4D34-96B5-1920D00DD3EA}" srcId="{6C850B12-9883-47CD-AE96-F415C041EE11}" destId="{54AB7C7D-1A7A-447A-806C-5D72E6BAECD5}" srcOrd="2" destOrd="0" parTransId="{DD636847-789F-4512-91D5-FC5FB4FA0A7D}" sibTransId="{5847077E-D7DF-478D-88C3-A8D18BA61F0D}"/>
    <dgm:cxn modelId="{4152AB5B-63DE-44B1-8D1E-797700B21C18}" srcId="{6C850B12-9883-47CD-AE96-F415C041EE11}" destId="{F251B66A-FA28-461F-8201-E07008889BA3}" srcOrd="1" destOrd="0" parTransId="{A1369552-6B8D-4EA0-9E31-F47871B62215}" sibTransId="{A2536724-04A8-4470-8A3B-0567EE49BA7F}"/>
    <dgm:cxn modelId="{CE7A6C64-0EFA-4A00-BA00-B0504613FA5A}" srcId="{F251B66A-FA28-461F-8201-E07008889BA3}" destId="{104C079C-F202-4846-B26B-3862A16E354F}" srcOrd="0" destOrd="0" parTransId="{CDD2FB1F-D930-497A-B5BF-C19FB707CB97}" sibTransId="{6D5D1124-66D9-415E-97EB-C70D3028B886}"/>
    <dgm:cxn modelId="{6B1E9166-15F7-4427-ADC0-11CFB6A63C6A}" type="presOf" srcId="{6C850B12-9883-47CD-AE96-F415C041EE11}" destId="{9BCEC6FC-AFEE-4CC5-88E0-F5A85D8C3B5D}" srcOrd="0" destOrd="0" presId="urn:microsoft.com/office/officeart/2005/8/layout/vList5"/>
    <dgm:cxn modelId="{9F22084C-54F2-445F-8015-5E483EBB0AAC}" srcId="{6C850B12-9883-47CD-AE96-F415C041EE11}" destId="{92AB80D9-4B9F-4704-AB28-F01DCE8780AE}" srcOrd="3" destOrd="0" parTransId="{9ACA16AC-C985-4F95-B433-08F507D08A8A}" sibTransId="{FB8761B3-2E47-4D3E-BE9D-C58CE2FACC47}"/>
    <dgm:cxn modelId="{C307F673-1D89-4451-8ABF-7E661A786F77}" srcId="{6C850B12-9883-47CD-AE96-F415C041EE11}" destId="{64C76C39-A55D-401B-BF2E-7E575BECE5AC}" srcOrd="0" destOrd="0" parTransId="{23862AAE-1D06-4E5F-AC5D-7A5202DD44C8}" sibTransId="{BEF899E7-AB42-4F70-8A79-CC7F275CC6D1}"/>
    <dgm:cxn modelId="{E954A875-50C9-4E04-A936-E93A9A9AAED7}" type="presOf" srcId="{3C40AAAD-17F4-45F2-884C-D5A24EF2A9E9}" destId="{C55A9B2D-C232-46CC-890B-8CC8B2E56568}" srcOrd="0" destOrd="0" presId="urn:microsoft.com/office/officeart/2005/8/layout/vList5"/>
    <dgm:cxn modelId="{05754D56-0C67-4712-8030-3E04B652CC51}" srcId="{6C850B12-9883-47CD-AE96-F415C041EE11}" destId="{3C40AAAD-17F4-45F2-884C-D5A24EF2A9E9}" srcOrd="4" destOrd="0" parTransId="{DC0598FF-ECAA-40A4-B0AF-58157CA95FF6}" sibTransId="{C5D2A572-1754-44B3-8085-6D61495AA880}"/>
    <dgm:cxn modelId="{CDA80F7A-F211-47F1-A361-3FBB9A91D0E6}" srcId="{6C850B12-9883-47CD-AE96-F415C041EE11}" destId="{D657BF90-FD93-4F30-B36C-6FCAC2CC9052}" srcOrd="5" destOrd="0" parTransId="{8C430569-6ED3-47BE-BD72-49D92B2E8996}" sibTransId="{4C195D04-5B31-41AC-BEF3-6198A7A54066}"/>
    <dgm:cxn modelId="{70841C7E-210C-4C00-867B-1860A0748A4F}" srcId="{92AB80D9-4B9F-4704-AB28-F01DCE8780AE}" destId="{3BAC1237-724E-4A4C-A43F-B42F93F61AD8}" srcOrd="0" destOrd="0" parTransId="{F962DDCE-9D8F-4566-B0C5-3FAEA14C85D4}" sibTransId="{11263EC3-2DC9-429B-A93D-DA1BA745E7E4}"/>
    <dgm:cxn modelId="{780D3E8C-491D-4F7F-838C-659A9CA3B728}" type="presOf" srcId="{F251B66A-FA28-461F-8201-E07008889BA3}" destId="{823DA269-2083-467B-BBA6-08A98873A94D}" srcOrd="0" destOrd="0" presId="urn:microsoft.com/office/officeart/2005/8/layout/vList5"/>
    <dgm:cxn modelId="{6524E49C-8E85-4467-9A21-BF9A08DA150A}" type="presOf" srcId="{D657BF90-FD93-4F30-B36C-6FCAC2CC9052}" destId="{81CCF828-8D9B-4E18-8C82-0874A9806D32}" srcOrd="0" destOrd="0" presId="urn:microsoft.com/office/officeart/2005/8/layout/vList5"/>
    <dgm:cxn modelId="{D9EDE5A1-CCC6-4B00-864E-911E8E2351D4}" type="presOf" srcId="{92AB80D9-4B9F-4704-AB28-F01DCE8780AE}" destId="{0D02D1B5-55BD-4FF8-816A-0289A1820000}" srcOrd="0" destOrd="0" presId="urn:microsoft.com/office/officeart/2005/8/layout/vList5"/>
    <dgm:cxn modelId="{F46A7ACF-9D6B-468F-A80B-576B1C573607}" type="presOf" srcId="{6DE3FF96-CFC1-4799-9D99-1A7F33896102}" destId="{D1487ACB-CA4B-4BCA-BC00-D456039B92FA}" srcOrd="0" destOrd="0" presId="urn:microsoft.com/office/officeart/2005/8/layout/vList5"/>
    <dgm:cxn modelId="{E1DECBD7-F70C-4898-999C-CA8BDE36D9BE}" type="presOf" srcId="{64C76C39-A55D-401B-BF2E-7E575BECE5AC}" destId="{9E3A7936-06BF-4E36-80E4-DB97F12DCEE5}" srcOrd="0" destOrd="0" presId="urn:microsoft.com/office/officeart/2005/8/layout/vList5"/>
    <dgm:cxn modelId="{D478BDEF-95B3-42E0-8006-31CD0633C9BB}" srcId="{54AB7C7D-1A7A-447A-806C-5D72E6BAECD5}" destId="{6865D630-2EFA-4CC0-A552-E1B7B86507B0}" srcOrd="0" destOrd="0" parTransId="{4115F376-18D2-48B6-A166-4464B566E8AB}" sibTransId="{4D0FD118-A464-4AB6-A2A4-C1416A35C207}"/>
    <dgm:cxn modelId="{BE5E51F0-F8DD-446A-9A00-8C9E8DE9BECA}" type="presOf" srcId="{54AB7C7D-1A7A-447A-806C-5D72E6BAECD5}" destId="{2D26429D-CD60-4FE0-9C10-EBD3481400A1}" srcOrd="0" destOrd="0" presId="urn:microsoft.com/office/officeart/2005/8/layout/vList5"/>
    <dgm:cxn modelId="{4D4E70F1-EBBC-4756-AC99-5AF79A98A31B}" type="presOf" srcId="{6865D630-2EFA-4CC0-A552-E1B7B86507B0}" destId="{5B6F9192-33E0-493D-9BB4-33AB9A0A64E8}" srcOrd="0" destOrd="0" presId="urn:microsoft.com/office/officeart/2005/8/layout/vList5"/>
    <dgm:cxn modelId="{C5827EF1-D786-4937-B1C5-1D7483588F6B}" type="presOf" srcId="{104C079C-F202-4846-B26B-3862A16E354F}" destId="{6768EE80-A50F-4FC6-A25E-70C215E3C066}" srcOrd="0" destOrd="0" presId="urn:microsoft.com/office/officeart/2005/8/layout/vList5"/>
    <dgm:cxn modelId="{11929DB3-FB76-4BCE-959E-E9EB323E2816}" type="presParOf" srcId="{9BCEC6FC-AFEE-4CC5-88E0-F5A85D8C3B5D}" destId="{5E9686FA-A9C6-4E48-BD0A-93DD78333A0B}" srcOrd="0" destOrd="0" presId="urn:microsoft.com/office/officeart/2005/8/layout/vList5"/>
    <dgm:cxn modelId="{C2452435-2106-47AA-AEC2-F5EC8CA82F26}" type="presParOf" srcId="{5E9686FA-A9C6-4E48-BD0A-93DD78333A0B}" destId="{9E3A7936-06BF-4E36-80E4-DB97F12DCEE5}" srcOrd="0" destOrd="0" presId="urn:microsoft.com/office/officeart/2005/8/layout/vList5"/>
    <dgm:cxn modelId="{4332B2A7-383B-4D6E-A214-CB3CDA7AC5F9}" type="presParOf" srcId="{5E9686FA-A9C6-4E48-BD0A-93DD78333A0B}" destId="{D1487ACB-CA4B-4BCA-BC00-D456039B92FA}" srcOrd="1" destOrd="0" presId="urn:microsoft.com/office/officeart/2005/8/layout/vList5"/>
    <dgm:cxn modelId="{9A63C878-397F-4CCB-AB65-CC890E738FFE}" type="presParOf" srcId="{9BCEC6FC-AFEE-4CC5-88E0-F5A85D8C3B5D}" destId="{1BFF44DA-1772-428D-BFD6-875BA3ACFA15}" srcOrd="1" destOrd="0" presId="urn:microsoft.com/office/officeart/2005/8/layout/vList5"/>
    <dgm:cxn modelId="{D52F68EF-D298-40A4-BD8F-2B64CEEFAD76}" type="presParOf" srcId="{9BCEC6FC-AFEE-4CC5-88E0-F5A85D8C3B5D}" destId="{0715CC02-6711-4A12-9CD3-A40E227981EA}" srcOrd="2" destOrd="0" presId="urn:microsoft.com/office/officeart/2005/8/layout/vList5"/>
    <dgm:cxn modelId="{117E033B-2E1B-4A59-917D-F7D9BB0F91F2}" type="presParOf" srcId="{0715CC02-6711-4A12-9CD3-A40E227981EA}" destId="{823DA269-2083-467B-BBA6-08A98873A94D}" srcOrd="0" destOrd="0" presId="urn:microsoft.com/office/officeart/2005/8/layout/vList5"/>
    <dgm:cxn modelId="{AB7C30B6-B914-41EB-8986-3D9130668BE8}" type="presParOf" srcId="{0715CC02-6711-4A12-9CD3-A40E227981EA}" destId="{6768EE80-A50F-4FC6-A25E-70C215E3C066}" srcOrd="1" destOrd="0" presId="urn:microsoft.com/office/officeart/2005/8/layout/vList5"/>
    <dgm:cxn modelId="{A7A2D2B8-0DAC-4EDA-BCD7-80F41587EE1B}" type="presParOf" srcId="{9BCEC6FC-AFEE-4CC5-88E0-F5A85D8C3B5D}" destId="{FC6AAE6C-F2EE-4C87-816E-EF676553EB92}" srcOrd="3" destOrd="0" presId="urn:microsoft.com/office/officeart/2005/8/layout/vList5"/>
    <dgm:cxn modelId="{477828F4-E44C-4C99-A3AE-40628EC253F6}" type="presParOf" srcId="{9BCEC6FC-AFEE-4CC5-88E0-F5A85D8C3B5D}" destId="{263EA4F2-A8CE-4A49-B6F1-5E5DADD5E8BC}" srcOrd="4" destOrd="0" presId="urn:microsoft.com/office/officeart/2005/8/layout/vList5"/>
    <dgm:cxn modelId="{C02F1703-F2D7-40D3-927C-F7BED45BD5ED}" type="presParOf" srcId="{263EA4F2-A8CE-4A49-B6F1-5E5DADD5E8BC}" destId="{2D26429D-CD60-4FE0-9C10-EBD3481400A1}" srcOrd="0" destOrd="0" presId="urn:microsoft.com/office/officeart/2005/8/layout/vList5"/>
    <dgm:cxn modelId="{9965931C-139D-496F-B018-569633727CA6}" type="presParOf" srcId="{263EA4F2-A8CE-4A49-B6F1-5E5DADD5E8BC}" destId="{5B6F9192-33E0-493D-9BB4-33AB9A0A64E8}" srcOrd="1" destOrd="0" presId="urn:microsoft.com/office/officeart/2005/8/layout/vList5"/>
    <dgm:cxn modelId="{31CBD9B9-60D3-4996-95AC-31560AA96CB4}" type="presParOf" srcId="{9BCEC6FC-AFEE-4CC5-88E0-F5A85D8C3B5D}" destId="{4F9BCA04-37B4-456F-AB79-656A79A25134}" srcOrd="5" destOrd="0" presId="urn:microsoft.com/office/officeart/2005/8/layout/vList5"/>
    <dgm:cxn modelId="{535A7078-AB7E-4A56-8011-5B6B8EBB0145}" type="presParOf" srcId="{9BCEC6FC-AFEE-4CC5-88E0-F5A85D8C3B5D}" destId="{61E5F384-8155-4A87-B9C0-CC7AB2598312}" srcOrd="6" destOrd="0" presId="urn:microsoft.com/office/officeart/2005/8/layout/vList5"/>
    <dgm:cxn modelId="{EF0D496F-AF01-4A89-AA02-E1E8E0C0F5B7}" type="presParOf" srcId="{61E5F384-8155-4A87-B9C0-CC7AB2598312}" destId="{0D02D1B5-55BD-4FF8-816A-0289A1820000}" srcOrd="0" destOrd="0" presId="urn:microsoft.com/office/officeart/2005/8/layout/vList5"/>
    <dgm:cxn modelId="{AF8B8C53-4575-46D7-AA7A-0B266176BB28}" type="presParOf" srcId="{61E5F384-8155-4A87-B9C0-CC7AB2598312}" destId="{6E3DB559-8E16-4B3A-BCFA-84DF0B331B8B}" srcOrd="1" destOrd="0" presId="urn:microsoft.com/office/officeart/2005/8/layout/vList5"/>
    <dgm:cxn modelId="{69F5F69B-208B-4F30-8EB4-3EE59D108F82}" type="presParOf" srcId="{9BCEC6FC-AFEE-4CC5-88E0-F5A85D8C3B5D}" destId="{3080A50A-A0D8-480F-99D2-C67EFB5C627F}" srcOrd="7" destOrd="0" presId="urn:microsoft.com/office/officeart/2005/8/layout/vList5"/>
    <dgm:cxn modelId="{CF04677D-6372-477C-96E5-A15175409D5A}" type="presParOf" srcId="{9BCEC6FC-AFEE-4CC5-88E0-F5A85D8C3B5D}" destId="{9E808BB5-D9D4-4031-9F20-9C1A2EF0DE81}" srcOrd="8" destOrd="0" presId="urn:microsoft.com/office/officeart/2005/8/layout/vList5"/>
    <dgm:cxn modelId="{B1FFBFF7-7909-4907-80DF-744953054027}" type="presParOf" srcId="{9E808BB5-D9D4-4031-9F20-9C1A2EF0DE81}" destId="{C55A9B2D-C232-46CC-890B-8CC8B2E56568}" srcOrd="0" destOrd="0" presId="urn:microsoft.com/office/officeart/2005/8/layout/vList5"/>
    <dgm:cxn modelId="{C2B6129D-1D77-4B40-97BA-894AAD663A68}" type="presParOf" srcId="{9E808BB5-D9D4-4031-9F20-9C1A2EF0DE81}" destId="{D59D4FDA-F68F-41DB-A7C5-320C53B03F4B}" srcOrd="1" destOrd="0" presId="urn:microsoft.com/office/officeart/2005/8/layout/vList5"/>
    <dgm:cxn modelId="{91973CFD-377A-496E-A813-05B27EC41271}" type="presParOf" srcId="{9BCEC6FC-AFEE-4CC5-88E0-F5A85D8C3B5D}" destId="{5B0AE13D-A538-4B3B-BCCB-FBFBB91D3CB7}" srcOrd="9" destOrd="0" presId="urn:microsoft.com/office/officeart/2005/8/layout/vList5"/>
    <dgm:cxn modelId="{62EBD4D7-7745-4552-87E9-CDDEC2E58A7B}" type="presParOf" srcId="{9BCEC6FC-AFEE-4CC5-88E0-F5A85D8C3B5D}" destId="{5F985F39-D41C-4397-8470-796DF9C6607A}" srcOrd="10" destOrd="0" presId="urn:microsoft.com/office/officeart/2005/8/layout/vList5"/>
    <dgm:cxn modelId="{33DB360D-8CE8-46B8-ACFF-5F2CB2EFF634}" type="presParOf" srcId="{5F985F39-D41C-4397-8470-796DF9C6607A}" destId="{81CCF828-8D9B-4E18-8C82-0874A9806D3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9C9F82F-B87C-4297-A259-6414EE5D53EC}" type="doc">
      <dgm:prSet loTypeId="urn:microsoft.com/office/officeart/2005/8/layout/lProcess2" loCatId="list" qsTypeId="urn:microsoft.com/office/officeart/2005/8/quickstyle/simple3" qsCatId="simple" csTypeId="urn:microsoft.com/office/officeart/2005/8/colors/accent2_3" csCatId="accent2" phldr="1"/>
      <dgm:spPr/>
      <dgm:t>
        <a:bodyPr/>
        <a:lstStyle/>
        <a:p>
          <a:endParaRPr lang="en-US"/>
        </a:p>
      </dgm:t>
    </dgm:pt>
    <dgm:pt modelId="{73D10056-702F-4E83-820D-E8BD2BA5B976}">
      <dgm:prSet phldrT="[Text]"/>
      <dgm:spPr/>
      <dgm:t>
        <a:bodyPr/>
        <a:lstStyle/>
        <a:p>
          <a:r>
            <a:rPr lang="en-US"/>
            <a:t>Action team</a:t>
          </a:r>
        </a:p>
      </dgm:t>
    </dgm:pt>
    <dgm:pt modelId="{16BCB9EC-AC31-4434-927C-D415F11FE676}" type="parTrans" cxnId="{85D9A51E-87D4-4D5C-B182-447237446BA7}">
      <dgm:prSet/>
      <dgm:spPr/>
      <dgm:t>
        <a:bodyPr/>
        <a:lstStyle/>
        <a:p>
          <a:endParaRPr lang="en-US"/>
        </a:p>
      </dgm:t>
    </dgm:pt>
    <dgm:pt modelId="{20A2557A-920A-4AEE-9421-CD343B7F1E68}" type="sibTrans" cxnId="{85D9A51E-87D4-4D5C-B182-447237446BA7}">
      <dgm:prSet/>
      <dgm:spPr/>
      <dgm:t>
        <a:bodyPr/>
        <a:lstStyle/>
        <a:p>
          <a:endParaRPr lang="en-US"/>
        </a:p>
      </dgm:t>
    </dgm:pt>
    <dgm:pt modelId="{81C2B471-DF75-41B1-B3E1-9699D90727DA}">
      <dgm:prSet phldrT="[Text]"/>
      <dgm:spPr/>
      <dgm:t>
        <a:bodyPr/>
        <a:lstStyle/>
        <a:p>
          <a:r>
            <a:rPr lang="en-US" sz="3400"/>
            <a:t>Starting points</a:t>
          </a:r>
        </a:p>
      </dgm:t>
    </dgm:pt>
    <dgm:pt modelId="{DE48D9D5-5208-42FA-A471-791EEB75B112}" type="parTrans" cxnId="{027EEAC3-4AFF-4381-8F66-7856DD433730}">
      <dgm:prSet/>
      <dgm:spPr/>
      <dgm:t>
        <a:bodyPr/>
        <a:lstStyle/>
        <a:p>
          <a:endParaRPr lang="en-US"/>
        </a:p>
      </dgm:t>
    </dgm:pt>
    <dgm:pt modelId="{122C2A69-AD2C-4526-820D-F019E5906C74}" type="sibTrans" cxnId="{027EEAC3-4AFF-4381-8F66-7856DD433730}">
      <dgm:prSet/>
      <dgm:spPr/>
      <dgm:t>
        <a:bodyPr/>
        <a:lstStyle/>
        <a:p>
          <a:endParaRPr lang="en-US"/>
        </a:p>
      </dgm:t>
    </dgm:pt>
    <dgm:pt modelId="{2742B171-2CF1-4507-A48F-F6583A136635}">
      <dgm:prSet phldrT="[Text]"/>
      <dgm:spPr/>
      <dgm:t>
        <a:bodyPr/>
        <a:lstStyle/>
        <a:p>
          <a:r>
            <a:rPr lang="en-US" sz="2600"/>
            <a:t>Present strengths</a:t>
          </a:r>
        </a:p>
      </dgm:t>
    </dgm:pt>
    <dgm:pt modelId="{7C222C52-0853-48D4-AB52-CF74DEA09910}" type="parTrans" cxnId="{0D9A5074-9231-49CF-AA51-D206283184E0}">
      <dgm:prSet/>
      <dgm:spPr/>
      <dgm:t>
        <a:bodyPr/>
        <a:lstStyle/>
        <a:p>
          <a:endParaRPr lang="en-US"/>
        </a:p>
      </dgm:t>
    </dgm:pt>
    <dgm:pt modelId="{1ACCF742-3EF7-4B39-B6FD-B9DB808D1E5C}" type="sibTrans" cxnId="{0D9A5074-9231-49CF-AA51-D206283184E0}">
      <dgm:prSet/>
      <dgm:spPr/>
      <dgm:t>
        <a:bodyPr/>
        <a:lstStyle/>
        <a:p>
          <a:endParaRPr lang="en-US"/>
        </a:p>
      </dgm:t>
    </dgm:pt>
    <dgm:pt modelId="{CD8978DD-F5FD-44CC-AD9D-0717DB260CDA}">
      <dgm:prSet phldrT="[Text]"/>
      <dgm:spPr/>
      <dgm:t>
        <a:bodyPr/>
        <a:lstStyle/>
        <a:p>
          <a:r>
            <a:rPr lang="en-US" sz="2600"/>
            <a:t>Needed changes</a:t>
          </a:r>
        </a:p>
      </dgm:t>
    </dgm:pt>
    <dgm:pt modelId="{C1AEDB53-4BBD-4C95-8CD8-196F240F4D35}" type="parTrans" cxnId="{F28D29F8-CF7B-4E54-81AA-4424B50F47F0}">
      <dgm:prSet/>
      <dgm:spPr/>
      <dgm:t>
        <a:bodyPr/>
        <a:lstStyle/>
        <a:p>
          <a:endParaRPr lang="en-US"/>
        </a:p>
      </dgm:t>
    </dgm:pt>
    <dgm:pt modelId="{0D06D136-6532-475D-8011-CCE196C8ECE2}" type="sibTrans" cxnId="{F28D29F8-CF7B-4E54-81AA-4424B50F47F0}">
      <dgm:prSet/>
      <dgm:spPr/>
      <dgm:t>
        <a:bodyPr/>
        <a:lstStyle/>
        <a:p>
          <a:endParaRPr lang="en-US"/>
        </a:p>
      </dgm:t>
    </dgm:pt>
    <dgm:pt modelId="{713A2CC7-5DF7-429F-A302-8352F6645758}">
      <dgm:prSet phldrT="[Text]"/>
      <dgm:spPr/>
      <dgm:t>
        <a:bodyPr/>
        <a:lstStyle/>
        <a:p>
          <a:r>
            <a:rPr lang="en-US"/>
            <a:t>Concrete action plan</a:t>
          </a:r>
        </a:p>
      </dgm:t>
    </dgm:pt>
    <dgm:pt modelId="{176139B6-42BC-49E6-9477-E2F3C5469471}" type="parTrans" cxnId="{04D2C5B5-402D-4FBB-91D3-DE5CF08488C7}">
      <dgm:prSet/>
      <dgm:spPr/>
      <dgm:t>
        <a:bodyPr/>
        <a:lstStyle/>
        <a:p>
          <a:endParaRPr lang="en-US"/>
        </a:p>
      </dgm:t>
    </dgm:pt>
    <dgm:pt modelId="{B54BE9A8-61FF-4D95-96C9-C131B25A16AD}" type="sibTrans" cxnId="{04D2C5B5-402D-4FBB-91D3-DE5CF08488C7}">
      <dgm:prSet/>
      <dgm:spPr/>
      <dgm:t>
        <a:bodyPr/>
        <a:lstStyle/>
        <a:p>
          <a:endParaRPr lang="en-US"/>
        </a:p>
      </dgm:t>
    </dgm:pt>
    <dgm:pt modelId="{3F491528-4AF9-47DD-96BA-7FBDC0CD50DF}">
      <dgm:prSet phldrT="[Text]"/>
      <dgm:spPr/>
      <dgm:t>
        <a:bodyPr/>
        <a:lstStyle/>
        <a:p>
          <a:r>
            <a:rPr lang="en-US"/>
            <a:t>Time</a:t>
          </a:r>
        </a:p>
      </dgm:t>
    </dgm:pt>
    <dgm:pt modelId="{B6A3D0D0-08D4-4957-B68A-9F1A8FB50533}" type="parTrans" cxnId="{84F8E46C-BD57-4D9D-8F07-684EF3352566}">
      <dgm:prSet/>
      <dgm:spPr/>
    </dgm:pt>
    <dgm:pt modelId="{8FF7D333-0691-4C10-A872-CE83B7F2B322}" type="sibTrans" cxnId="{84F8E46C-BD57-4D9D-8F07-684EF3352566}">
      <dgm:prSet/>
      <dgm:spPr/>
    </dgm:pt>
    <dgm:pt modelId="{94E353E0-B4CC-4ED1-B85B-A7F5EB9DE2C6}">
      <dgm:prSet phldrT="[Text]"/>
      <dgm:spPr/>
      <dgm:t>
        <a:bodyPr/>
        <a:lstStyle/>
        <a:p>
          <a:r>
            <a:rPr lang="en-US"/>
            <a:t>Materials</a:t>
          </a:r>
        </a:p>
      </dgm:t>
    </dgm:pt>
    <dgm:pt modelId="{3E01C5E9-9D8F-4C91-A060-EE6BA9BEB258}" type="parTrans" cxnId="{006CC55B-1AE9-4D06-A284-4A167102D6A9}">
      <dgm:prSet/>
      <dgm:spPr/>
    </dgm:pt>
    <dgm:pt modelId="{4F6D025A-578D-4801-95E7-E6BC0BB243CF}" type="sibTrans" cxnId="{006CC55B-1AE9-4D06-A284-4A167102D6A9}">
      <dgm:prSet/>
      <dgm:spPr/>
    </dgm:pt>
    <dgm:pt modelId="{CB06CDA7-305B-4DEB-981F-6CCA9CB3774C}">
      <dgm:prSet phldrT="[Text]"/>
      <dgm:spPr/>
      <dgm:t>
        <a:bodyPr/>
        <a:lstStyle/>
        <a:p>
          <a:r>
            <a:rPr lang="en-US"/>
            <a:t>Funding</a:t>
          </a:r>
        </a:p>
      </dgm:t>
    </dgm:pt>
    <dgm:pt modelId="{B1B01B08-56BA-48FA-A28C-029C653B664B}" type="parTrans" cxnId="{8CFDCC46-2B3F-4A53-8A1F-27D2F9ADD60A}">
      <dgm:prSet/>
      <dgm:spPr/>
    </dgm:pt>
    <dgm:pt modelId="{6D883A4E-3CF1-44CB-B84E-BC30CB195B12}" type="sibTrans" cxnId="{8CFDCC46-2B3F-4A53-8A1F-27D2F9ADD60A}">
      <dgm:prSet/>
      <dgm:spPr/>
    </dgm:pt>
    <dgm:pt modelId="{5D3B2507-532B-4C91-B1E7-02952E550196}">
      <dgm:prSet phldrT="[Text]"/>
      <dgm:spPr/>
      <dgm:t>
        <a:bodyPr/>
        <a:lstStyle/>
        <a:p>
          <a:r>
            <a:rPr lang="en-US"/>
            <a:t>Resources and support</a:t>
          </a:r>
        </a:p>
      </dgm:t>
    </dgm:pt>
    <dgm:pt modelId="{3612C50F-5985-45A8-A736-7C8793C740EC}" type="parTrans" cxnId="{05042ED3-5848-45B6-AEFB-48DB16EB42E1}">
      <dgm:prSet/>
      <dgm:spPr/>
    </dgm:pt>
    <dgm:pt modelId="{C743099F-C50B-4E6F-A1A0-98E13DDCA4B0}" type="sibTrans" cxnId="{05042ED3-5848-45B6-AEFB-48DB16EB42E1}">
      <dgm:prSet/>
      <dgm:spPr/>
    </dgm:pt>
    <dgm:pt modelId="{12D1C93C-302A-4743-9739-CB1A073B6CF5}">
      <dgm:prSet phldrT="[Text]"/>
      <dgm:spPr/>
      <dgm:t>
        <a:bodyPr/>
        <a:lstStyle/>
        <a:p>
          <a:r>
            <a:rPr lang="en-US"/>
            <a:t>Students</a:t>
          </a:r>
        </a:p>
      </dgm:t>
    </dgm:pt>
    <dgm:pt modelId="{1FD89643-A8D2-4FAB-9907-7FFAC2366F57}" type="parTrans" cxnId="{4A572FCA-9C12-4F4E-A321-DCA1F6345FAA}">
      <dgm:prSet/>
      <dgm:spPr/>
    </dgm:pt>
    <dgm:pt modelId="{85496C71-7493-4369-BAAD-2450450C2747}" type="sibTrans" cxnId="{4A572FCA-9C12-4F4E-A321-DCA1F6345FAA}">
      <dgm:prSet/>
      <dgm:spPr/>
    </dgm:pt>
    <dgm:pt modelId="{67026058-30CD-4608-BD5E-54CCF710E374}">
      <dgm:prSet phldrT="[Text]"/>
      <dgm:spPr/>
      <dgm:t>
        <a:bodyPr/>
        <a:lstStyle/>
        <a:p>
          <a:r>
            <a:rPr lang="en-US"/>
            <a:t>Community members</a:t>
          </a:r>
        </a:p>
      </dgm:t>
    </dgm:pt>
    <dgm:pt modelId="{A23B9CC0-BAA1-424B-9B6D-413F0D2749B1}" type="parTrans" cxnId="{BD5620E3-EE3A-4AFE-9C9A-80524BDCD90A}">
      <dgm:prSet/>
      <dgm:spPr/>
    </dgm:pt>
    <dgm:pt modelId="{9579A70A-0F1C-46D3-844D-18A40463139E}" type="sibTrans" cxnId="{BD5620E3-EE3A-4AFE-9C9A-80524BDCD90A}">
      <dgm:prSet/>
      <dgm:spPr/>
    </dgm:pt>
    <dgm:pt modelId="{E53FB4F8-EDFE-40E7-840C-853ADB53FB07}">
      <dgm:prSet phldrT="[Text]"/>
      <dgm:spPr/>
      <dgm:t>
        <a:bodyPr/>
        <a:lstStyle/>
        <a:p>
          <a:r>
            <a:rPr lang="en-US"/>
            <a:t>Parents</a:t>
          </a:r>
        </a:p>
      </dgm:t>
    </dgm:pt>
    <dgm:pt modelId="{6FB1738A-2E39-418E-BE76-E6CCA862AC7E}" type="parTrans" cxnId="{EAB86C16-F93A-4400-BE1D-C16F7B06A65C}">
      <dgm:prSet/>
      <dgm:spPr/>
    </dgm:pt>
    <dgm:pt modelId="{62BA5AEE-323A-4504-8C2C-6AFF7EF24348}" type="sibTrans" cxnId="{EAB86C16-F93A-4400-BE1D-C16F7B06A65C}">
      <dgm:prSet/>
      <dgm:spPr/>
    </dgm:pt>
    <dgm:pt modelId="{44AC1C40-11EC-4998-92CC-6802817B9154}">
      <dgm:prSet phldrT="[Text]"/>
      <dgm:spPr/>
      <dgm:t>
        <a:bodyPr/>
        <a:lstStyle/>
        <a:p>
          <a:r>
            <a:rPr lang="en-US"/>
            <a:t>Teachers</a:t>
          </a:r>
        </a:p>
      </dgm:t>
    </dgm:pt>
    <dgm:pt modelId="{39DEA5EF-BEF2-417A-9698-BD68560E63D9}" type="parTrans" cxnId="{68FEC81E-E19D-456A-9209-93AD2A982C97}">
      <dgm:prSet/>
      <dgm:spPr/>
    </dgm:pt>
    <dgm:pt modelId="{9E59CA89-3157-4457-B8A7-32A3226E8A4A}" type="sibTrans" cxnId="{68FEC81E-E19D-456A-9209-93AD2A982C97}">
      <dgm:prSet/>
      <dgm:spPr/>
    </dgm:pt>
    <dgm:pt modelId="{AF75DA89-9A05-42E8-95E2-467E4A9A9FD9}">
      <dgm:prSet phldrT="[Text]"/>
      <dgm:spPr/>
      <dgm:t>
        <a:bodyPr/>
        <a:lstStyle/>
        <a:p>
          <a:r>
            <a:rPr lang="en-US"/>
            <a:t>Responsibilities</a:t>
          </a:r>
        </a:p>
      </dgm:t>
    </dgm:pt>
    <dgm:pt modelId="{A29E8994-DE5C-4A3E-8AD2-D9BAE9AD7173}" type="parTrans" cxnId="{E1E3193F-661A-42FB-B0B2-C370C291DFFE}">
      <dgm:prSet/>
      <dgm:spPr/>
    </dgm:pt>
    <dgm:pt modelId="{AF01D971-4C1E-4205-915A-B80188F3F81C}" type="sibTrans" cxnId="{E1E3193F-661A-42FB-B0B2-C370C291DFFE}">
      <dgm:prSet/>
      <dgm:spPr/>
    </dgm:pt>
    <dgm:pt modelId="{1360D678-F86E-45E3-A474-C10D241E3A44}">
      <dgm:prSet phldrT="[Text]"/>
      <dgm:spPr/>
      <dgm:t>
        <a:bodyPr/>
        <a:lstStyle/>
        <a:p>
          <a:r>
            <a:rPr lang="en-US" sz="2600"/>
            <a:t>Sense of community</a:t>
          </a:r>
        </a:p>
      </dgm:t>
    </dgm:pt>
    <dgm:pt modelId="{CBD108A6-7E2C-44C0-B064-FA210E14429E}" type="parTrans" cxnId="{B2752FB5-33B4-4E45-9CB6-3E327BFBE0C4}">
      <dgm:prSet/>
      <dgm:spPr/>
    </dgm:pt>
    <dgm:pt modelId="{1D0B8391-51B0-49BA-9F8C-536A4FF28612}" type="sibTrans" cxnId="{B2752FB5-33B4-4E45-9CB6-3E327BFBE0C4}">
      <dgm:prSet/>
      <dgm:spPr/>
    </dgm:pt>
    <dgm:pt modelId="{1C4B5F5C-9527-4C8D-9EF1-EA563181DF68}">
      <dgm:prSet phldrT="[Text]"/>
      <dgm:spPr/>
      <dgm:t>
        <a:bodyPr/>
        <a:lstStyle/>
        <a:p>
          <a:r>
            <a:rPr lang="en-US" sz="2600"/>
            <a:t>Expectations</a:t>
          </a:r>
        </a:p>
      </dgm:t>
    </dgm:pt>
    <dgm:pt modelId="{20ED1BCC-F228-458F-8DA6-05FF27A22619}" type="parTrans" cxnId="{270E85D2-2146-46FE-AC6D-DC0CA167A129}">
      <dgm:prSet/>
      <dgm:spPr/>
    </dgm:pt>
    <dgm:pt modelId="{F8033053-13AF-46B8-A97E-BCBEAB37D81A}" type="sibTrans" cxnId="{270E85D2-2146-46FE-AC6D-DC0CA167A129}">
      <dgm:prSet/>
      <dgm:spPr/>
    </dgm:pt>
    <dgm:pt modelId="{AEC24E70-C9B1-4240-B6E6-C6E3CF9ED7EC}">
      <dgm:prSet phldrT="[Text]"/>
      <dgm:spPr/>
      <dgm:t>
        <a:bodyPr/>
        <a:lstStyle/>
        <a:p>
          <a:r>
            <a:rPr lang="en-US" sz="2600"/>
            <a:t>Links to goals</a:t>
          </a:r>
        </a:p>
      </dgm:t>
    </dgm:pt>
    <dgm:pt modelId="{B8B71D42-62AD-4AAB-A163-B2E25AB9FDEE}" type="parTrans" cxnId="{183B203D-6EDA-4662-8535-609D40A22B59}">
      <dgm:prSet/>
      <dgm:spPr/>
    </dgm:pt>
    <dgm:pt modelId="{B2E96895-9167-4B62-89B7-51C643603A14}" type="sibTrans" cxnId="{183B203D-6EDA-4662-8535-609D40A22B59}">
      <dgm:prSet/>
      <dgm:spPr/>
    </dgm:pt>
    <dgm:pt modelId="{CA28901F-2748-44C3-8FB5-C0A0734876E3}">
      <dgm:prSet phldrT="[Text]"/>
      <dgm:spPr/>
      <dgm:t>
        <a:bodyPr/>
        <a:lstStyle/>
        <a:p>
          <a:r>
            <a:rPr lang="en-US"/>
            <a:t>Details</a:t>
          </a:r>
        </a:p>
      </dgm:t>
    </dgm:pt>
    <dgm:pt modelId="{AE4790FF-6791-4EB5-85A8-5CEA5671EA3E}" type="parTrans" cxnId="{00FBBF8E-1743-435F-A610-4FA9DF483952}">
      <dgm:prSet/>
      <dgm:spPr/>
    </dgm:pt>
    <dgm:pt modelId="{5E5F444B-DD97-4D9E-8D39-62A7932C8A5E}" type="sibTrans" cxnId="{00FBBF8E-1743-435F-A610-4FA9DF483952}">
      <dgm:prSet/>
      <dgm:spPr/>
    </dgm:pt>
    <dgm:pt modelId="{BFD8DA28-1A4F-4BC3-9B8D-8E7BB2E3974A}">
      <dgm:prSet phldrT="[Text]"/>
      <dgm:spPr/>
      <dgm:t>
        <a:bodyPr/>
        <a:lstStyle/>
        <a:p>
          <a:r>
            <a:rPr lang="en-US"/>
            <a:t>Costs</a:t>
          </a:r>
        </a:p>
      </dgm:t>
    </dgm:pt>
    <dgm:pt modelId="{A1D40761-6C3E-44BD-8609-8040273F691C}" type="parTrans" cxnId="{74808350-B0CF-42FF-89A3-991FB2DD89F3}">
      <dgm:prSet/>
      <dgm:spPr/>
    </dgm:pt>
    <dgm:pt modelId="{EA46EED8-3647-40B8-83C0-68F7D45371BC}" type="sibTrans" cxnId="{74808350-B0CF-42FF-89A3-991FB2DD89F3}">
      <dgm:prSet/>
      <dgm:spPr/>
    </dgm:pt>
    <dgm:pt modelId="{BCE7913F-35BA-4141-BBCC-204A04A2386C}">
      <dgm:prSet phldrT="[Text]"/>
      <dgm:spPr/>
      <dgm:t>
        <a:bodyPr/>
        <a:lstStyle/>
        <a:p>
          <a:r>
            <a:rPr lang="en-US" sz="3400"/>
            <a:t>Evaluation</a:t>
          </a:r>
        </a:p>
      </dgm:t>
    </dgm:pt>
    <dgm:pt modelId="{2480CD2B-774A-40D7-837F-0139761E90D3}" type="parTrans" cxnId="{2EBC20F3-F2B8-428D-9DBC-C979183A9B65}">
      <dgm:prSet/>
      <dgm:spPr/>
    </dgm:pt>
    <dgm:pt modelId="{4276FECB-676E-432A-8B16-D5FC37459454}" type="sibTrans" cxnId="{2EBC20F3-F2B8-428D-9DBC-C979183A9B65}">
      <dgm:prSet/>
      <dgm:spPr/>
    </dgm:pt>
    <dgm:pt modelId="{41F75BE3-A5F1-444E-AAB8-23F19F272428}">
      <dgm:prSet phldrT="[Text]"/>
      <dgm:spPr/>
      <dgm:t>
        <a:bodyPr/>
        <a:lstStyle/>
        <a:p>
          <a:r>
            <a:rPr lang="en-US" sz="3400"/>
            <a:t>Effects on goals</a:t>
          </a:r>
        </a:p>
      </dgm:t>
    </dgm:pt>
    <dgm:pt modelId="{5B60E49F-832A-47B2-A463-17793EA8025C}" type="parTrans" cxnId="{3DA69F36-10D7-4BDA-A12B-54404C3072FE}">
      <dgm:prSet/>
      <dgm:spPr/>
    </dgm:pt>
    <dgm:pt modelId="{499794E6-3632-4CE5-9AA6-8CCAFDE359D1}" type="sibTrans" cxnId="{3DA69F36-10D7-4BDA-A12B-54404C3072FE}">
      <dgm:prSet/>
      <dgm:spPr/>
    </dgm:pt>
    <dgm:pt modelId="{3E63EE6E-4AA2-49D1-A714-2A087BF18A7A}">
      <dgm:prSet phldrT="[Text]"/>
      <dgm:spPr/>
      <dgm:t>
        <a:bodyPr/>
        <a:lstStyle/>
        <a:p>
          <a:r>
            <a:rPr lang="en-US" sz="3400"/>
            <a:t>Implementation</a:t>
          </a:r>
        </a:p>
      </dgm:t>
    </dgm:pt>
    <dgm:pt modelId="{289C0E39-7140-47F7-AA3E-91E625DD37A6}" type="parTrans" cxnId="{AE9D7484-389C-461E-B0F8-98D66C676222}">
      <dgm:prSet/>
      <dgm:spPr/>
    </dgm:pt>
    <dgm:pt modelId="{7E111697-9733-404E-A175-8DD4B9E08062}" type="sibTrans" cxnId="{AE9D7484-389C-461E-B0F8-98D66C676222}">
      <dgm:prSet/>
      <dgm:spPr/>
    </dgm:pt>
    <dgm:pt modelId="{317E5AD1-2CDF-4BC4-B803-BC6B7F3DAD10}">
      <dgm:prSet phldrT="[Text]"/>
      <dgm:spPr/>
      <dgm:t>
        <a:bodyPr/>
        <a:lstStyle/>
        <a:p>
          <a:r>
            <a:rPr lang="en-US" sz="3400"/>
            <a:t>Indicators of success/quality</a:t>
          </a:r>
        </a:p>
      </dgm:t>
    </dgm:pt>
    <dgm:pt modelId="{78716F44-178F-42EA-BB12-623A9335E22B}" type="parTrans" cxnId="{BCC35A08-9381-4DA7-A2AE-9F2EF34AC0CE}">
      <dgm:prSet/>
      <dgm:spPr/>
    </dgm:pt>
    <dgm:pt modelId="{AD159E66-76C2-4C84-9B7B-61903792D4F6}" type="sibTrans" cxnId="{BCC35A08-9381-4DA7-A2AE-9F2EF34AC0CE}">
      <dgm:prSet/>
      <dgm:spPr/>
    </dgm:pt>
    <dgm:pt modelId="{41FC8CAA-9923-44BD-8D61-8193B30290D8}" type="pres">
      <dgm:prSet presAssocID="{29C9F82F-B87C-4297-A259-6414EE5D53EC}" presName="theList" presStyleCnt="0">
        <dgm:presLayoutVars>
          <dgm:dir/>
          <dgm:animLvl val="lvl"/>
          <dgm:resizeHandles val="exact"/>
        </dgm:presLayoutVars>
      </dgm:prSet>
      <dgm:spPr/>
    </dgm:pt>
    <dgm:pt modelId="{59E1E704-8173-47A1-B11A-0B64852294B2}" type="pres">
      <dgm:prSet presAssocID="{73D10056-702F-4E83-820D-E8BD2BA5B976}" presName="compNode" presStyleCnt="0"/>
      <dgm:spPr/>
    </dgm:pt>
    <dgm:pt modelId="{596022BA-BC43-458C-A3B6-735190147793}" type="pres">
      <dgm:prSet presAssocID="{73D10056-702F-4E83-820D-E8BD2BA5B976}" presName="aNode" presStyleLbl="bgShp" presStyleIdx="0" presStyleCnt="5"/>
      <dgm:spPr/>
    </dgm:pt>
    <dgm:pt modelId="{B4AFCF0D-F251-4140-AE83-DD1954600B3D}" type="pres">
      <dgm:prSet presAssocID="{73D10056-702F-4E83-820D-E8BD2BA5B976}" presName="textNode" presStyleLbl="bgShp" presStyleIdx="0" presStyleCnt="5"/>
      <dgm:spPr/>
    </dgm:pt>
    <dgm:pt modelId="{37038813-7BBF-4EC0-87C0-305BA1696874}" type="pres">
      <dgm:prSet presAssocID="{73D10056-702F-4E83-820D-E8BD2BA5B976}" presName="compChildNode" presStyleCnt="0"/>
      <dgm:spPr/>
    </dgm:pt>
    <dgm:pt modelId="{BC1AB7A9-5E17-41C6-B4EB-7DD81F42184E}" type="pres">
      <dgm:prSet presAssocID="{73D10056-702F-4E83-820D-E8BD2BA5B976}" presName="theInnerList" presStyleCnt="0"/>
      <dgm:spPr/>
    </dgm:pt>
    <dgm:pt modelId="{15578260-7A18-425A-AAF8-29C351F7C2AB}" type="pres">
      <dgm:prSet presAssocID="{44AC1C40-11EC-4998-92CC-6802817B9154}" presName="childNode" presStyleLbl="node1" presStyleIdx="0" presStyleCnt="18">
        <dgm:presLayoutVars>
          <dgm:bulletEnabled val="1"/>
        </dgm:presLayoutVars>
      </dgm:prSet>
      <dgm:spPr/>
    </dgm:pt>
    <dgm:pt modelId="{B98F6F01-24FB-40AA-A028-ACF5DCBB3903}" type="pres">
      <dgm:prSet presAssocID="{44AC1C40-11EC-4998-92CC-6802817B9154}" presName="aSpace2" presStyleCnt="0"/>
      <dgm:spPr/>
    </dgm:pt>
    <dgm:pt modelId="{FC6BDAA7-F259-44EA-8566-645664339602}" type="pres">
      <dgm:prSet presAssocID="{E53FB4F8-EDFE-40E7-840C-853ADB53FB07}" presName="childNode" presStyleLbl="node1" presStyleIdx="1" presStyleCnt="18">
        <dgm:presLayoutVars>
          <dgm:bulletEnabled val="1"/>
        </dgm:presLayoutVars>
      </dgm:prSet>
      <dgm:spPr/>
    </dgm:pt>
    <dgm:pt modelId="{6E04ECBE-5352-411C-9653-4E551E2D1D46}" type="pres">
      <dgm:prSet presAssocID="{E53FB4F8-EDFE-40E7-840C-853ADB53FB07}" presName="aSpace2" presStyleCnt="0"/>
      <dgm:spPr/>
    </dgm:pt>
    <dgm:pt modelId="{4E73DC6B-670E-46A4-9263-C5FF2CBD7566}" type="pres">
      <dgm:prSet presAssocID="{67026058-30CD-4608-BD5E-54CCF710E374}" presName="childNode" presStyleLbl="node1" presStyleIdx="2" presStyleCnt="18">
        <dgm:presLayoutVars>
          <dgm:bulletEnabled val="1"/>
        </dgm:presLayoutVars>
      </dgm:prSet>
      <dgm:spPr/>
    </dgm:pt>
    <dgm:pt modelId="{2E3E7F4F-24E4-4FF5-8A87-FE6431BB07C2}" type="pres">
      <dgm:prSet presAssocID="{67026058-30CD-4608-BD5E-54CCF710E374}" presName="aSpace2" presStyleCnt="0"/>
      <dgm:spPr/>
    </dgm:pt>
    <dgm:pt modelId="{56A42E98-286C-4DF7-9396-AC71615DE192}" type="pres">
      <dgm:prSet presAssocID="{12D1C93C-302A-4743-9739-CB1A073B6CF5}" presName="childNode" presStyleLbl="node1" presStyleIdx="3" presStyleCnt="18">
        <dgm:presLayoutVars>
          <dgm:bulletEnabled val="1"/>
        </dgm:presLayoutVars>
      </dgm:prSet>
      <dgm:spPr/>
    </dgm:pt>
    <dgm:pt modelId="{889D4E78-0E41-4FF3-9A75-826CD5AC5540}" type="pres">
      <dgm:prSet presAssocID="{73D10056-702F-4E83-820D-E8BD2BA5B976}" presName="aSpace" presStyleCnt="0"/>
      <dgm:spPr/>
    </dgm:pt>
    <dgm:pt modelId="{915CCF82-1B1D-4A34-83A2-243C88CAE714}" type="pres">
      <dgm:prSet presAssocID="{5D3B2507-532B-4C91-B1E7-02952E550196}" presName="compNode" presStyleCnt="0"/>
      <dgm:spPr/>
    </dgm:pt>
    <dgm:pt modelId="{DC0AA142-7CF1-44BD-BC50-F8179AD1139F}" type="pres">
      <dgm:prSet presAssocID="{5D3B2507-532B-4C91-B1E7-02952E550196}" presName="aNode" presStyleLbl="bgShp" presStyleIdx="1" presStyleCnt="5"/>
      <dgm:spPr/>
    </dgm:pt>
    <dgm:pt modelId="{073AE026-1373-450B-BF40-2C2C6F4503D7}" type="pres">
      <dgm:prSet presAssocID="{5D3B2507-532B-4C91-B1E7-02952E550196}" presName="textNode" presStyleLbl="bgShp" presStyleIdx="1" presStyleCnt="5"/>
      <dgm:spPr/>
    </dgm:pt>
    <dgm:pt modelId="{793A62E1-A00D-47E0-B41F-7E6FE972243B}" type="pres">
      <dgm:prSet presAssocID="{5D3B2507-532B-4C91-B1E7-02952E550196}" presName="compChildNode" presStyleCnt="0"/>
      <dgm:spPr/>
    </dgm:pt>
    <dgm:pt modelId="{1AD7396F-326B-4EA4-92D5-2D732726490C}" type="pres">
      <dgm:prSet presAssocID="{5D3B2507-532B-4C91-B1E7-02952E550196}" presName="theInnerList" presStyleCnt="0"/>
      <dgm:spPr/>
    </dgm:pt>
    <dgm:pt modelId="{22107FC1-4E30-48A3-870C-0F1658EA4073}" type="pres">
      <dgm:prSet presAssocID="{CB06CDA7-305B-4DEB-981F-6CCA9CB3774C}" presName="childNode" presStyleLbl="node1" presStyleIdx="4" presStyleCnt="18">
        <dgm:presLayoutVars>
          <dgm:bulletEnabled val="1"/>
        </dgm:presLayoutVars>
      </dgm:prSet>
      <dgm:spPr/>
    </dgm:pt>
    <dgm:pt modelId="{1F37D97F-DB2D-4445-9C53-85AD3780CF64}" type="pres">
      <dgm:prSet presAssocID="{CB06CDA7-305B-4DEB-981F-6CCA9CB3774C}" presName="aSpace2" presStyleCnt="0"/>
      <dgm:spPr/>
    </dgm:pt>
    <dgm:pt modelId="{7794859F-DD8F-480B-B674-215F962212AD}" type="pres">
      <dgm:prSet presAssocID="{94E353E0-B4CC-4ED1-B85B-A7F5EB9DE2C6}" presName="childNode" presStyleLbl="node1" presStyleIdx="5" presStyleCnt="18">
        <dgm:presLayoutVars>
          <dgm:bulletEnabled val="1"/>
        </dgm:presLayoutVars>
      </dgm:prSet>
      <dgm:spPr/>
    </dgm:pt>
    <dgm:pt modelId="{ECCFC2E2-CD06-464F-9121-722D7FB40896}" type="pres">
      <dgm:prSet presAssocID="{94E353E0-B4CC-4ED1-B85B-A7F5EB9DE2C6}" presName="aSpace2" presStyleCnt="0"/>
      <dgm:spPr/>
    </dgm:pt>
    <dgm:pt modelId="{C665B20D-750E-4568-B3A3-6BFF5FC5063C}" type="pres">
      <dgm:prSet presAssocID="{3F491528-4AF9-47DD-96BA-7FBDC0CD50DF}" presName="childNode" presStyleLbl="node1" presStyleIdx="6" presStyleCnt="18">
        <dgm:presLayoutVars>
          <dgm:bulletEnabled val="1"/>
        </dgm:presLayoutVars>
      </dgm:prSet>
      <dgm:spPr/>
    </dgm:pt>
    <dgm:pt modelId="{113F1305-06D4-4E9D-B37F-3546A89FEF11}" type="pres">
      <dgm:prSet presAssocID="{5D3B2507-532B-4C91-B1E7-02952E550196}" presName="aSpace" presStyleCnt="0"/>
      <dgm:spPr/>
    </dgm:pt>
    <dgm:pt modelId="{C281E9C7-E18E-4BF2-9F08-E5D59DB82412}" type="pres">
      <dgm:prSet presAssocID="{81C2B471-DF75-41B1-B3E1-9699D90727DA}" presName="compNode" presStyleCnt="0"/>
      <dgm:spPr/>
    </dgm:pt>
    <dgm:pt modelId="{72FD5682-EBD0-4DE6-8ED3-B52F5A89C1D5}" type="pres">
      <dgm:prSet presAssocID="{81C2B471-DF75-41B1-B3E1-9699D90727DA}" presName="aNode" presStyleLbl="bgShp" presStyleIdx="2" presStyleCnt="5"/>
      <dgm:spPr/>
    </dgm:pt>
    <dgm:pt modelId="{55163A8F-FB08-4ADF-96B8-EBDA4ACC011F}" type="pres">
      <dgm:prSet presAssocID="{81C2B471-DF75-41B1-B3E1-9699D90727DA}" presName="textNode" presStyleLbl="bgShp" presStyleIdx="2" presStyleCnt="5"/>
      <dgm:spPr/>
    </dgm:pt>
    <dgm:pt modelId="{3A11442A-0D13-415A-B588-112C2960DC58}" type="pres">
      <dgm:prSet presAssocID="{81C2B471-DF75-41B1-B3E1-9699D90727DA}" presName="compChildNode" presStyleCnt="0"/>
      <dgm:spPr/>
    </dgm:pt>
    <dgm:pt modelId="{0AA4970D-F118-4673-B7A7-AA8F15F1251E}" type="pres">
      <dgm:prSet presAssocID="{81C2B471-DF75-41B1-B3E1-9699D90727DA}" presName="theInnerList" presStyleCnt="0"/>
      <dgm:spPr/>
    </dgm:pt>
    <dgm:pt modelId="{96C2985D-ABEA-4341-BF06-7D81D3BEFA45}" type="pres">
      <dgm:prSet presAssocID="{2742B171-2CF1-4507-A48F-F6583A136635}" presName="childNode" presStyleLbl="node1" presStyleIdx="7" presStyleCnt="18">
        <dgm:presLayoutVars>
          <dgm:bulletEnabled val="1"/>
        </dgm:presLayoutVars>
      </dgm:prSet>
      <dgm:spPr/>
    </dgm:pt>
    <dgm:pt modelId="{3786A4A9-3B99-4546-A67E-F17567B1F588}" type="pres">
      <dgm:prSet presAssocID="{2742B171-2CF1-4507-A48F-F6583A136635}" presName="aSpace2" presStyleCnt="0"/>
      <dgm:spPr/>
    </dgm:pt>
    <dgm:pt modelId="{3EA87BDC-45F2-43CB-906E-687077F0C91C}" type="pres">
      <dgm:prSet presAssocID="{CD8978DD-F5FD-44CC-AD9D-0717DB260CDA}" presName="childNode" presStyleLbl="node1" presStyleIdx="8" presStyleCnt="18">
        <dgm:presLayoutVars>
          <dgm:bulletEnabled val="1"/>
        </dgm:presLayoutVars>
      </dgm:prSet>
      <dgm:spPr/>
    </dgm:pt>
    <dgm:pt modelId="{3AB67683-776D-4BF6-9ED2-7F9B42702E35}" type="pres">
      <dgm:prSet presAssocID="{CD8978DD-F5FD-44CC-AD9D-0717DB260CDA}" presName="aSpace2" presStyleCnt="0"/>
      <dgm:spPr/>
    </dgm:pt>
    <dgm:pt modelId="{695A34D7-8C46-4E99-85B3-457CF66ABDA7}" type="pres">
      <dgm:prSet presAssocID="{1C4B5F5C-9527-4C8D-9EF1-EA563181DF68}" presName="childNode" presStyleLbl="node1" presStyleIdx="9" presStyleCnt="18">
        <dgm:presLayoutVars>
          <dgm:bulletEnabled val="1"/>
        </dgm:presLayoutVars>
      </dgm:prSet>
      <dgm:spPr/>
    </dgm:pt>
    <dgm:pt modelId="{2BEE24C3-F541-407A-B15C-541D5DF64B31}" type="pres">
      <dgm:prSet presAssocID="{1C4B5F5C-9527-4C8D-9EF1-EA563181DF68}" presName="aSpace2" presStyleCnt="0"/>
      <dgm:spPr/>
    </dgm:pt>
    <dgm:pt modelId="{7E74C177-82E4-475F-BB8A-6379D68FD437}" type="pres">
      <dgm:prSet presAssocID="{1360D678-F86E-45E3-A474-C10D241E3A44}" presName="childNode" presStyleLbl="node1" presStyleIdx="10" presStyleCnt="18">
        <dgm:presLayoutVars>
          <dgm:bulletEnabled val="1"/>
        </dgm:presLayoutVars>
      </dgm:prSet>
      <dgm:spPr/>
    </dgm:pt>
    <dgm:pt modelId="{04D29180-3C58-4AC2-9E6E-89864F58E58D}" type="pres">
      <dgm:prSet presAssocID="{1360D678-F86E-45E3-A474-C10D241E3A44}" presName="aSpace2" presStyleCnt="0"/>
      <dgm:spPr/>
    </dgm:pt>
    <dgm:pt modelId="{D034432D-80BF-4332-AB9B-0AC0CE6CF661}" type="pres">
      <dgm:prSet presAssocID="{AEC24E70-C9B1-4240-B6E6-C6E3CF9ED7EC}" presName="childNode" presStyleLbl="node1" presStyleIdx="11" presStyleCnt="18">
        <dgm:presLayoutVars>
          <dgm:bulletEnabled val="1"/>
        </dgm:presLayoutVars>
      </dgm:prSet>
      <dgm:spPr/>
    </dgm:pt>
    <dgm:pt modelId="{21D7B5FB-9E77-454A-900A-9DBC2C410621}" type="pres">
      <dgm:prSet presAssocID="{81C2B471-DF75-41B1-B3E1-9699D90727DA}" presName="aSpace" presStyleCnt="0"/>
      <dgm:spPr/>
    </dgm:pt>
    <dgm:pt modelId="{1A152A28-C980-4841-8E14-DFF460D20F7B}" type="pres">
      <dgm:prSet presAssocID="{713A2CC7-5DF7-429F-A302-8352F6645758}" presName="compNode" presStyleCnt="0"/>
      <dgm:spPr/>
    </dgm:pt>
    <dgm:pt modelId="{7D430840-BA93-4C48-84BF-6EFBA73997D5}" type="pres">
      <dgm:prSet presAssocID="{713A2CC7-5DF7-429F-A302-8352F6645758}" presName="aNode" presStyleLbl="bgShp" presStyleIdx="3" presStyleCnt="5"/>
      <dgm:spPr/>
    </dgm:pt>
    <dgm:pt modelId="{BC2882EB-2E44-4362-B593-5775DA05DA60}" type="pres">
      <dgm:prSet presAssocID="{713A2CC7-5DF7-429F-A302-8352F6645758}" presName="textNode" presStyleLbl="bgShp" presStyleIdx="3" presStyleCnt="5"/>
      <dgm:spPr/>
    </dgm:pt>
    <dgm:pt modelId="{CD8093EA-94BA-4C49-AD8F-B8E565559FEF}" type="pres">
      <dgm:prSet presAssocID="{713A2CC7-5DF7-429F-A302-8352F6645758}" presName="compChildNode" presStyleCnt="0"/>
      <dgm:spPr/>
    </dgm:pt>
    <dgm:pt modelId="{19793AE0-D944-4950-9CD4-4E6A8790A1A6}" type="pres">
      <dgm:prSet presAssocID="{713A2CC7-5DF7-429F-A302-8352F6645758}" presName="theInnerList" presStyleCnt="0"/>
      <dgm:spPr/>
    </dgm:pt>
    <dgm:pt modelId="{B8CAF656-E5AD-44D2-8137-E9291413F535}" type="pres">
      <dgm:prSet presAssocID="{CA28901F-2748-44C3-8FB5-C0A0734876E3}" presName="childNode" presStyleLbl="node1" presStyleIdx="12" presStyleCnt="18">
        <dgm:presLayoutVars>
          <dgm:bulletEnabled val="1"/>
        </dgm:presLayoutVars>
      </dgm:prSet>
      <dgm:spPr/>
    </dgm:pt>
    <dgm:pt modelId="{D8F9E8D7-68B2-456B-AFB4-C55C6257FFFA}" type="pres">
      <dgm:prSet presAssocID="{CA28901F-2748-44C3-8FB5-C0A0734876E3}" presName="aSpace2" presStyleCnt="0"/>
      <dgm:spPr/>
    </dgm:pt>
    <dgm:pt modelId="{A40D85CE-3219-4775-956D-3DF3DFBD7766}" type="pres">
      <dgm:prSet presAssocID="{AF75DA89-9A05-42E8-95E2-467E4A9A9FD9}" presName="childNode" presStyleLbl="node1" presStyleIdx="13" presStyleCnt="18">
        <dgm:presLayoutVars>
          <dgm:bulletEnabled val="1"/>
        </dgm:presLayoutVars>
      </dgm:prSet>
      <dgm:spPr/>
    </dgm:pt>
    <dgm:pt modelId="{9A5A50E8-DAB1-4C9F-85EE-DDE87F1F9F89}" type="pres">
      <dgm:prSet presAssocID="{AF75DA89-9A05-42E8-95E2-467E4A9A9FD9}" presName="aSpace2" presStyleCnt="0"/>
      <dgm:spPr/>
    </dgm:pt>
    <dgm:pt modelId="{6CC38583-E4E7-4B5A-9BEC-0AFF3A934B2E}" type="pres">
      <dgm:prSet presAssocID="{BFD8DA28-1A4F-4BC3-9B8D-8E7BB2E3974A}" presName="childNode" presStyleLbl="node1" presStyleIdx="14" presStyleCnt="18">
        <dgm:presLayoutVars>
          <dgm:bulletEnabled val="1"/>
        </dgm:presLayoutVars>
      </dgm:prSet>
      <dgm:spPr/>
    </dgm:pt>
    <dgm:pt modelId="{66B8727D-61AD-49D3-83A5-F016E5C48D64}" type="pres">
      <dgm:prSet presAssocID="{713A2CC7-5DF7-429F-A302-8352F6645758}" presName="aSpace" presStyleCnt="0"/>
      <dgm:spPr/>
    </dgm:pt>
    <dgm:pt modelId="{6F0DEA05-C837-4262-A5DF-B6CB1DFBA3D3}" type="pres">
      <dgm:prSet presAssocID="{BCE7913F-35BA-4141-BBCC-204A04A2386C}" presName="compNode" presStyleCnt="0"/>
      <dgm:spPr/>
    </dgm:pt>
    <dgm:pt modelId="{84FCCC22-5964-4A87-9C97-60CF00C8EC56}" type="pres">
      <dgm:prSet presAssocID="{BCE7913F-35BA-4141-BBCC-204A04A2386C}" presName="aNode" presStyleLbl="bgShp" presStyleIdx="4" presStyleCnt="5"/>
      <dgm:spPr/>
    </dgm:pt>
    <dgm:pt modelId="{CE8E8C73-55AC-468D-9F12-B4EA8B172547}" type="pres">
      <dgm:prSet presAssocID="{BCE7913F-35BA-4141-BBCC-204A04A2386C}" presName="textNode" presStyleLbl="bgShp" presStyleIdx="4" presStyleCnt="5"/>
      <dgm:spPr/>
    </dgm:pt>
    <dgm:pt modelId="{F961EDAE-D1F8-4F05-9842-B61BA46EC96E}" type="pres">
      <dgm:prSet presAssocID="{BCE7913F-35BA-4141-BBCC-204A04A2386C}" presName="compChildNode" presStyleCnt="0"/>
      <dgm:spPr/>
    </dgm:pt>
    <dgm:pt modelId="{DE6332D5-7779-4F91-945F-C07952794E79}" type="pres">
      <dgm:prSet presAssocID="{BCE7913F-35BA-4141-BBCC-204A04A2386C}" presName="theInnerList" presStyleCnt="0"/>
      <dgm:spPr/>
    </dgm:pt>
    <dgm:pt modelId="{F84B9873-2BBB-4662-86BA-FD5EA25433F9}" type="pres">
      <dgm:prSet presAssocID="{3E63EE6E-4AA2-49D1-A714-2A087BF18A7A}" presName="childNode" presStyleLbl="node1" presStyleIdx="15" presStyleCnt="18">
        <dgm:presLayoutVars>
          <dgm:bulletEnabled val="1"/>
        </dgm:presLayoutVars>
      </dgm:prSet>
      <dgm:spPr/>
    </dgm:pt>
    <dgm:pt modelId="{BD9E8B0B-BE96-45EB-9B9C-7024FE3EF041}" type="pres">
      <dgm:prSet presAssocID="{3E63EE6E-4AA2-49D1-A714-2A087BF18A7A}" presName="aSpace2" presStyleCnt="0"/>
      <dgm:spPr/>
    </dgm:pt>
    <dgm:pt modelId="{678086C7-D01B-4526-978A-924571846493}" type="pres">
      <dgm:prSet presAssocID="{41F75BE3-A5F1-444E-AAB8-23F19F272428}" presName="childNode" presStyleLbl="node1" presStyleIdx="16" presStyleCnt="18">
        <dgm:presLayoutVars>
          <dgm:bulletEnabled val="1"/>
        </dgm:presLayoutVars>
      </dgm:prSet>
      <dgm:spPr/>
    </dgm:pt>
    <dgm:pt modelId="{A78BBA8A-A775-4164-80F4-77C15ACE7BAC}" type="pres">
      <dgm:prSet presAssocID="{41F75BE3-A5F1-444E-AAB8-23F19F272428}" presName="aSpace2" presStyleCnt="0"/>
      <dgm:spPr/>
    </dgm:pt>
    <dgm:pt modelId="{BA1296D6-14F3-45FE-BB27-E05E7960D928}" type="pres">
      <dgm:prSet presAssocID="{317E5AD1-2CDF-4BC4-B803-BC6B7F3DAD10}" presName="childNode" presStyleLbl="node1" presStyleIdx="17" presStyleCnt="18">
        <dgm:presLayoutVars>
          <dgm:bulletEnabled val="1"/>
        </dgm:presLayoutVars>
      </dgm:prSet>
      <dgm:spPr/>
    </dgm:pt>
  </dgm:ptLst>
  <dgm:cxnLst>
    <dgm:cxn modelId="{BCC35A08-9381-4DA7-A2AE-9F2EF34AC0CE}" srcId="{BCE7913F-35BA-4141-BBCC-204A04A2386C}" destId="{317E5AD1-2CDF-4BC4-B803-BC6B7F3DAD10}" srcOrd="2" destOrd="0" parTransId="{78716F44-178F-42EA-BB12-623A9335E22B}" sibTransId="{AD159E66-76C2-4C84-9B7B-61903792D4F6}"/>
    <dgm:cxn modelId="{B9D15B0E-D64A-4D7C-A3BA-0A92591C5D8D}" type="presOf" srcId="{5D3B2507-532B-4C91-B1E7-02952E550196}" destId="{DC0AA142-7CF1-44BD-BC50-F8179AD1139F}" srcOrd="0" destOrd="0" presId="urn:microsoft.com/office/officeart/2005/8/layout/lProcess2"/>
    <dgm:cxn modelId="{EAB86C16-F93A-4400-BE1D-C16F7B06A65C}" srcId="{73D10056-702F-4E83-820D-E8BD2BA5B976}" destId="{E53FB4F8-EDFE-40E7-840C-853ADB53FB07}" srcOrd="1" destOrd="0" parTransId="{6FB1738A-2E39-418E-BE76-E6CCA862AC7E}" sibTransId="{62BA5AEE-323A-4504-8C2C-6AFF7EF24348}"/>
    <dgm:cxn modelId="{85D9A51E-87D4-4D5C-B182-447237446BA7}" srcId="{29C9F82F-B87C-4297-A259-6414EE5D53EC}" destId="{73D10056-702F-4E83-820D-E8BD2BA5B976}" srcOrd="0" destOrd="0" parTransId="{16BCB9EC-AC31-4434-927C-D415F11FE676}" sibTransId="{20A2557A-920A-4AEE-9421-CD343B7F1E68}"/>
    <dgm:cxn modelId="{68FEC81E-E19D-456A-9209-93AD2A982C97}" srcId="{73D10056-702F-4E83-820D-E8BD2BA5B976}" destId="{44AC1C40-11EC-4998-92CC-6802817B9154}" srcOrd="0" destOrd="0" parTransId="{39DEA5EF-BEF2-417A-9698-BD68560E63D9}" sibTransId="{9E59CA89-3157-4457-B8A7-32A3226E8A4A}"/>
    <dgm:cxn modelId="{47EEEA24-0258-4459-8E66-0EEE09F872AB}" type="presOf" srcId="{CA28901F-2748-44C3-8FB5-C0A0734876E3}" destId="{B8CAF656-E5AD-44D2-8137-E9291413F535}" srcOrd="0" destOrd="0" presId="urn:microsoft.com/office/officeart/2005/8/layout/lProcess2"/>
    <dgm:cxn modelId="{154C6125-4660-48B4-BFA0-50159ECA635E}" type="presOf" srcId="{AF75DA89-9A05-42E8-95E2-467E4A9A9FD9}" destId="{A40D85CE-3219-4775-956D-3DF3DFBD7766}" srcOrd="0" destOrd="0" presId="urn:microsoft.com/office/officeart/2005/8/layout/lProcess2"/>
    <dgm:cxn modelId="{C38C6B2B-C14B-4B16-9499-6A32F2350418}" type="presOf" srcId="{12D1C93C-302A-4743-9739-CB1A073B6CF5}" destId="{56A42E98-286C-4DF7-9396-AC71615DE192}" srcOrd="0" destOrd="0" presId="urn:microsoft.com/office/officeart/2005/8/layout/lProcess2"/>
    <dgm:cxn modelId="{8284AC34-741C-481C-8C2B-A6AA1CD624C6}" type="presOf" srcId="{E53FB4F8-EDFE-40E7-840C-853ADB53FB07}" destId="{FC6BDAA7-F259-44EA-8566-645664339602}" srcOrd="0" destOrd="0" presId="urn:microsoft.com/office/officeart/2005/8/layout/lProcess2"/>
    <dgm:cxn modelId="{3DA69F36-10D7-4BDA-A12B-54404C3072FE}" srcId="{BCE7913F-35BA-4141-BBCC-204A04A2386C}" destId="{41F75BE3-A5F1-444E-AAB8-23F19F272428}" srcOrd="1" destOrd="0" parTransId="{5B60E49F-832A-47B2-A463-17793EA8025C}" sibTransId="{499794E6-3632-4CE5-9AA6-8CCAFDE359D1}"/>
    <dgm:cxn modelId="{85AAAB3C-5712-44B6-B881-CBCC419A1ABD}" type="presOf" srcId="{CB06CDA7-305B-4DEB-981F-6CCA9CB3774C}" destId="{22107FC1-4E30-48A3-870C-0F1658EA4073}" srcOrd="0" destOrd="0" presId="urn:microsoft.com/office/officeart/2005/8/layout/lProcess2"/>
    <dgm:cxn modelId="{183B203D-6EDA-4662-8535-609D40A22B59}" srcId="{81C2B471-DF75-41B1-B3E1-9699D90727DA}" destId="{AEC24E70-C9B1-4240-B6E6-C6E3CF9ED7EC}" srcOrd="4" destOrd="0" parTransId="{B8B71D42-62AD-4AAB-A163-B2E25AB9FDEE}" sibTransId="{B2E96895-9167-4B62-89B7-51C643603A14}"/>
    <dgm:cxn modelId="{E1E3193F-661A-42FB-B0B2-C370C291DFFE}" srcId="{713A2CC7-5DF7-429F-A302-8352F6645758}" destId="{AF75DA89-9A05-42E8-95E2-467E4A9A9FD9}" srcOrd="1" destOrd="0" parTransId="{A29E8994-DE5C-4A3E-8AD2-D9BAE9AD7173}" sibTransId="{AF01D971-4C1E-4205-915A-B80188F3F81C}"/>
    <dgm:cxn modelId="{006CC55B-1AE9-4D06-A284-4A167102D6A9}" srcId="{5D3B2507-532B-4C91-B1E7-02952E550196}" destId="{94E353E0-B4CC-4ED1-B85B-A7F5EB9DE2C6}" srcOrd="1" destOrd="0" parTransId="{3E01C5E9-9D8F-4C91-A060-EE6BA9BEB258}" sibTransId="{4F6D025A-578D-4801-95E7-E6BC0BB243CF}"/>
    <dgm:cxn modelId="{C275085E-BA27-4C02-A88F-C9AE63A2A920}" type="presOf" srcId="{CD8978DD-F5FD-44CC-AD9D-0717DB260CDA}" destId="{3EA87BDC-45F2-43CB-906E-687077F0C91C}" srcOrd="0" destOrd="0" presId="urn:microsoft.com/office/officeart/2005/8/layout/lProcess2"/>
    <dgm:cxn modelId="{E5A7E75E-41CE-47B9-89BD-0F3D8CA54EB3}" type="presOf" srcId="{1360D678-F86E-45E3-A474-C10D241E3A44}" destId="{7E74C177-82E4-475F-BB8A-6379D68FD437}" srcOrd="0" destOrd="0" presId="urn:microsoft.com/office/officeart/2005/8/layout/lProcess2"/>
    <dgm:cxn modelId="{B8F9965F-24CE-4826-AF2D-6025A66B8798}" type="presOf" srcId="{81C2B471-DF75-41B1-B3E1-9699D90727DA}" destId="{72FD5682-EBD0-4DE6-8ED3-B52F5A89C1D5}" srcOrd="0" destOrd="0" presId="urn:microsoft.com/office/officeart/2005/8/layout/lProcess2"/>
    <dgm:cxn modelId="{FA2E3045-8C32-4800-B542-4EECDE097EE2}" type="presOf" srcId="{73D10056-702F-4E83-820D-E8BD2BA5B976}" destId="{596022BA-BC43-458C-A3B6-735190147793}" srcOrd="0" destOrd="0" presId="urn:microsoft.com/office/officeart/2005/8/layout/lProcess2"/>
    <dgm:cxn modelId="{8CFDCC46-2B3F-4A53-8A1F-27D2F9ADD60A}" srcId="{5D3B2507-532B-4C91-B1E7-02952E550196}" destId="{CB06CDA7-305B-4DEB-981F-6CCA9CB3774C}" srcOrd="0" destOrd="0" parTransId="{B1B01B08-56BA-48FA-A28C-029C653B664B}" sibTransId="{6D883A4E-3CF1-44CB-B84E-BC30CB195B12}"/>
    <dgm:cxn modelId="{2E63786B-E5D8-4AA7-A0D6-D2AA0E9AD27A}" type="presOf" srcId="{3F491528-4AF9-47DD-96BA-7FBDC0CD50DF}" destId="{C665B20D-750E-4568-B3A3-6BFF5FC5063C}" srcOrd="0" destOrd="0" presId="urn:microsoft.com/office/officeart/2005/8/layout/lProcess2"/>
    <dgm:cxn modelId="{4EA78D4B-233A-4CD9-B112-A7166A24BCDC}" type="presOf" srcId="{1C4B5F5C-9527-4C8D-9EF1-EA563181DF68}" destId="{695A34D7-8C46-4E99-85B3-457CF66ABDA7}" srcOrd="0" destOrd="0" presId="urn:microsoft.com/office/officeart/2005/8/layout/lProcess2"/>
    <dgm:cxn modelId="{84F8E46C-BD57-4D9D-8F07-684EF3352566}" srcId="{5D3B2507-532B-4C91-B1E7-02952E550196}" destId="{3F491528-4AF9-47DD-96BA-7FBDC0CD50DF}" srcOrd="2" destOrd="0" parTransId="{B6A3D0D0-08D4-4957-B68A-9F1A8FB50533}" sibTransId="{8FF7D333-0691-4C10-A872-CE83B7F2B322}"/>
    <dgm:cxn modelId="{74808350-B0CF-42FF-89A3-991FB2DD89F3}" srcId="{713A2CC7-5DF7-429F-A302-8352F6645758}" destId="{BFD8DA28-1A4F-4BC3-9B8D-8E7BB2E3974A}" srcOrd="2" destOrd="0" parTransId="{A1D40761-6C3E-44BD-8609-8040273F691C}" sibTransId="{EA46EED8-3647-40B8-83C0-68F7D45371BC}"/>
    <dgm:cxn modelId="{0D9A5074-9231-49CF-AA51-D206283184E0}" srcId="{81C2B471-DF75-41B1-B3E1-9699D90727DA}" destId="{2742B171-2CF1-4507-A48F-F6583A136635}" srcOrd="0" destOrd="0" parTransId="{7C222C52-0853-48D4-AB52-CF74DEA09910}" sibTransId="{1ACCF742-3EF7-4B39-B6FD-B9DB808D1E5C}"/>
    <dgm:cxn modelId="{78070457-0FD3-4B32-A743-33853C9B04E4}" type="presOf" srcId="{94E353E0-B4CC-4ED1-B85B-A7F5EB9DE2C6}" destId="{7794859F-DD8F-480B-B674-215F962212AD}" srcOrd="0" destOrd="0" presId="urn:microsoft.com/office/officeart/2005/8/layout/lProcess2"/>
    <dgm:cxn modelId="{64E0E858-7ABE-4E32-A8D5-C3B3CDB07716}" type="presOf" srcId="{3E63EE6E-4AA2-49D1-A714-2A087BF18A7A}" destId="{F84B9873-2BBB-4662-86BA-FD5EA25433F9}" srcOrd="0" destOrd="0" presId="urn:microsoft.com/office/officeart/2005/8/layout/lProcess2"/>
    <dgm:cxn modelId="{D91E9F7B-890B-4A94-9B9D-0A63EB10A09B}" type="presOf" srcId="{BCE7913F-35BA-4141-BBCC-204A04A2386C}" destId="{CE8E8C73-55AC-468D-9F12-B4EA8B172547}" srcOrd="1" destOrd="0" presId="urn:microsoft.com/office/officeart/2005/8/layout/lProcess2"/>
    <dgm:cxn modelId="{AE9D7484-389C-461E-B0F8-98D66C676222}" srcId="{BCE7913F-35BA-4141-BBCC-204A04A2386C}" destId="{3E63EE6E-4AA2-49D1-A714-2A087BF18A7A}" srcOrd="0" destOrd="0" parTransId="{289C0E39-7140-47F7-AA3E-91E625DD37A6}" sibTransId="{7E111697-9733-404E-A175-8DD4B9E08062}"/>
    <dgm:cxn modelId="{4BA4F185-A278-4DA2-A355-BD36824A2110}" type="presOf" srcId="{44AC1C40-11EC-4998-92CC-6802817B9154}" destId="{15578260-7A18-425A-AAF8-29C351F7C2AB}" srcOrd="0" destOrd="0" presId="urn:microsoft.com/office/officeart/2005/8/layout/lProcess2"/>
    <dgm:cxn modelId="{00FBBF8E-1743-435F-A610-4FA9DF483952}" srcId="{713A2CC7-5DF7-429F-A302-8352F6645758}" destId="{CA28901F-2748-44C3-8FB5-C0A0734876E3}" srcOrd="0" destOrd="0" parTransId="{AE4790FF-6791-4EB5-85A8-5CEA5671EA3E}" sibTransId="{5E5F444B-DD97-4D9E-8D39-62A7932C8A5E}"/>
    <dgm:cxn modelId="{D508F190-7C60-428D-900D-4A0EA54A5D7B}" type="presOf" srcId="{BFD8DA28-1A4F-4BC3-9B8D-8E7BB2E3974A}" destId="{6CC38583-E4E7-4B5A-9BEC-0AFF3A934B2E}" srcOrd="0" destOrd="0" presId="urn:microsoft.com/office/officeart/2005/8/layout/lProcess2"/>
    <dgm:cxn modelId="{AB48339B-39B8-4CCA-8713-591DCC4756CB}" type="presOf" srcId="{BCE7913F-35BA-4141-BBCC-204A04A2386C}" destId="{84FCCC22-5964-4A87-9C97-60CF00C8EC56}" srcOrd="0" destOrd="0" presId="urn:microsoft.com/office/officeart/2005/8/layout/lProcess2"/>
    <dgm:cxn modelId="{497E04A6-5A73-4DE3-909B-78FD2A928257}" type="presOf" srcId="{29C9F82F-B87C-4297-A259-6414EE5D53EC}" destId="{41FC8CAA-9923-44BD-8D61-8193B30290D8}" srcOrd="0" destOrd="0" presId="urn:microsoft.com/office/officeart/2005/8/layout/lProcess2"/>
    <dgm:cxn modelId="{AE1CDEB1-6A75-448B-AF21-E1573BAFBF97}" type="presOf" srcId="{81C2B471-DF75-41B1-B3E1-9699D90727DA}" destId="{55163A8F-FB08-4ADF-96B8-EBDA4ACC011F}" srcOrd="1" destOrd="0" presId="urn:microsoft.com/office/officeart/2005/8/layout/lProcess2"/>
    <dgm:cxn modelId="{B2752FB5-33B4-4E45-9CB6-3E327BFBE0C4}" srcId="{81C2B471-DF75-41B1-B3E1-9699D90727DA}" destId="{1360D678-F86E-45E3-A474-C10D241E3A44}" srcOrd="3" destOrd="0" parTransId="{CBD108A6-7E2C-44C0-B064-FA210E14429E}" sibTransId="{1D0B8391-51B0-49BA-9F8C-536A4FF28612}"/>
    <dgm:cxn modelId="{04D2C5B5-402D-4FBB-91D3-DE5CF08488C7}" srcId="{29C9F82F-B87C-4297-A259-6414EE5D53EC}" destId="{713A2CC7-5DF7-429F-A302-8352F6645758}" srcOrd="3" destOrd="0" parTransId="{176139B6-42BC-49E6-9477-E2F3C5469471}" sibTransId="{B54BE9A8-61FF-4D95-96C9-C131B25A16AD}"/>
    <dgm:cxn modelId="{DFDDD8BD-611C-4C89-A15F-ABD3E8A5CABD}" type="presOf" srcId="{AEC24E70-C9B1-4240-B6E6-C6E3CF9ED7EC}" destId="{D034432D-80BF-4332-AB9B-0AC0CE6CF661}" srcOrd="0" destOrd="0" presId="urn:microsoft.com/office/officeart/2005/8/layout/lProcess2"/>
    <dgm:cxn modelId="{22AD1AC1-E484-41A3-A7D6-24FFC6A8AD6D}" type="presOf" srcId="{713A2CC7-5DF7-429F-A302-8352F6645758}" destId="{7D430840-BA93-4C48-84BF-6EFBA73997D5}" srcOrd="0" destOrd="0" presId="urn:microsoft.com/office/officeart/2005/8/layout/lProcess2"/>
    <dgm:cxn modelId="{027EEAC3-4AFF-4381-8F66-7856DD433730}" srcId="{29C9F82F-B87C-4297-A259-6414EE5D53EC}" destId="{81C2B471-DF75-41B1-B3E1-9699D90727DA}" srcOrd="2" destOrd="0" parTransId="{DE48D9D5-5208-42FA-A471-791EEB75B112}" sibTransId="{122C2A69-AD2C-4526-820D-F019E5906C74}"/>
    <dgm:cxn modelId="{EBB3A6C5-B5B0-42A9-8E20-2855ED6CA3A9}" type="presOf" srcId="{5D3B2507-532B-4C91-B1E7-02952E550196}" destId="{073AE026-1373-450B-BF40-2C2C6F4503D7}" srcOrd="1" destOrd="0" presId="urn:microsoft.com/office/officeart/2005/8/layout/lProcess2"/>
    <dgm:cxn modelId="{B35AE9C6-1C57-4AD6-AA99-2CA2FF7D3264}" type="presOf" srcId="{713A2CC7-5DF7-429F-A302-8352F6645758}" destId="{BC2882EB-2E44-4362-B593-5775DA05DA60}" srcOrd="1" destOrd="0" presId="urn:microsoft.com/office/officeart/2005/8/layout/lProcess2"/>
    <dgm:cxn modelId="{2F8400C9-38AF-43AC-8625-C5F6C401AE09}" type="presOf" srcId="{2742B171-2CF1-4507-A48F-F6583A136635}" destId="{96C2985D-ABEA-4341-BF06-7D81D3BEFA45}" srcOrd="0" destOrd="0" presId="urn:microsoft.com/office/officeart/2005/8/layout/lProcess2"/>
    <dgm:cxn modelId="{4A572FCA-9C12-4F4E-A321-DCA1F6345FAA}" srcId="{73D10056-702F-4E83-820D-E8BD2BA5B976}" destId="{12D1C93C-302A-4743-9739-CB1A073B6CF5}" srcOrd="3" destOrd="0" parTransId="{1FD89643-A8D2-4FAB-9907-7FFAC2366F57}" sibTransId="{85496C71-7493-4369-BAAD-2450450C2747}"/>
    <dgm:cxn modelId="{270E85D2-2146-46FE-AC6D-DC0CA167A129}" srcId="{81C2B471-DF75-41B1-B3E1-9699D90727DA}" destId="{1C4B5F5C-9527-4C8D-9EF1-EA563181DF68}" srcOrd="2" destOrd="0" parTransId="{20ED1BCC-F228-458F-8DA6-05FF27A22619}" sibTransId="{F8033053-13AF-46B8-A97E-BCBEAB37D81A}"/>
    <dgm:cxn modelId="{05042ED3-5848-45B6-AEFB-48DB16EB42E1}" srcId="{29C9F82F-B87C-4297-A259-6414EE5D53EC}" destId="{5D3B2507-532B-4C91-B1E7-02952E550196}" srcOrd="1" destOrd="0" parTransId="{3612C50F-5985-45A8-A736-7C8793C740EC}" sibTransId="{C743099F-C50B-4E6F-A1A0-98E13DDCA4B0}"/>
    <dgm:cxn modelId="{0AC88ED3-C483-4E43-A9F5-10F663BB8C46}" type="presOf" srcId="{41F75BE3-A5F1-444E-AAB8-23F19F272428}" destId="{678086C7-D01B-4526-978A-924571846493}" srcOrd="0" destOrd="0" presId="urn:microsoft.com/office/officeart/2005/8/layout/lProcess2"/>
    <dgm:cxn modelId="{BD5620E3-EE3A-4AFE-9C9A-80524BDCD90A}" srcId="{73D10056-702F-4E83-820D-E8BD2BA5B976}" destId="{67026058-30CD-4608-BD5E-54CCF710E374}" srcOrd="2" destOrd="0" parTransId="{A23B9CC0-BAA1-424B-9B6D-413F0D2749B1}" sibTransId="{9579A70A-0F1C-46D3-844D-18A40463139E}"/>
    <dgm:cxn modelId="{51E98DEA-ED01-4F76-A621-B0D78D92EE93}" type="presOf" srcId="{67026058-30CD-4608-BD5E-54CCF710E374}" destId="{4E73DC6B-670E-46A4-9263-C5FF2CBD7566}" srcOrd="0" destOrd="0" presId="urn:microsoft.com/office/officeart/2005/8/layout/lProcess2"/>
    <dgm:cxn modelId="{2EBC20F3-F2B8-428D-9DBC-C979183A9B65}" srcId="{29C9F82F-B87C-4297-A259-6414EE5D53EC}" destId="{BCE7913F-35BA-4141-BBCC-204A04A2386C}" srcOrd="4" destOrd="0" parTransId="{2480CD2B-774A-40D7-837F-0139761E90D3}" sibTransId="{4276FECB-676E-432A-8B16-D5FC37459454}"/>
    <dgm:cxn modelId="{F28D29F8-CF7B-4E54-81AA-4424B50F47F0}" srcId="{81C2B471-DF75-41B1-B3E1-9699D90727DA}" destId="{CD8978DD-F5FD-44CC-AD9D-0717DB260CDA}" srcOrd="1" destOrd="0" parTransId="{C1AEDB53-4BBD-4C95-8CD8-196F240F4D35}" sibTransId="{0D06D136-6532-475D-8011-CCE196C8ECE2}"/>
    <dgm:cxn modelId="{C7CA2AF8-EBEE-4DF1-8F3A-68490F7380B9}" type="presOf" srcId="{73D10056-702F-4E83-820D-E8BD2BA5B976}" destId="{B4AFCF0D-F251-4140-AE83-DD1954600B3D}" srcOrd="1" destOrd="0" presId="urn:microsoft.com/office/officeart/2005/8/layout/lProcess2"/>
    <dgm:cxn modelId="{AD5F5DFF-9DDB-4983-BA22-BCAFB1F7A39A}" type="presOf" srcId="{317E5AD1-2CDF-4BC4-B803-BC6B7F3DAD10}" destId="{BA1296D6-14F3-45FE-BB27-E05E7960D928}" srcOrd="0" destOrd="0" presId="urn:microsoft.com/office/officeart/2005/8/layout/lProcess2"/>
    <dgm:cxn modelId="{93CCED88-08A5-465B-AF32-6121CE8B4519}" type="presParOf" srcId="{41FC8CAA-9923-44BD-8D61-8193B30290D8}" destId="{59E1E704-8173-47A1-B11A-0B64852294B2}" srcOrd="0" destOrd="0" presId="urn:microsoft.com/office/officeart/2005/8/layout/lProcess2"/>
    <dgm:cxn modelId="{6E407C8D-D0B3-4C3B-9CBA-B5725A8127E6}" type="presParOf" srcId="{59E1E704-8173-47A1-B11A-0B64852294B2}" destId="{596022BA-BC43-458C-A3B6-735190147793}" srcOrd="0" destOrd="0" presId="urn:microsoft.com/office/officeart/2005/8/layout/lProcess2"/>
    <dgm:cxn modelId="{0B321F18-787B-4711-A870-0EEB14599DD8}" type="presParOf" srcId="{59E1E704-8173-47A1-B11A-0B64852294B2}" destId="{B4AFCF0D-F251-4140-AE83-DD1954600B3D}" srcOrd="1" destOrd="0" presId="urn:microsoft.com/office/officeart/2005/8/layout/lProcess2"/>
    <dgm:cxn modelId="{AAAA3C12-5469-44D4-A623-465EF59DE4A1}" type="presParOf" srcId="{59E1E704-8173-47A1-B11A-0B64852294B2}" destId="{37038813-7BBF-4EC0-87C0-305BA1696874}" srcOrd="2" destOrd="0" presId="urn:microsoft.com/office/officeart/2005/8/layout/lProcess2"/>
    <dgm:cxn modelId="{783D0C4E-BFF2-4094-91C6-ABE581835C3B}" type="presParOf" srcId="{37038813-7BBF-4EC0-87C0-305BA1696874}" destId="{BC1AB7A9-5E17-41C6-B4EB-7DD81F42184E}" srcOrd="0" destOrd="0" presId="urn:microsoft.com/office/officeart/2005/8/layout/lProcess2"/>
    <dgm:cxn modelId="{23C6B595-A1B9-4EF2-A355-D88A27A266E8}" type="presParOf" srcId="{BC1AB7A9-5E17-41C6-B4EB-7DD81F42184E}" destId="{15578260-7A18-425A-AAF8-29C351F7C2AB}" srcOrd="0" destOrd="0" presId="urn:microsoft.com/office/officeart/2005/8/layout/lProcess2"/>
    <dgm:cxn modelId="{3226DEE8-BB51-4368-9DDA-8B017BF6ABFA}" type="presParOf" srcId="{BC1AB7A9-5E17-41C6-B4EB-7DD81F42184E}" destId="{B98F6F01-24FB-40AA-A028-ACF5DCBB3903}" srcOrd="1" destOrd="0" presId="urn:microsoft.com/office/officeart/2005/8/layout/lProcess2"/>
    <dgm:cxn modelId="{A9C9B0A7-5D79-4856-AEBF-069F83C8CC78}" type="presParOf" srcId="{BC1AB7A9-5E17-41C6-B4EB-7DD81F42184E}" destId="{FC6BDAA7-F259-44EA-8566-645664339602}" srcOrd="2" destOrd="0" presId="urn:microsoft.com/office/officeart/2005/8/layout/lProcess2"/>
    <dgm:cxn modelId="{584BCD53-21CD-4329-90BF-99D829EDF0E4}" type="presParOf" srcId="{BC1AB7A9-5E17-41C6-B4EB-7DD81F42184E}" destId="{6E04ECBE-5352-411C-9653-4E551E2D1D46}" srcOrd="3" destOrd="0" presId="urn:microsoft.com/office/officeart/2005/8/layout/lProcess2"/>
    <dgm:cxn modelId="{7B4CFE48-9BF7-4B12-A677-FD0960AEE3C7}" type="presParOf" srcId="{BC1AB7A9-5E17-41C6-B4EB-7DD81F42184E}" destId="{4E73DC6B-670E-46A4-9263-C5FF2CBD7566}" srcOrd="4" destOrd="0" presId="urn:microsoft.com/office/officeart/2005/8/layout/lProcess2"/>
    <dgm:cxn modelId="{527928D8-2A46-43C1-BB84-D1B01310F83E}" type="presParOf" srcId="{BC1AB7A9-5E17-41C6-B4EB-7DD81F42184E}" destId="{2E3E7F4F-24E4-4FF5-8A87-FE6431BB07C2}" srcOrd="5" destOrd="0" presId="urn:microsoft.com/office/officeart/2005/8/layout/lProcess2"/>
    <dgm:cxn modelId="{C9871EB0-11DE-47E5-B2E1-B0F4E72F423A}" type="presParOf" srcId="{BC1AB7A9-5E17-41C6-B4EB-7DD81F42184E}" destId="{56A42E98-286C-4DF7-9396-AC71615DE192}" srcOrd="6" destOrd="0" presId="urn:microsoft.com/office/officeart/2005/8/layout/lProcess2"/>
    <dgm:cxn modelId="{2D960C8F-8F82-4D43-96FE-CDDD66D0023D}" type="presParOf" srcId="{41FC8CAA-9923-44BD-8D61-8193B30290D8}" destId="{889D4E78-0E41-4FF3-9A75-826CD5AC5540}" srcOrd="1" destOrd="0" presId="urn:microsoft.com/office/officeart/2005/8/layout/lProcess2"/>
    <dgm:cxn modelId="{C4993640-FECD-42E1-AF05-AB80284166DA}" type="presParOf" srcId="{41FC8CAA-9923-44BD-8D61-8193B30290D8}" destId="{915CCF82-1B1D-4A34-83A2-243C88CAE714}" srcOrd="2" destOrd="0" presId="urn:microsoft.com/office/officeart/2005/8/layout/lProcess2"/>
    <dgm:cxn modelId="{3F8CCECE-8F56-439B-8703-4971F7C8BA89}" type="presParOf" srcId="{915CCF82-1B1D-4A34-83A2-243C88CAE714}" destId="{DC0AA142-7CF1-44BD-BC50-F8179AD1139F}" srcOrd="0" destOrd="0" presId="urn:microsoft.com/office/officeart/2005/8/layout/lProcess2"/>
    <dgm:cxn modelId="{3FF8A9B1-CD62-4390-B365-FBE740874AC9}" type="presParOf" srcId="{915CCF82-1B1D-4A34-83A2-243C88CAE714}" destId="{073AE026-1373-450B-BF40-2C2C6F4503D7}" srcOrd="1" destOrd="0" presId="urn:microsoft.com/office/officeart/2005/8/layout/lProcess2"/>
    <dgm:cxn modelId="{310C739D-16F0-4947-A749-369B0AA3ABD2}" type="presParOf" srcId="{915CCF82-1B1D-4A34-83A2-243C88CAE714}" destId="{793A62E1-A00D-47E0-B41F-7E6FE972243B}" srcOrd="2" destOrd="0" presId="urn:microsoft.com/office/officeart/2005/8/layout/lProcess2"/>
    <dgm:cxn modelId="{DA0160EE-0670-44C2-8717-C4FAF4557F46}" type="presParOf" srcId="{793A62E1-A00D-47E0-B41F-7E6FE972243B}" destId="{1AD7396F-326B-4EA4-92D5-2D732726490C}" srcOrd="0" destOrd="0" presId="urn:microsoft.com/office/officeart/2005/8/layout/lProcess2"/>
    <dgm:cxn modelId="{AD7ED59F-26A1-4D3F-BD42-0F4B63F1E5B3}" type="presParOf" srcId="{1AD7396F-326B-4EA4-92D5-2D732726490C}" destId="{22107FC1-4E30-48A3-870C-0F1658EA4073}" srcOrd="0" destOrd="0" presId="urn:microsoft.com/office/officeart/2005/8/layout/lProcess2"/>
    <dgm:cxn modelId="{6E4B01E9-2866-43A8-8CDB-E9389E4663EC}" type="presParOf" srcId="{1AD7396F-326B-4EA4-92D5-2D732726490C}" destId="{1F37D97F-DB2D-4445-9C53-85AD3780CF64}" srcOrd="1" destOrd="0" presId="urn:microsoft.com/office/officeart/2005/8/layout/lProcess2"/>
    <dgm:cxn modelId="{B9DAD27F-79F4-41D9-98CA-165E2AC4A226}" type="presParOf" srcId="{1AD7396F-326B-4EA4-92D5-2D732726490C}" destId="{7794859F-DD8F-480B-B674-215F962212AD}" srcOrd="2" destOrd="0" presId="urn:microsoft.com/office/officeart/2005/8/layout/lProcess2"/>
    <dgm:cxn modelId="{F5D7D124-3314-481E-B2FF-F47CE41426A7}" type="presParOf" srcId="{1AD7396F-326B-4EA4-92D5-2D732726490C}" destId="{ECCFC2E2-CD06-464F-9121-722D7FB40896}" srcOrd="3" destOrd="0" presId="urn:microsoft.com/office/officeart/2005/8/layout/lProcess2"/>
    <dgm:cxn modelId="{CB3AB62B-AA73-482B-ABF1-CDC256523663}" type="presParOf" srcId="{1AD7396F-326B-4EA4-92D5-2D732726490C}" destId="{C665B20D-750E-4568-B3A3-6BFF5FC5063C}" srcOrd="4" destOrd="0" presId="urn:microsoft.com/office/officeart/2005/8/layout/lProcess2"/>
    <dgm:cxn modelId="{A2DFA823-6CC9-4C3A-BBCA-26C40437249D}" type="presParOf" srcId="{41FC8CAA-9923-44BD-8D61-8193B30290D8}" destId="{113F1305-06D4-4E9D-B37F-3546A89FEF11}" srcOrd="3" destOrd="0" presId="urn:microsoft.com/office/officeart/2005/8/layout/lProcess2"/>
    <dgm:cxn modelId="{FF871CC3-4090-4B66-91E9-DD23444132D4}" type="presParOf" srcId="{41FC8CAA-9923-44BD-8D61-8193B30290D8}" destId="{C281E9C7-E18E-4BF2-9F08-E5D59DB82412}" srcOrd="4" destOrd="0" presId="urn:microsoft.com/office/officeart/2005/8/layout/lProcess2"/>
    <dgm:cxn modelId="{17E8B30C-1144-4352-8C6E-08B5C41F93ED}" type="presParOf" srcId="{C281E9C7-E18E-4BF2-9F08-E5D59DB82412}" destId="{72FD5682-EBD0-4DE6-8ED3-B52F5A89C1D5}" srcOrd="0" destOrd="0" presId="urn:microsoft.com/office/officeart/2005/8/layout/lProcess2"/>
    <dgm:cxn modelId="{427569FC-EC61-4927-9FC0-BF41734F740B}" type="presParOf" srcId="{C281E9C7-E18E-4BF2-9F08-E5D59DB82412}" destId="{55163A8F-FB08-4ADF-96B8-EBDA4ACC011F}" srcOrd="1" destOrd="0" presId="urn:microsoft.com/office/officeart/2005/8/layout/lProcess2"/>
    <dgm:cxn modelId="{1002F84F-3BAA-4C9A-9674-180DF54C1AFC}" type="presParOf" srcId="{C281E9C7-E18E-4BF2-9F08-E5D59DB82412}" destId="{3A11442A-0D13-415A-B588-112C2960DC58}" srcOrd="2" destOrd="0" presId="urn:microsoft.com/office/officeart/2005/8/layout/lProcess2"/>
    <dgm:cxn modelId="{8003CD00-1FEC-4CA5-952E-D64E6EA0CE43}" type="presParOf" srcId="{3A11442A-0D13-415A-B588-112C2960DC58}" destId="{0AA4970D-F118-4673-B7A7-AA8F15F1251E}" srcOrd="0" destOrd="0" presId="urn:microsoft.com/office/officeart/2005/8/layout/lProcess2"/>
    <dgm:cxn modelId="{7264EE6D-BA22-4E18-9DC6-36CC6C71813E}" type="presParOf" srcId="{0AA4970D-F118-4673-B7A7-AA8F15F1251E}" destId="{96C2985D-ABEA-4341-BF06-7D81D3BEFA45}" srcOrd="0" destOrd="0" presId="urn:microsoft.com/office/officeart/2005/8/layout/lProcess2"/>
    <dgm:cxn modelId="{965B0FE0-84D5-4C65-B860-C8AF2CC2741E}" type="presParOf" srcId="{0AA4970D-F118-4673-B7A7-AA8F15F1251E}" destId="{3786A4A9-3B99-4546-A67E-F17567B1F588}" srcOrd="1" destOrd="0" presId="urn:microsoft.com/office/officeart/2005/8/layout/lProcess2"/>
    <dgm:cxn modelId="{D17697B3-38F8-4C36-AA62-EA825FDC353F}" type="presParOf" srcId="{0AA4970D-F118-4673-B7A7-AA8F15F1251E}" destId="{3EA87BDC-45F2-43CB-906E-687077F0C91C}" srcOrd="2" destOrd="0" presId="urn:microsoft.com/office/officeart/2005/8/layout/lProcess2"/>
    <dgm:cxn modelId="{BF1CB500-6127-4385-AE2D-B6BD87E41B6E}" type="presParOf" srcId="{0AA4970D-F118-4673-B7A7-AA8F15F1251E}" destId="{3AB67683-776D-4BF6-9ED2-7F9B42702E35}" srcOrd="3" destOrd="0" presId="urn:microsoft.com/office/officeart/2005/8/layout/lProcess2"/>
    <dgm:cxn modelId="{6A4A6508-839D-410F-BE1D-ACCE58F0952F}" type="presParOf" srcId="{0AA4970D-F118-4673-B7A7-AA8F15F1251E}" destId="{695A34D7-8C46-4E99-85B3-457CF66ABDA7}" srcOrd="4" destOrd="0" presId="urn:microsoft.com/office/officeart/2005/8/layout/lProcess2"/>
    <dgm:cxn modelId="{1B3AB004-7B50-47F4-AAA8-2C8E5C0A4AB8}" type="presParOf" srcId="{0AA4970D-F118-4673-B7A7-AA8F15F1251E}" destId="{2BEE24C3-F541-407A-B15C-541D5DF64B31}" srcOrd="5" destOrd="0" presId="urn:microsoft.com/office/officeart/2005/8/layout/lProcess2"/>
    <dgm:cxn modelId="{836748E2-C7AD-46CD-93FF-62750F88F4F5}" type="presParOf" srcId="{0AA4970D-F118-4673-B7A7-AA8F15F1251E}" destId="{7E74C177-82E4-475F-BB8A-6379D68FD437}" srcOrd="6" destOrd="0" presId="urn:microsoft.com/office/officeart/2005/8/layout/lProcess2"/>
    <dgm:cxn modelId="{766159BD-C2FA-4A93-9062-93660511FF5E}" type="presParOf" srcId="{0AA4970D-F118-4673-B7A7-AA8F15F1251E}" destId="{04D29180-3C58-4AC2-9E6E-89864F58E58D}" srcOrd="7" destOrd="0" presId="urn:microsoft.com/office/officeart/2005/8/layout/lProcess2"/>
    <dgm:cxn modelId="{C973B2EF-6826-4FF1-9ADA-0B1166F0E63D}" type="presParOf" srcId="{0AA4970D-F118-4673-B7A7-AA8F15F1251E}" destId="{D034432D-80BF-4332-AB9B-0AC0CE6CF661}" srcOrd="8" destOrd="0" presId="urn:microsoft.com/office/officeart/2005/8/layout/lProcess2"/>
    <dgm:cxn modelId="{F1B53E8C-43E2-468B-8E34-093646598F72}" type="presParOf" srcId="{41FC8CAA-9923-44BD-8D61-8193B30290D8}" destId="{21D7B5FB-9E77-454A-900A-9DBC2C410621}" srcOrd="5" destOrd="0" presId="urn:microsoft.com/office/officeart/2005/8/layout/lProcess2"/>
    <dgm:cxn modelId="{404EF5B4-1F55-4DC2-94AA-9C9414420ADF}" type="presParOf" srcId="{41FC8CAA-9923-44BD-8D61-8193B30290D8}" destId="{1A152A28-C980-4841-8E14-DFF460D20F7B}" srcOrd="6" destOrd="0" presId="urn:microsoft.com/office/officeart/2005/8/layout/lProcess2"/>
    <dgm:cxn modelId="{6CF6E86C-2E50-4999-B75A-545FD24AE7A1}" type="presParOf" srcId="{1A152A28-C980-4841-8E14-DFF460D20F7B}" destId="{7D430840-BA93-4C48-84BF-6EFBA73997D5}" srcOrd="0" destOrd="0" presId="urn:microsoft.com/office/officeart/2005/8/layout/lProcess2"/>
    <dgm:cxn modelId="{DE4006AE-6209-4809-9AA6-76ADD4788EB5}" type="presParOf" srcId="{1A152A28-C980-4841-8E14-DFF460D20F7B}" destId="{BC2882EB-2E44-4362-B593-5775DA05DA60}" srcOrd="1" destOrd="0" presId="urn:microsoft.com/office/officeart/2005/8/layout/lProcess2"/>
    <dgm:cxn modelId="{43B6498A-947D-4BED-AE07-056E2858A491}" type="presParOf" srcId="{1A152A28-C980-4841-8E14-DFF460D20F7B}" destId="{CD8093EA-94BA-4C49-AD8F-B8E565559FEF}" srcOrd="2" destOrd="0" presId="urn:microsoft.com/office/officeart/2005/8/layout/lProcess2"/>
    <dgm:cxn modelId="{AD0DF5A8-62BC-4759-8F04-80F25CA832D1}" type="presParOf" srcId="{CD8093EA-94BA-4C49-AD8F-B8E565559FEF}" destId="{19793AE0-D944-4950-9CD4-4E6A8790A1A6}" srcOrd="0" destOrd="0" presId="urn:microsoft.com/office/officeart/2005/8/layout/lProcess2"/>
    <dgm:cxn modelId="{BF84F577-5193-4E05-8A2A-665C4B8B52E3}" type="presParOf" srcId="{19793AE0-D944-4950-9CD4-4E6A8790A1A6}" destId="{B8CAF656-E5AD-44D2-8137-E9291413F535}" srcOrd="0" destOrd="0" presId="urn:microsoft.com/office/officeart/2005/8/layout/lProcess2"/>
    <dgm:cxn modelId="{51B1F564-BD00-4AAE-8ED3-9BAD7550E6D1}" type="presParOf" srcId="{19793AE0-D944-4950-9CD4-4E6A8790A1A6}" destId="{D8F9E8D7-68B2-456B-AFB4-C55C6257FFFA}" srcOrd="1" destOrd="0" presId="urn:microsoft.com/office/officeart/2005/8/layout/lProcess2"/>
    <dgm:cxn modelId="{C0828F5F-02B4-458E-B102-28836BE6ED2A}" type="presParOf" srcId="{19793AE0-D944-4950-9CD4-4E6A8790A1A6}" destId="{A40D85CE-3219-4775-956D-3DF3DFBD7766}" srcOrd="2" destOrd="0" presId="urn:microsoft.com/office/officeart/2005/8/layout/lProcess2"/>
    <dgm:cxn modelId="{F2D824A0-9573-46FB-94E9-28F77D5D40F8}" type="presParOf" srcId="{19793AE0-D944-4950-9CD4-4E6A8790A1A6}" destId="{9A5A50E8-DAB1-4C9F-85EE-DDE87F1F9F89}" srcOrd="3" destOrd="0" presId="urn:microsoft.com/office/officeart/2005/8/layout/lProcess2"/>
    <dgm:cxn modelId="{C356067D-13F3-4E81-B0B4-283F693C7171}" type="presParOf" srcId="{19793AE0-D944-4950-9CD4-4E6A8790A1A6}" destId="{6CC38583-E4E7-4B5A-9BEC-0AFF3A934B2E}" srcOrd="4" destOrd="0" presId="urn:microsoft.com/office/officeart/2005/8/layout/lProcess2"/>
    <dgm:cxn modelId="{49C1F78D-3DDA-4086-95F8-E61C0675DDE3}" type="presParOf" srcId="{41FC8CAA-9923-44BD-8D61-8193B30290D8}" destId="{66B8727D-61AD-49D3-83A5-F016E5C48D64}" srcOrd="7" destOrd="0" presId="urn:microsoft.com/office/officeart/2005/8/layout/lProcess2"/>
    <dgm:cxn modelId="{BD4F1A43-8293-4DFE-8948-4853B2847EA1}" type="presParOf" srcId="{41FC8CAA-9923-44BD-8D61-8193B30290D8}" destId="{6F0DEA05-C837-4262-A5DF-B6CB1DFBA3D3}" srcOrd="8" destOrd="0" presId="urn:microsoft.com/office/officeart/2005/8/layout/lProcess2"/>
    <dgm:cxn modelId="{239A45B0-FC30-4DBE-88B0-1EAF5EC40C86}" type="presParOf" srcId="{6F0DEA05-C837-4262-A5DF-B6CB1DFBA3D3}" destId="{84FCCC22-5964-4A87-9C97-60CF00C8EC56}" srcOrd="0" destOrd="0" presId="urn:microsoft.com/office/officeart/2005/8/layout/lProcess2"/>
    <dgm:cxn modelId="{6D2B8AA3-2511-4651-96FA-8121AEB92749}" type="presParOf" srcId="{6F0DEA05-C837-4262-A5DF-B6CB1DFBA3D3}" destId="{CE8E8C73-55AC-468D-9F12-B4EA8B172547}" srcOrd="1" destOrd="0" presId="urn:microsoft.com/office/officeart/2005/8/layout/lProcess2"/>
    <dgm:cxn modelId="{79EE41FF-C7E7-4537-9A7D-AE9F44F229DB}" type="presParOf" srcId="{6F0DEA05-C837-4262-A5DF-B6CB1DFBA3D3}" destId="{F961EDAE-D1F8-4F05-9842-B61BA46EC96E}" srcOrd="2" destOrd="0" presId="urn:microsoft.com/office/officeart/2005/8/layout/lProcess2"/>
    <dgm:cxn modelId="{6D53D5D0-A049-4B4C-82EF-07E8CB3E56D5}" type="presParOf" srcId="{F961EDAE-D1F8-4F05-9842-B61BA46EC96E}" destId="{DE6332D5-7779-4F91-945F-C07952794E79}" srcOrd="0" destOrd="0" presId="urn:microsoft.com/office/officeart/2005/8/layout/lProcess2"/>
    <dgm:cxn modelId="{22905C5F-7FE3-441A-8381-B12965D1B89E}" type="presParOf" srcId="{DE6332D5-7779-4F91-945F-C07952794E79}" destId="{F84B9873-2BBB-4662-86BA-FD5EA25433F9}" srcOrd="0" destOrd="0" presId="urn:microsoft.com/office/officeart/2005/8/layout/lProcess2"/>
    <dgm:cxn modelId="{072B3C8A-C70C-436D-81A9-60677B5F76A5}" type="presParOf" srcId="{DE6332D5-7779-4F91-945F-C07952794E79}" destId="{BD9E8B0B-BE96-45EB-9B9C-7024FE3EF041}" srcOrd="1" destOrd="0" presId="urn:microsoft.com/office/officeart/2005/8/layout/lProcess2"/>
    <dgm:cxn modelId="{435C15A8-6F14-4108-8A75-ED38F94287AF}" type="presParOf" srcId="{DE6332D5-7779-4F91-945F-C07952794E79}" destId="{678086C7-D01B-4526-978A-924571846493}" srcOrd="2" destOrd="0" presId="urn:microsoft.com/office/officeart/2005/8/layout/lProcess2"/>
    <dgm:cxn modelId="{DAF2BC5F-9B9B-4D33-93A5-411A45390671}" type="presParOf" srcId="{DE6332D5-7779-4F91-945F-C07952794E79}" destId="{A78BBA8A-A775-4164-80F4-77C15ACE7BAC}" srcOrd="3" destOrd="0" presId="urn:microsoft.com/office/officeart/2005/8/layout/lProcess2"/>
    <dgm:cxn modelId="{68CF1264-BF83-4273-B8A0-E3B5EBDEF032}" type="presParOf" srcId="{DE6332D5-7779-4F91-945F-C07952794E79}" destId="{BA1296D6-14F3-45FE-BB27-E05E7960D928}"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2509D3D-23F9-4C37-8454-A2B77E8379E6}"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54C48BE4-3FA6-4362-B333-BC34D73D7DA4}">
      <dgm:prSet/>
      <dgm:spPr/>
      <dgm:t>
        <a:bodyPr/>
        <a:lstStyle/>
        <a:p>
          <a:r>
            <a:rPr lang="en-US">
              <a:latin typeface="Tw Cen MT Condensed" panose="020B0606020104020203"/>
            </a:rPr>
            <a:t>Work</a:t>
          </a:r>
          <a:r>
            <a:rPr lang="en-US"/>
            <a:t> with the people at your table &amp; use the graphic organizer</a:t>
          </a:r>
        </a:p>
      </dgm:t>
    </dgm:pt>
    <dgm:pt modelId="{71F27412-6D44-4DFB-9204-2525B7A5358F}" type="parTrans" cxnId="{251314F3-759C-4314-A756-C5B389D973AD}">
      <dgm:prSet/>
      <dgm:spPr/>
      <dgm:t>
        <a:bodyPr/>
        <a:lstStyle/>
        <a:p>
          <a:endParaRPr lang="en-US"/>
        </a:p>
      </dgm:t>
    </dgm:pt>
    <dgm:pt modelId="{6BE81210-B1D5-4381-B445-13EE2EAC2020}" type="sibTrans" cxnId="{251314F3-759C-4314-A756-C5B389D973AD}">
      <dgm:prSet/>
      <dgm:spPr/>
      <dgm:t>
        <a:bodyPr/>
        <a:lstStyle/>
        <a:p>
          <a:endParaRPr lang="en-US"/>
        </a:p>
      </dgm:t>
    </dgm:pt>
    <dgm:pt modelId="{C5CBAA4A-36EA-4373-9C34-A7325A314D90}">
      <dgm:prSet/>
      <dgm:spPr/>
      <dgm:t>
        <a:bodyPr/>
        <a:lstStyle/>
        <a:p>
          <a:r>
            <a:rPr lang="en-US"/>
            <a:t>For each category, brainstorm at least one local group that might be a good fit for partnering with your school or classroom</a:t>
          </a:r>
        </a:p>
      </dgm:t>
    </dgm:pt>
    <dgm:pt modelId="{8324491E-F1F8-44A0-8121-9F91A94798B6}" type="parTrans" cxnId="{B7E4440C-EC17-4920-8801-4EA1F374A87A}">
      <dgm:prSet/>
      <dgm:spPr/>
      <dgm:t>
        <a:bodyPr/>
        <a:lstStyle/>
        <a:p>
          <a:endParaRPr lang="en-US"/>
        </a:p>
      </dgm:t>
    </dgm:pt>
    <dgm:pt modelId="{BF3F4587-D255-466A-8A5B-140DE03185D7}" type="sibTrans" cxnId="{B7E4440C-EC17-4920-8801-4EA1F374A87A}">
      <dgm:prSet/>
      <dgm:spPr/>
      <dgm:t>
        <a:bodyPr/>
        <a:lstStyle/>
        <a:p>
          <a:endParaRPr lang="en-US"/>
        </a:p>
      </dgm:t>
    </dgm:pt>
    <dgm:pt modelId="{995EB9F3-0267-4C9C-B5EC-74B49DB90B44}">
      <dgm:prSet/>
      <dgm:spPr/>
      <dgm:t>
        <a:bodyPr/>
        <a:lstStyle/>
        <a:p>
          <a:r>
            <a:rPr lang="en-US"/>
            <a:t>Indicate the type of partnership they might be able to provide</a:t>
          </a:r>
        </a:p>
      </dgm:t>
    </dgm:pt>
    <dgm:pt modelId="{92CE28F6-91D8-4066-8848-B5260DE9FDBC}" type="parTrans" cxnId="{8D74643E-2947-4736-AEAC-3079BBDE5580}">
      <dgm:prSet/>
      <dgm:spPr/>
    </dgm:pt>
    <dgm:pt modelId="{EE02150F-93FC-4A4F-A005-4C3FD2AAB127}" type="sibTrans" cxnId="{8D74643E-2947-4736-AEAC-3079BBDE5580}">
      <dgm:prSet/>
      <dgm:spPr/>
    </dgm:pt>
    <dgm:pt modelId="{9E61ADAE-FF55-49FC-9F38-EC740F9D87B8}">
      <dgm:prSet/>
      <dgm:spPr/>
      <dgm:t>
        <a:bodyPr/>
        <a:lstStyle/>
        <a:p>
          <a:r>
            <a:rPr lang="en-US"/>
            <a:t>We'll make a </a:t>
          </a:r>
          <a:r>
            <a:rPr lang="en-US" dirty="0">
              <a:hlinkClick xmlns:r="http://schemas.openxmlformats.org/officeDocument/2006/relationships" r:id="rId1"/>
            </a:rPr>
            <a:t>master list</a:t>
          </a:r>
        </a:p>
      </dgm:t>
    </dgm:pt>
    <dgm:pt modelId="{CD6DE24E-BF77-4ECC-8502-F62BA08BC596}" type="parTrans" cxnId="{6197D272-A382-440F-8715-F774365B61E6}">
      <dgm:prSet/>
      <dgm:spPr/>
    </dgm:pt>
    <dgm:pt modelId="{8A89718E-F158-4473-88F5-19D624CC3E85}" type="sibTrans" cxnId="{6197D272-A382-440F-8715-F774365B61E6}">
      <dgm:prSet/>
      <dgm:spPr/>
    </dgm:pt>
    <dgm:pt modelId="{CD51E188-3A64-453B-ADCF-92DAE7D00816}" type="pres">
      <dgm:prSet presAssocID="{E2509D3D-23F9-4C37-8454-A2B77E8379E6}" presName="Name0" presStyleCnt="0">
        <dgm:presLayoutVars>
          <dgm:dir/>
          <dgm:resizeHandles val="exact"/>
        </dgm:presLayoutVars>
      </dgm:prSet>
      <dgm:spPr/>
    </dgm:pt>
    <dgm:pt modelId="{E4619AE3-323D-4B3F-9EE2-0CC06C87055E}" type="pres">
      <dgm:prSet presAssocID="{E2509D3D-23F9-4C37-8454-A2B77E8379E6}" presName="arrow" presStyleLbl="bgShp" presStyleIdx="0" presStyleCnt="1"/>
      <dgm:spPr/>
    </dgm:pt>
    <dgm:pt modelId="{AFBD42B4-20E6-4903-95EA-9F1C60F5D5BC}" type="pres">
      <dgm:prSet presAssocID="{E2509D3D-23F9-4C37-8454-A2B77E8379E6}" presName="points" presStyleCnt="0"/>
      <dgm:spPr/>
    </dgm:pt>
    <dgm:pt modelId="{8A991AF2-78D2-49F1-A801-27B410D3D5E3}" type="pres">
      <dgm:prSet presAssocID="{54C48BE4-3FA6-4362-B333-BC34D73D7DA4}" presName="compositeA" presStyleCnt="0"/>
      <dgm:spPr/>
    </dgm:pt>
    <dgm:pt modelId="{69E70522-A95E-4E75-9347-D572D6588582}" type="pres">
      <dgm:prSet presAssocID="{54C48BE4-3FA6-4362-B333-BC34D73D7DA4}" presName="textA" presStyleLbl="revTx" presStyleIdx="0" presStyleCnt="3">
        <dgm:presLayoutVars>
          <dgm:bulletEnabled val="1"/>
        </dgm:presLayoutVars>
      </dgm:prSet>
      <dgm:spPr/>
    </dgm:pt>
    <dgm:pt modelId="{3BE214AE-7F12-4D67-B921-40B82ABDD8C4}" type="pres">
      <dgm:prSet presAssocID="{54C48BE4-3FA6-4362-B333-BC34D73D7DA4}" presName="circleA" presStyleLbl="node1" presStyleIdx="0" presStyleCnt="3"/>
      <dgm:spPr/>
    </dgm:pt>
    <dgm:pt modelId="{817E7FE4-0691-438B-93B7-AF6F8CA4E1F5}" type="pres">
      <dgm:prSet presAssocID="{54C48BE4-3FA6-4362-B333-BC34D73D7DA4}" presName="spaceA" presStyleCnt="0"/>
      <dgm:spPr/>
    </dgm:pt>
    <dgm:pt modelId="{EDD80029-E9CB-4C0A-9F76-60655DAD78D9}" type="pres">
      <dgm:prSet presAssocID="{6BE81210-B1D5-4381-B445-13EE2EAC2020}" presName="space" presStyleCnt="0"/>
      <dgm:spPr/>
    </dgm:pt>
    <dgm:pt modelId="{85845E36-3A6F-4E6E-A052-B767E6D79C27}" type="pres">
      <dgm:prSet presAssocID="{C5CBAA4A-36EA-4373-9C34-A7325A314D90}" presName="compositeB" presStyleCnt="0"/>
      <dgm:spPr/>
    </dgm:pt>
    <dgm:pt modelId="{30313791-0324-4C2D-9EAD-575BFD20814F}" type="pres">
      <dgm:prSet presAssocID="{C5CBAA4A-36EA-4373-9C34-A7325A314D90}" presName="textB" presStyleLbl="revTx" presStyleIdx="1" presStyleCnt="3">
        <dgm:presLayoutVars>
          <dgm:bulletEnabled val="1"/>
        </dgm:presLayoutVars>
      </dgm:prSet>
      <dgm:spPr/>
    </dgm:pt>
    <dgm:pt modelId="{8B4B253D-2D60-4DFC-AFD1-FDC4A3D4EE56}" type="pres">
      <dgm:prSet presAssocID="{C5CBAA4A-36EA-4373-9C34-A7325A314D90}" presName="circleB" presStyleLbl="node1" presStyleIdx="1" presStyleCnt="3"/>
      <dgm:spPr/>
    </dgm:pt>
    <dgm:pt modelId="{A4C24A08-05EA-4B81-8C74-2B7DF6A41CA5}" type="pres">
      <dgm:prSet presAssocID="{C5CBAA4A-36EA-4373-9C34-A7325A314D90}" presName="spaceB" presStyleCnt="0"/>
      <dgm:spPr/>
    </dgm:pt>
    <dgm:pt modelId="{F167E1FA-8EF6-46B3-8F49-1CBF3CD23E07}" type="pres">
      <dgm:prSet presAssocID="{BF3F4587-D255-466A-8A5B-140DE03185D7}" presName="space" presStyleCnt="0"/>
      <dgm:spPr/>
    </dgm:pt>
    <dgm:pt modelId="{7EFC51CD-AE39-4DF9-A789-2EDDCB1D0CDF}" type="pres">
      <dgm:prSet presAssocID="{995EB9F3-0267-4C9C-B5EC-74B49DB90B44}" presName="compositeA" presStyleCnt="0"/>
      <dgm:spPr/>
    </dgm:pt>
    <dgm:pt modelId="{3606F3C8-D1F4-4BDC-BBF9-D3F8D86DDD32}" type="pres">
      <dgm:prSet presAssocID="{995EB9F3-0267-4C9C-B5EC-74B49DB90B44}" presName="textA" presStyleLbl="revTx" presStyleIdx="2" presStyleCnt="3">
        <dgm:presLayoutVars>
          <dgm:bulletEnabled val="1"/>
        </dgm:presLayoutVars>
      </dgm:prSet>
      <dgm:spPr/>
    </dgm:pt>
    <dgm:pt modelId="{7E3A649D-278C-462C-BFC3-07DEDC76E172}" type="pres">
      <dgm:prSet presAssocID="{995EB9F3-0267-4C9C-B5EC-74B49DB90B44}" presName="circleA" presStyleLbl="node1" presStyleIdx="2" presStyleCnt="3"/>
      <dgm:spPr/>
    </dgm:pt>
    <dgm:pt modelId="{7E9391A0-7C17-4B5C-88FC-DD654393B49D}" type="pres">
      <dgm:prSet presAssocID="{995EB9F3-0267-4C9C-B5EC-74B49DB90B44}" presName="spaceA" presStyleCnt="0"/>
      <dgm:spPr/>
    </dgm:pt>
  </dgm:ptLst>
  <dgm:cxnLst>
    <dgm:cxn modelId="{F471F10B-57C0-4143-9012-20B7AA7130D8}" type="presOf" srcId="{54C48BE4-3FA6-4362-B333-BC34D73D7DA4}" destId="{69E70522-A95E-4E75-9347-D572D6588582}" srcOrd="0" destOrd="0" presId="urn:microsoft.com/office/officeart/2005/8/layout/hProcess11"/>
    <dgm:cxn modelId="{B7E4440C-EC17-4920-8801-4EA1F374A87A}" srcId="{E2509D3D-23F9-4C37-8454-A2B77E8379E6}" destId="{C5CBAA4A-36EA-4373-9C34-A7325A314D90}" srcOrd="1" destOrd="0" parTransId="{8324491E-F1F8-44A0-8121-9F91A94798B6}" sibTransId="{BF3F4587-D255-466A-8A5B-140DE03185D7}"/>
    <dgm:cxn modelId="{B625FE0D-A087-4D06-A64F-0E25D514ABB5}" type="presOf" srcId="{9E61ADAE-FF55-49FC-9F38-EC740F9D87B8}" destId="{3606F3C8-D1F4-4BDC-BBF9-D3F8D86DDD32}" srcOrd="0" destOrd="1" presId="urn:microsoft.com/office/officeart/2005/8/layout/hProcess11"/>
    <dgm:cxn modelId="{8D74643E-2947-4736-AEAC-3079BBDE5580}" srcId="{E2509D3D-23F9-4C37-8454-A2B77E8379E6}" destId="{995EB9F3-0267-4C9C-B5EC-74B49DB90B44}" srcOrd="2" destOrd="0" parTransId="{92CE28F6-91D8-4066-8848-B5260DE9FDBC}" sibTransId="{EE02150F-93FC-4A4F-A005-4C3FD2AAB127}"/>
    <dgm:cxn modelId="{44978065-42B0-436C-AE6E-F0315FAC8FBC}" type="presOf" srcId="{C5CBAA4A-36EA-4373-9C34-A7325A314D90}" destId="{30313791-0324-4C2D-9EAD-575BFD20814F}" srcOrd="0" destOrd="0" presId="urn:microsoft.com/office/officeart/2005/8/layout/hProcess11"/>
    <dgm:cxn modelId="{D7EE746A-1618-42F1-B0B3-36B59A384D82}" type="presOf" srcId="{E2509D3D-23F9-4C37-8454-A2B77E8379E6}" destId="{CD51E188-3A64-453B-ADCF-92DAE7D00816}" srcOrd="0" destOrd="0" presId="urn:microsoft.com/office/officeart/2005/8/layout/hProcess11"/>
    <dgm:cxn modelId="{6197D272-A382-440F-8715-F774365B61E6}" srcId="{995EB9F3-0267-4C9C-B5EC-74B49DB90B44}" destId="{9E61ADAE-FF55-49FC-9F38-EC740F9D87B8}" srcOrd="0" destOrd="0" parTransId="{CD6DE24E-BF77-4ECC-8502-F62BA08BC596}" sibTransId="{8A89718E-F158-4473-88F5-19D624CC3E85}"/>
    <dgm:cxn modelId="{3B8EABD7-002B-4843-8467-971568FCA7CB}" type="presOf" srcId="{995EB9F3-0267-4C9C-B5EC-74B49DB90B44}" destId="{3606F3C8-D1F4-4BDC-BBF9-D3F8D86DDD32}" srcOrd="0" destOrd="0" presId="urn:microsoft.com/office/officeart/2005/8/layout/hProcess11"/>
    <dgm:cxn modelId="{251314F3-759C-4314-A756-C5B389D973AD}" srcId="{E2509D3D-23F9-4C37-8454-A2B77E8379E6}" destId="{54C48BE4-3FA6-4362-B333-BC34D73D7DA4}" srcOrd="0" destOrd="0" parTransId="{71F27412-6D44-4DFB-9204-2525B7A5358F}" sibTransId="{6BE81210-B1D5-4381-B445-13EE2EAC2020}"/>
    <dgm:cxn modelId="{C9244F00-C844-4E04-8AA5-03D1EE0379F0}" type="presParOf" srcId="{CD51E188-3A64-453B-ADCF-92DAE7D00816}" destId="{E4619AE3-323D-4B3F-9EE2-0CC06C87055E}" srcOrd="0" destOrd="0" presId="urn:microsoft.com/office/officeart/2005/8/layout/hProcess11"/>
    <dgm:cxn modelId="{C3F1F557-CB2C-4BDD-822D-AFFCF8E93478}" type="presParOf" srcId="{CD51E188-3A64-453B-ADCF-92DAE7D00816}" destId="{AFBD42B4-20E6-4903-95EA-9F1C60F5D5BC}" srcOrd="1" destOrd="0" presId="urn:microsoft.com/office/officeart/2005/8/layout/hProcess11"/>
    <dgm:cxn modelId="{FFFF7FDA-5A36-4561-871B-2271F503D6F3}" type="presParOf" srcId="{AFBD42B4-20E6-4903-95EA-9F1C60F5D5BC}" destId="{8A991AF2-78D2-49F1-A801-27B410D3D5E3}" srcOrd="0" destOrd="0" presId="urn:microsoft.com/office/officeart/2005/8/layout/hProcess11"/>
    <dgm:cxn modelId="{F9961825-F4CD-4EBC-9AE7-2A4E11DEF3C8}" type="presParOf" srcId="{8A991AF2-78D2-49F1-A801-27B410D3D5E3}" destId="{69E70522-A95E-4E75-9347-D572D6588582}" srcOrd="0" destOrd="0" presId="urn:microsoft.com/office/officeart/2005/8/layout/hProcess11"/>
    <dgm:cxn modelId="{C1D61D72-826B-43D3-AA32-FC88553DBB46}" type="presParOf" srcId="{8A991AF2-78D2-49F1-A801-27B410D3D5E3}" destId="{3BE214AE-7F12-4D67-B921-40B82ABDD8C4}" srcOrd="1" destOrd="0" presId="urn:microsoft.com/office/officeart/2005/8/layout/hProcess11"/>
    <dgm:cxn modelId="{74AE0D87-81D7-40A2-A162-95A9DF84549A}" type="presParOf" srcId="{8A991AF2-78D2-49F1-A801-27B410D3D5E3}" destId="{817E7FE4-0691-438B-93B7-AF6F8CA4E1F5}" srcOrd="2" destOrd="0" presId="urn:microsoft.com/office/officeart/2005/8/layout/hProcess11"/>
    <dgm:cxn modelId="{10F8C0D2-EDAC-4019-8DF9-E7F42A5ECD3C}" type="presParOf" srcId="{AFBD42B4-20E6-4903-95EA-9F1C60F5D5BC}" destId="{EDD80029-E9CB-4C0A-9F76-60655DAD78D9}" srcOrd="1" destOrd="0" presId="urn:microsoft.com/office/officeart/2005/8/layout/hProcess11"/>
    <dgm:cxn modelId="{8525C12E-52BE-4EC1-8B70-B9C073139771}" type="presParOf" srcId="{AFBD42B4-20E6-4903-95EA-9F1C60F5D5BC}" destId="{85845E36-3A6F-4E6E-A052-B767E6D79C27}" srcOrd="2" destOrd="0" presId="urn:microsoft.com/office/officeart/2005/8/layout/hProcess11"/>
    <dgm:cxn modelId="{0F9B8150-88E6-45FC-A35B-CA5C29027718}" type="presParOf" srcId="{85845E36-3A6F-4E6E-A052-B767E6D79C27}" destId="{30313791-0324-4C2D-9EAD-575BFD20814F}" srcOrd="0" destOrd="0" presId="urn:microsoft.com/office/officeart/2005/8/layout/hProcess11"/>
    <dgm:cxn modelId="{94D41767-B798-4005-98B2-ACA86166F0A3}" type="presParOf" srcId="{85845E36-3A6F-4E6E-A052-B767E6D79C27}" destId="{8B4B253D-2D60-4DFC-AFD1-FDC4A3D4EE56}" srcOrd="1" destOrd="0" presId="urn:microsoft.com/office/officeart/2005/8/layout/hProcess11"/>
    <dgm:cxn modelId="{23B76445-A77B-46AA-8AE4-CD6E5A0C531E}" type="presParOf" srcId="{85845E36-3A6F-4E6E-A052-B767E6D79C27}" destId="{A4C24A08-05EA-4B81-8C74-2B7DF6A41CA5}" srcOrd="2" destOrd="0" presId="urn:microsoft.com/office/officeart/2005/8/layout/hProcess11"/>
    <dgm:cxn modelId="{84E6360B-9B01-4FAD-B9BF-751DE4AFC900}" type="presParOf" srcId="{AFBD42B4-20E6-4903-95EA-9F1C60F5D5BC}" destId="{F167E1FA-8EF6-46B3-8F49-1CBF3CD23E07}" srcOrd="3" destOrd="0" presId="urn:microsoft.com/office/officeart/2005/8/layout/hProcess11"/>
    <dgm:cxn modelId="{43307EA2-224A-4E71-88D7-03BF4C93155A}" type="presParOf" srcId="{AFBD42B4-20E6-4903-95EA-9F1C60F5D5BC}" destId="{7EFC51CD-AE39-4DF9-A789-2EDDCB1D0CDF}" srcOrd="4" destOrd="0" presId="urn:microsoft.com/office/officeart/2005/8/layout/hProcess11"/>
    <dgm:cxn modelId="{46E29208-A7EA-4D85-ADF1-95A443926E52}" type="presParOf" srcId="{7EFC51CD-AE39-4DF9-A789-2EDDCB1D0CDF}" destId="{3606F3C8-D1F4-4BDC-BBF9-D3F8D86DDD32}" srcOrd="0" destOrd="0" presId="urn:microsoft.com/office/officeart/2005/8/layout/hProcess11"/>
    <dgm:cxn modelId="{E868283A-E276-4F8F-B649-945C38094CF7}" type="presParOf" srcId="{7EFC51CD-AE39-4DF9-A789-2EDDCB1D0CDF}" destId="{7E3A649D-278C-462C-BFC3-07DEDC76E172}" srcOrd="1" destOrd="0" presId="urn:microsoft.com/office/officeart/2005/8/layout/hProcess11"/>
    <dgm:cxn modelId="{83BA7D9B-F882-44B3-B3C6-950A6E9AA69B}" type="presParOf" srcId="{7EFC51CD-AE39-4DF9-A789-2EDDCB1D0CDF}" destId="{7E9391A0-7C17-4B5C-88FC-DD654393B49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C54651-627F-4C60-9264-D914585F977D}" type="doc">
      <dgm:prSet loTypeId="urn:microsoft.com/office/officeart/2005/8/layout/cycle1" loCatId="cycle" qsTypeId="urn:microsoft.com/office/officeart/2005/8/quickstyle/simple2" qsCatId="simple" csTypeId="urn:microsoft.com/office/officeart/2005/8/colors/colorful5" csCatId="colorful"/>
      <dgm:spPr/>
      <dgm:t>
        <a:bodyPr/>
        <a:lstStyle/>
        <a:p>
          <a:endParaRPr lang="en-US"/>
        </a:p>
      </dgm:t>
    </dgm:pt>
    <dgm:pt modelId="{72BCB866-1DE2-4DCF-90CD-74F8AA3E2E4A}">
      <dgm:prSet/>
      <dgm:spPr/>
      <dgm:t>
        <a:bodyPr/>
        <a:lstStyle/>
        <a:p>
          <a:r>
            <a:rPr lang="en-US"/>
            <a:t>The teacher establishes genuine partnerships (equitable relationships) with parents/caregivers</a:t>
          </a:r>
        </a:p>
      </dgm:t>
    </dgm:pt>
    <dgm:pt modelId="{A12A86D1-94BD-4593-A62E-E24DF392ED92}" type="parTrans" cxnId="{49F862CF-4D97-4C9F-BE59-B5A0BB3C8BD4}">
      <dgm:prSet/>
      <dgm:spPr/>
      <dgm:t>
        <a:bodyPr/>
        <a:lstStyle/>
        <a:p>
          <a:endParaRPr lang="en-US"/>
        </a:p>
      </dgm:t>
    </dgm:pt>
    <dgm:pt modelId="{8D02C4A6-48E4-41A5-A34F-4BEE8A11FF3E}" type="sibTrans" cxnId="{49F862CF-4D97-4C9F-BE59-B5A0BB3C8BD4}">
      <dgm:prSet/>
      <dgm:spPr/>
      <dgm:t>
        <a:bodyPr/>
        <a:lstStyle/>
        <a:p>
          <a:endParaRPr lang="en-US"/>
        </a:p>
      </dgm:t>
    </dgm:pt>
    <dgm:pt modelId="{467D1253-63EB-47EC-A6AE-0C83AAB66590}">
      <dgm:prSet/>
      <dgm:spPr/>
      <dgm:t>
        <a:bodyPr/>
        <a:lstStyle/>
        <a:p>
          <a:r>
            <a:rPr lang="en-US"/>
            <a:t>The teacher reaches out to meet parents in positive, non-traditional ways</a:t>
          </a:r>
        </a:p>
      </dgm:t>
    </dgm:pt>
    <dgm:pt modelId="{8244017E-DF7F-4627-B738-F1937231B617}" type="parTrans" cxnId="{168D0FB0-109F-4791-A821-9AB4620223A8}">
      <dgm:prSet/>
      <dgm:spPr/>
      <dgm:t>
        <a:bodyPr/>
        <a:lstStyle/>
        <a:p>
          <a:endParaRPr lang="en-US"/>
        </a:p>
      </dgm:t>
    </dgm:pt>
    <dgm:pt modelId="{C5F15B48-56AC-460E-8E4F-A249AC5322C6}" type="sibTrans" cxnId="{168D0FB0-109F-4791-A821-9AB4620223A8}">
      <dgm:prSet/>
      <dgm:spPr/>
      <dgm:t>
        <a:bodyPr/>
        <a:lstStyle/>
        <a:p>
          <a:endParaRPr lang="en-US"/>
        </a:p>
      </dgm:t>
    </dgm:pt>
    <dgm:pt modelId="{C91DD9E4-8D49-4637-A8D6-B954D0B55D6B}">
      <dgm:prSet/>
      <dgm:spPr/>
      <dgm:t>
        <a:bodyPr/>
        <a:lstStyle/>
        <a:p>
          <a:r>
            <a:rPr lang="en-US"/>
            <a:t>The teacher intentionally learns about families’ linguistic/cultural knowledge and expertise to support student learning</a:t>
          </a:r>
        </a:p>
      </dgm:t>
    </dgm:pt>
    <dgm:pt modelId="{2404DE3C-B2B0-4F03-B9F9-F05B775BD19A}" type="parTrans" cxnId="{817803C7-9673-4122-90F2-39E5D808E207}">
      <dgm:prSet/>
      <dgm:spPr/>
      <dgm:t>
        <a:bodyPr/>
        <a:lstStyle/>
        <a:p>
          <a:endParaRPr lang="en-US"/>
        </a:p>
      </dgm:t>
    </dgm:pt>
    <dgm:pt modelId="{BAD5C252-8FCE-43F5-A72D-5E1C77E1C496}" type="sibTrans" cxnId="{817803C7-9673-4122-90F2-39E5D808E207}">
      <dgm:prSet/>
      <dgm:spPr/>
      <dgm:t>
        <a:bodyPr/>
        <a:lstStyle/>
        <a:p>
          <a:endParaRPr lang="en-US"/>
        </a:p>
      </dgm:t>
    </dgm:pt>
    <dgm:pt modelId="{23ACE132-5890-4DDB-B263-75899C12FE68}" type="pres">
      <dgm:prSet presAssocID="{CCC54651-627F-4C60-9264-D914585F977D}" presName="cycle" presStyleCnt="0">
        <dgm:presLayoutVars>
          <dgm:dir/>
          <dgm:resizeHandles val="exact"/>
        </dgm:presLayoutVars>
      </dgm:prSet>
      <dgm:spPr/>
    </dgm:pt>
    <dgm:pt modelId="{B17CFCF6-5BE5-4D0B-A3CE-6A43482CE1A2}" type="pres">
      <dgm:prSet presAssocID="{72BCB866-1DE2-4DCF-90CD-74F8AA3E2E4A}" presName="dummy" presStyleCnt="0"/>
      <dgm:spPr/>
    </dgm:pt>
    <dgm:pt modelId="{02545FF3-88E7-41DE-91E0-A61122C1CB14}" type="pres">
      <dgm:prSet presAssocID="{72BCB866-1DE2-4DCF-90CD-74F8AA3E2E4A}" presName="node" presStyleLbl="revTx" presStyleIdx="0" presStyleCnt="3">
        <dgm:presLayoutVars>
          <dgm:bulletEnabled val="1"/>
        </dgm:presLayoutVars>
      </dgm:prSet>
      <dgm:spPr/>
    </dgm:pt>
    <dgm:pt modelId="{75EAD115-8F09-4424-9DEC-E8404FD33020}" type="pres">
      <dgm:prSet presAssocID="{8D02C4A6-48E4-41A5-A34F-4BEE8A11FF3E}" presName="sibTrans" presStyleLbl="node1" presStyleIdx="0" presStyleCnt="3"/>
      <dgm:spPr/>
    </dgm:pt>
    <dgm:pt modelId="{08C63161-8548-4C5E-9A5A-8B0B7A46F8DA}" type="pres">
      <dgm:prSet presAssocID="{467D1253-63EB-47EC-A6AE-0C83AAB66590}" presName="dummy" presStyleCnt="0"/>
      <dgm:spPr/>
    </dgm:pt>
    <dgm:pt modelId="{27CEA3BA-510D-4948-B4C5-16FE24207F95}" type="pres">
      <dgm:prSet presAssocID="{467D1253-63EB-47EC-A6AE-0C83AAB66590}" presName="node" presStyleLbl="revTx" presStyleIdx="1" presStyleCnt="3">
        <dgm:presLayoutVars>
          <dgm:bulletEnabled val="1"/>
        </dgm:presLayoutVars>
      </dgm:prSet>
      <dgm:spPr/>
    </dgm:pt>
    <dgm:pt modelId="{B9331169-9EB5-4237-8DDD-7A915760D9B3}" type="pres">
      <dgm:prSet presAssocID="{C5F15B48-56AC-460E-8E4F-A249AC5322C6}" presName="sibTrans" presStyleLbl="node1" presStyleIdx="1" presStyleCnt="3"/>
      <dgm:spPr/>
    </dgm:pt>
    <dgm:pt modelId="{8312BD95-0F86-4B3B-9689-E68E18243330}" type="pres">
      <dgm:prSet presAssocID="{C91DD9E4-8D49-4637-A8D6-B954D0B55D6B}" presName="dummy" presStyleCnt="0"/>
      <dgm:spPr/>
    </dgm:pt>
    <dgm:pt modelId="{9B583C54-A79B-4C0C-BDB8-ACFB98F01558}" type="pres">
      <dgm:prSet presAssocID="{C91DD9E4-8D49-4637-A8D6-B954D0B55D6B}" presName="node" presStyleLbl="revTx" presStyleIdx="2" presStyleCnt="3">
        <dgm:presLayoutVars>
          <dgm:bulletEnabled val="1"/>
        </dgm:presLayoutVars>
      </dgm:prSet>
      <dgm:spPr/>
    </dgm:pt>
    <dgm:pt modelId="{2C0F7444-1995-4002-9764-D51EC0166FB7}" type="pres">
      <dgm:prSet presAssocID="{BAD5C252-8FCE-43F5-A72D-5E1C77E1C496}" presName="sibTrans" presStyleLbl="node1" presStyleIdx="2" presStyleCnt="3"/>
      <dgm:spPr/>
    </dgm:pt>
  </dgm:ptLst>
  <dgm:cxnLst>
    <dgm:cxn modelId="{9147953A-C521-4827-8520-8613266A9249}" type="presOf" srcId="{72BCB866-1DE2-4DCF-90CD-74F8AA3E2E4A}" destId="{02545FF3-88E7-41DE-91E0-A61122C1CB14}" srcOrd="0" destOrd="0" presId="urn:microsoft.com/office/officeart/2005/8/layout/cycle1"/>
    <dgm:cxn modelId="{238B513C-BA31-458A-8EE3-B70F9F8ABBD1}" type="presOf" srcId="{C5F15B48-56AC-460E-8E4F-A249AC5322C6}" destId="{B9331169-9EB5-4237-8DDD-7A915760D9B3}" srcOrd="0" destOrd="0" presId="urn:microsoft.com/office/officeart/2005/8/layout/cycle1"/>
    <dgm:cxn modelId="{842FA36F-AE10-4EAC-9426-6DDD625A3051}" type="presOf" srcId="{BAD5C252-8FCE-43F5-A72D-5E1C77E1C496}" destId="{2C0F7444-1995-4002-9764-D51EC0166FB7}" srcOrd="0" destOrd="0" presId="urn:microsoft.com/office/officeart/2005/8/layout/cycle1"/>
    <dgm:cxn modelId="{5D6EC472-2175-4D68-AB2A-BD60E9E5B3DE}" type="presOf" srcId="{CCC54651-627F-4C60-9264-D914585F977D}" destId="{23ACE132-5890-4DDB-B263-75899C12FE68}" srcOrd="0" destOrd="0" presId="urn:microsoft.com/office/officeart/2005/8/layout/cycle1"/>
    <dgm:cxn modelId="{49C7EE93-E4FA-4679-8CAD-2802D1440D84}" type="presOf" srcId="{8D02C4A6-48E4-41A5-A34F-4BEE8A11FF3E}" destId="{75EAD115-8F09-4424-9DEC-E8404FD33020}" srcOrd="0" destOrd="0" presId="urn:microsoft.com/office/officeart/2005/8/layout/cycle1"/>
    <dgm:cxn modelId="{168D0FB0-109F-4791-A821-9AB4620223A8}" srcId="{CCC54651-627F-4C60-9264-D914585F977D}" destId="{467D1253-63EB-47EC-A6AE-0C83AAB66590}" srcOrd="1" destOrd="0" parTransId="{8244017E-DF7F-4627-B738-F1937231B617}" sibTransId="{C5F15B48-56AC-460E-8E4F-A249AC5322C6}"/>
    <dgm:cxn modelId="{817803C7-9673-4122-90F2-39E5D808E207}" srcId="{CCC54651-627F-4C60-9264-D914585F977D}" destId="{C91DD9E4-8D49-4637-A8D6-B954D0B55D6B}" srcOrd="2" destOrd="0" parTransId="{2404DE3C-B2B0-4F03-B9F9-F05B775BD19A}" sibTransId="{BAD5C252-8FCE-43F5-A72D-5E1C77E1C496}"/>
    <dgm:cxn modelId="{49F862CF-4D97-4C9F-BE59-B5A0BB3C8BD4}" srcId="{CCC54651-627F-4C60-9264-D914585F977D}" destId="{72BCB866-1DE2-4DCF-90CD-74F8AA3E2E4A}" srcOrd="0" destOrd="0" parTransId="{A12A86D1-94BD-4593-A62E-E24DF392ED92}" sibTransId="{8D02C4A6-48E4-41A5-A34F-4BEE8A11FF3E}"/>
    <dgm:cxn modelId="{F699CCD1-7A1A-44B4-89CC-AA456E2B78D5}" type="presOf" srcId="{467D1253-63EB-47EC-A6AE-0C83AAB66590}" destId="{27CEA3BA-510D-4948-B4C5-16FE24207F95}" srcOrd="0" destOrd="0" presId="urn:microsoft.com/office/officeart/2005/8/layout/cycle1"/>
    <dgm:cxn modelId="{F92A2DE6-13AE-4EEC-84AE-B7FC77FDBB45}" type="presOf" srcId="{C91DD9E4-8D49-4637-A8D6-B954D0B55D6B}" destId="{9B583C54-A79B-4C0C-BDB8-ACFB98F01558}" srcOrd="0" destOrd="0" presId="urn:microsoft.com/office/officeart/2005/8/layout/cycle1"/>
    <dgm:cxn modelId="{0EF3CA4C-B8C6-4151-A6A5-B679723EA966}" type="presParOf" srcId="{23ACE132-5890-4DDB-B263-75899C12FE68}" destId="{B17CFCF6-5BE5-4D0B-A3CE-6A43482CE1A2}" srcOrd="0" destOrd="0" presId="urn:microsoft.com/office/officeart/2005/8/layout/cycle1"/>
    <dgm:cxn modelId="{AE84D165-4589-4CF0-ABC2-87F7FEB0C12C}" type="presParOf" srcId="{23ACE132-5890-4DDB-B263-75899C12FE68}" destId="{02545FF3-88E7-41DE-91E0-A61122C1CB14}" srcOrd="1" destOrd="0" presId="urn:microsoft.com/office/officeart/2005/8/layout/cycle1"/>
    <dgm:cxn modelId="{B56B9CD0-B30B-42AF-B467-6822D4667909}" type="presParOf" srcId="{23ACE132-5890-4DDB-B263-75899C12FE68}" destId="{75EAD115-8F09-4424-9DEC-E8404FD33020}" srcOrd="2" destOrd="0" presId="urn:microsoft.com/office/officeart/2005/8/layout/cycle1"/>
    <dgm:cxn modelId="{BC526224-114F-44A5-90CE-FF304AB6427F}" type="presParOf" srcId="{23ACE132-5890-4DDB-B263-75899C12FE68}" destId="{08C63161-8548-4C5E-9A5A-8B0B7A46F8DA}" srcOrd="3" destOrd="0" presId="urn:microsoft.com/office/officeart/2005/8/layout/cycle1"/>
    <dgm:cxn modelId="{80666D70-9113-4302-9D6B-FEF96ABD13A9}" type="presParOf" srcId="{23ACE132-5890-4DDB-B263-75899C12FE68}" destId="{27CEA3BA-510D-4948-B4C5-16FE24207F95}" srcOrd="4" destOrd="0" presId="urn:microsoft.com/office/officeart/2005/8/layout/cycle1"/>
    <dgm:cxn modelId="{42EE66F2-6505-458D-8E37-887AB89DEB8D}" type="presParOf" srcId="{23ACE132-5890-4DDB-B263-75899C12FE68}" destId="{B9331169-9EB5-4237-8DDD-7A915760D9B3}" srcOrd="5" destOrd="0" presId="urn:microsoft.com/office/officeart/2005/8/layout/cycle1"/>
    <dgm:cxn modelId="{418145E3-4EA0-4B94-8E81-B6D1595CEEC5}" type="presParOf" srcId="{23ACE132-5890-4DDB-B263-75899C12FE68}" destId="{8312BD95-0F86-4B3B-9689-E68E18243330}" srcOrd="6" destOrd="0" presId="urn:microsoft.com/office/officeart/2005/8/layout/cycle1"/>
    <dgm:cxn modelId="{274F0821-1661-4944-987B-306528F20689}" type="presParOf" srcId="{23ACE132-5890-4DDB-B263-75899C12FE68}" destId="{9B583C54-A79B-4C0C-BDB8-ACFB98F01558}" srcOrd="7" destOrd="0" presId="urn:microsoft.com/office/officeart/2005/8/layout/cycle1"/>
    <dgm:cxn modelId="{EB94A3B6-C920-4932-848F-4E9B18926F1F}" type="presParOf" srcId="{23ACE132-5890-4DDB-B263-75899C12FE68}" destId="{2C0F7444-1995-4002-9764-D51EC0166FB7}"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372F8-0EAD-473D-B80A-6CABD31B9739}" type="doc">
      <dgm:prSet loTypeId="urn:microsoft.com/office/officeart/2005/8/layout/hProcess9" loCatId="process" qsTypeId="urn:microsoft.com/office/officeart/2005/8/quickstyle/simple3" qsCatId="simple" csTypeId="urn:microsoft.com/office/officeart/2005/8/colors/colorful1" csCatId="colorful" phldr="1"/>
      <dgm:spPr/>
      <dgm:t>
        <a:bodyPr/>
        <a:lstStyle/>
        <a:p>
          <a:endParaRPr lang="en-US"/>
        </a:p>
      </dgm:t>
    </dgm:pt>
    <dgm:pt modelId="{B78AB67F-89A8-4504-86AE-42EC850B77EA}">
      <dgm:prSet/>
      <dgm:spPr/>
      <dgm:t>
        <a:bodyPr/>
        <a:lstStyle/>
        <a:p>
          <a:r>
            <a:rPr lang="en-US" dirty="0"/>
            <a:t>Think about your own family (of origin or of creation).  List some of your family's funds of knowledge on the graphic organizer</a:t>
          </a:r>
        </a:p>
      </dgm:t>
    </dgm:pt>
    <dgm:pt modelId="{9AE34AAB-0463-4360-A7BA-AA2978540763}" type="parTrans" cxnId="{1004E2B2-6261-4B2E-B048-F82983857F34}">
      <dgm:prSet/>
      <dgm:spPr/>
      <dgm:t>
        <a:bodyPr/>
        <a:lstStyle/>
        <a:p>
          <a:endParaRPr lang="en-US"/>
        </a:p>
      </dgm:t>
    </dgm:pt>
    <dgm:pt modelId="{00C4E815-AB18-4FDB-A27F-6CFE6DAEBE04}" type="sibTrans" cxnId="{1004E2B2-6261-4B2E-B048-F82983857F34}">
      <dgm:prSet/>
      <dgm:spPr/>
      <dgm:t>
        <a:bodyPr/>
        <a:lstStyle/>
        <a:p>
          <a:endParaRPr lang="en-US"/>
        </a:p>
      </dgm:t>
    </dgm:pt>
    <dgm:pt modelId="{99C3058D-9793-4C6D-9B83-F6696895B85B}">
      <dgm:prSet/>
      <dgm:spPr/>
      <dgm:t>
        <a:bodyPr/>
        <a:lstStyle/>
        <a:p>
          <a:r>
            <a:rPr lang="en-US" dirty="0"/>
            <a:t>Share your FOK with your table group </a:t>
          </a:r>
        </a:p>
      </dgm:t>
    </dgm:pt>
    <dgm:pt modelId="{E3A65D5D-020A-4D38-B5C2-B990407E7E37}" type="parTrans" cxnId="{3296F4C3-6304-4A38-838B-9F9CA90EF1E2}">
      <dgm:prSet/>
      <dgm:spPr/>
      <dgm:t>
        <a:bodyPr/>
        <a:lstStyle/>
        <a:p>
          <a:endParaRPr lang="en-US"/>
        </a:p>
      </dgm:t>
    </dgm:pt>
    <dgm:pt modelId="{06A892E0-C9E9-4C3C-BBA2-E4289E6730AA}" type="sibTrans" cxnId="{3296F4C3-6304-4A38-838B-9F9CA90EF1E2}">
      <dgm:prSet/>
      <dgm:spPr/>
      <dgm:t>
        <a:bodyPr/>
        <a:lstStyle/>
        <a:p>
          <a:endParaRPr lang="en-US"/>
        </a:p>
      </dgm:t>
    </dgm:pt>
    <dgm:pt modelId="{39A1DE7D-D5FC-467F-85B7-093699C48428}">
      <dgm:prSet/>
      <dgm:spPr/>
      <dgm:t>
        <a:bodyPr/>
        <a:lstStyle/>
        <a:p>
          <a:r>
            <a:rPr lang="en-US" dirty="0"/>
            <a:t>Discuss:</a:t>
          </a:r>
        </a:p>
      </dgm:t>
    </dgm:pt>
    <dgm:pt modelId="{79FDE34B-6744-45BA-B9BB-86FF745CFFAC}" type="parTrans" cxnId="{BC71B558-7122-4FD0-B14F-3493E13BC214}">
      <dgm:prSet/>
      <dgm:spPr/>
      <dgm:t>
        <a:bodyPr/>
        <a:lstStyle/>
        <a:p>
          <a:endParaRPr lang="en-US"/>
        </a:p>
      </dgm:t>
    </dgm:pt>
    <dgm:pt modelId="{98C7348B-6F6D-46DA-A255-08566D3B1B9F}" type="sibTrans" cxnId="{BC71B558-7122-4FD0-B14F-3493E13BC214}">
      <dgm:prSet/>
      <dgm:spPr/>
      <dgm:t>
        <a:bodyPr/>
        <a:lstStyle/>
        <a:p>
          <a:endParaRPr lang="en-US"/>
        </a:p>
      </dgm:t>
    </dgm:pt>
    <dgm:pt modelId="{F3DFBE9D-9D43-4AB6-B310-C13A44E9FEBB}">
      <dgm:prSet/>
      <dgm:spPr/>
      <dgm:t>
        <a:bodyPr/>
        <a:lstStyle/>
        <a:p>
          <a:r>
            <a:rPr lang="en-US"/>
            <a:t>Similarities and differences in FOK</a:t>
          </a:r>
        </a:p>
      </dgm:t>
    </dgm:pt>
    <dgm:pt modelId="{6B0ADECB-3BEE-42EF-A068-AE4990727510}" type="parTrans" cxnId="{0669AB0A-53F5-4346-A3D8-494AC5DFB718}">
      <dgm:prSet/>
      <dgm:spPr/>
      <dgm:t>
        <a:bodyPr/>
        <a:lstStyle/>
        <a:p>
          <a:endParaRPr lang="en-US"/>
        </a:p>
      </dgm:t>
    </dgm:pt>
    <dgm:pt modelId="{8D815077-9FD4-435A-948B-A02688C48473}" type="sibTrans" cxnId="{0669AB0A-53F5-4346-A3D8-494AC5DFB718}">
      <dgm:prSet/>
      <dgm:spPr/>
    </dgm:pt>
    <dgm:pt modelId="{5153B4FD-5D57-4081-AC50-AA2A50BEE780}">
      <dgm:prSet/>
      <dgm:spPr/>
      <dgm:t>
        <a:bodyPr/>
        <a:lstStyle/>
        <a:p>
          <a:r>
            <a:rPr lang="en-US"/>
            <a:t>How could you gather information on your students' FOK?</a:t>
          </a:r>
        </a:p>
      </dgm:t>
    </dgm:pt>
    <dgm:pt modelId="{B8EDBF2B-7C8E-4912-B31F-1F0BBFE18063}" type="parTrans" cxnId="{3386747B-C298-434E-95CC-AD9C7FB0A3B7}">
      <dgm:prSet/>
      <dgm:spPr/>
      <dgm:t>
        <a:bodyPr/>
        <a:lstStyle/>
        <a:p>
          <a:endParaRPr lang="en-US"/>
        </a:p>
      </dgm:t>
    </dgm:pt>
    <dgm:pt modelId="{841C71E5-310E-4904-B781-86A4E2823F53}" type="sibTrans" cxnId="{3386747B-C298-434E-95CC-AD9C7FB0A3B7}">
      <dgm:prSet/>
      <dgm:spPr/>
    </dgm:pt>
    <dgm:pt modelId="{67DF1D40-907E-4337-AE47-67504854C0EF}">
      <dgm:prSet/>
      <dgm:spPr/>
      <dgm:t>
        <a:bodyPr/>
        <a:lstStyle/>
        <a:p>
          <a:r>
            <a:rPr lang="en-US"/>
            <a:t>How could you use the FOK in instruction?</a:t>
          </a:r>
        </a:p>
      </dgm:t>
    </dgm:pt>
    <dgm:pt modelId="{C405ADA3-BA5F-4F0E-8B81-86F7E31830EE}" type="parTrans" cxnId="{C53E0F09-794F-4EE2-B956-727BFCFAD099}">
      <dgm:prSet/>
      <dgm:spPr/>
      <dgm:t>
        <a:bodyPr/>
        <a:lstStyle/>
        <a:p>
          <a:endParaRPr lang="en-US"/>
        </a:p>
      </dgm:t>
    </dgm:pt>
    <dgm:pt modelId="{1CAF2061-3A27-4780-9D1B-19BBA86CB1C3}" type="sibTrans" cxnId="{C53E0F09-794F-4EE2-B956-727BFCFAD099}">
      <dgm:prSet/>
      <dgm:spPr/>
    </dgm:pt>
    <dgm:pt modelId="{E94EB1A4-D80E-45FA-A481-E08A6C6536D2}" type="pres">
      <dgm:prSet presAssocID="{176372F8-0EAD-473D-B80A-6CABD31B9739}" presName="CompostProcess" presStyleCnt="0">
        <dgm:presLayoutVars>
          <dgm:dir/>
          <dgm:resizeHandles val="exact"/>
        </dgm:presLayoutVars>
      </dgm:prSet>
      <dgm:spPr/>
    </dgm:pt>
    <dgm:pt modelId="{7D47FC70-C1BC-4AAC-809C-8AD50D602E1B}" type="pres">
      <dgm:prSet presAssocID="{176372F8-0EAD-473D-B80A-6CABD31B9739}" presName="arrow" presStyleLbl="bgShp" presStyleIdx="0" presStyleCnt="1"/>
      <dgm:spPr/>
    </dgm:pt>
    <dgm:pt modelId="{776EC5FA-F66F-44D3-AF83-CFC1EAF58D98}" type="pres">
      <dgm:prSet presAssocID="{176372F8-0EAD-473D-B80A-6CABD31B9739}" presName="linearProcess" presStyleCnt="0"/>
      <dgm:spPr/>
    </dgm:pt>
    <dgm:pt modelId="{CBBBD9BE-AB05-4B35-9442-D7488667B9AA}" type="pres">
      <dgm:prSet presAssocID="{B78AB67F-89A8-4504-86AE-42EC850B77EA}" presName="textNode" presStyleLbl="node1" presStyleIdx="0" presStyleCnt="3">
        <dgm:presLayoutVars>
          <dgm:bulletEnabled val="1"/>
        </dgm:presLayoutVars>
      </dgm:prSet>
      <dgm:spPr/>
    </dgm:pt>
    <dgm:pt modelId="{769E39A6-8A2D-452A-AE73-DA5F1E20D64B}" type="pres">
      <dgm:prSet presAssocID="{00C4E815-AB18-4FDB-A27F-6CFE6DAEBE04}" presName="sibTrans" presStyleCnt="0"/>
      <dgm:spPr/>
    </dgm:pt>
    <dgm:pt modelId="{45EA7F61-2F33-467C-9603-DFDD2CFE4431}" type="pres">
      <dgm:prSet presAssocID="{99C3058D-9793-4C6D-9B83-F6696895B85B}" presName="textNode" presStyleLbl="node1" presStyleIdx="1" presStyleCnt="3">
        <dgm:presLayoutVars>
          <dgm:bulletEnabled val="1"/>
        </dgm:presLayoutVars>
      </dgm:prSet>
      <dgm:spPr/>
    </dgm:pt>
    <dgm:pt modelId="{D7F1203D-C9FC-452D-A599-7694BACFA57F}" type="pres">
      <dgm:prSet presAssocID="{06A892E0-C9E9-4C3C-BBA2-E4289E6730AA}" presName="sibTrans" presStyleCnt="0"/>
      <dgm:spPr/>
    </dgm:pt>
    <dgm:pt modelId="{2AE094B8-62AF-4788-95D3-095A21143CDB}" type="pres">
      <dgm:prSet presAssocID="{39A1DE7D-D5FC-467F-85B7-093699C48428}" presName="textNode" presStyleLbl="node1" presStyleIdx="2" presStyleCnt="3">
        <dgm:presLayoutVars>
          <dgm:bulletEnabled val="1"/>
        </dgm:presLayoutVars>
      </dgm:prSet>
      <dgm:spPr/>
    </dgm:pt>
  </dgm:ptLst>
  <dgm:cxnLst>
    <dgm:cxn modelId="{40B8ED06-5740-481C-8E91-5740204A8349}" type="presOf" srcId="{5153B4FD-5D57-4081-AC50-AA2A50BEE780}" destId="{2AE094B8-62AF-4788-95D3-095A21143CDB}" srcOrd="0" destOrd="2" presId="urn:microsoft.com/office/officeart/2005/8/layout/hProcess9"/>
    <dgm:cxn modelId="{C53E0F09-794F-4EE2-B956-727BFCFAD099}" srcId="{39A1DE7D-D5FC-467F-85B7-093699C48428}" destId="{67DF1D40-907E-4337-AE47-67504854C0EF}" srcOrd="2" destOrd="0" parTransId="{C405ADA3-BA5F-4F0E-8B81-86F7E31830EE}" sibTransId="{1CAF2061-3A27-4780-9D1B-19BBA86CB1C3}"/>
    <dgm:cxn modelId="{0669AB0A-53F5-4346-A3D8-494AC5DFB718}" srcId="{39A1DE7D-D5FC-467F-85B7-093699C48428}" destId="{F3DFBE9D-9D43-4AB6-B310-C13A44E9FEBB}" srcOrd="0" destOrd="0" parTransId="{6B0ADECB-3BEE-42EF-A068-AE4990727510}" sibTransId="{8D815077-9FD4-435A-948B-A02688C48473}"/>
    <dgm:cxn modelId="{6C087520-2B2C-4961-9348-E14F1F3B07F4}" type="presOf" srcId="{67DF1D40-907E-4337-AE47-67504854C0EF}" destId="{2AE094B8-62AF-4788-95D3-095A21143CDB}" srcOrd="0" destOrd="3" presId="urn:microsoft.com/office/officeart/2005/8/layout/hProcess9"/>
    <dgm:cxn modelId="{BE758B41-EA8C-4DF1-9236-FA3992D3C7CD}" type="presOf" srcId="{39A1DE7D-D5FC-467F-85B7-093699C48428}" destId="{2AE094B8-62AF-4788-95D3-095A21143CDB}" srcOrd="0" destOrd="0" presId="urn:microsoft.com/office/officeart/2005/8/layout/hProcess9"/>
    <dgm:cxn modelId="{0BCFFC65-1FEF-4EB6-9820-7368F9542FB3}" type="presOf" srcId="{F3DFBE9D-9D43-4AB6-B310-C13A44E9FEBB}" destId="{2AE094B8-62AF-4788-95D3-095A21143CDB}" srcOrd="0" destOrd="1" presId="urn:microsoft.com/office/officeart/2005/8/layout/hProcess9"/>
    <dgm:cxn modelId="{BC71B558-7122-4FD0-B14F-3493E13BC214}" srcId="{176372F8-0EAD-473D-B80A-6CABD31B9739}" destId="{39A1DE7D-D5FC-467F-85B7-093699C48428}" srcOrd="2" destOrd="0" parTransId="{79FDE34B-6744-45BA-B9BB-86FF745CFFAC}" sibTransId="{98C7348B-6F6D-46DA-A255-08566D3B1B9F}"/>
    <dgm:cxn modelId="{3386747B-C298-434E-95CC-AD9C7FB0A3B7}" srcId="{39A1DE7D-D5FC-467F-85B7-093699C48428}" destId="{5153B4FD-5D57-4081-AC50-AA2A50BEE780}" srcOrd="1" destOrd="0" parTransId="{B8EDBF2B-7C8E-4912-B31F-1F0BBFE18063}" sibTransId="{841C71E5-310E-4904-B781-86A4E2823F53}"/>
    <dgm:cxn modelId="{24AD40A7-0522-444D-864A-8BDB99D15233}" type="presOf" srcId="{B78AB67F-89A8-4504-86AE-42EC850B77EA}" destId="{CBBBD9BE-AB05-4B35-9442-D7488667B9AA}" srcOrd="0" destOrd="0" presId="urn:microsoft.com/office/officeart/2005/8/layout/hProcess9"/>
    <dgm:cxn modelId="{1004E2B2-6261-4B2E-B048-F82983857F34}" srcId="{176372F8-0EAD-473D-B80A-6CABD31B9739}" destId="{B78AB67F-89A8-4504-86AE-42EC850B77EA}" srcOrd="0" destOrd="0" parTransId="{9AE34AAB-0463-4360-A7BA-AA2978540763}" sibTransId="{00C4E815-AB18-4FDB-A27F-6CFE6DAEBE04}"/>
    <dgm:cxn modelId="{3296F4C3-6304-4A38-838B-9F9CA90EF1E2}" srcId="{176372F8-0EAD-473D-B80A-6CABD31B9739}" destId="{99C3058D-9793-4C6D-9B83-F6696895B85B}" srcOrd="1" destOrd="0" parTransId="{E3A65D5D-020A-4D38-B5C2-B990407E7E37}" sibTransId="{06A892E0-C9E9-4C3C-BBA2-E4289E6730AA}"/>
    <dgm:cxn modelId="{EE3EE2D4-1CE5-4028-B96E-D0086B2699C6}" type="presOf" srcId="{99C3058D-9793-4C6D-9B83-F6696895B85B}" destId="{45EA7F61-2F33-467C-9603-DFDD2CFE4431}" srcOrd="0" destOrd="0" presId="urn:microsoft.com/office/officeart/2005/8/layout/hProcess9"/>
    <dgm:cxn modelId="{28EEBED7-9E26-4CB7-970C-D84CA2E39F2E}" type="presOf" srcId="{176372F8-0EAD-473D-B80A-6CABD31B9739}" destId="{E94EB1A4-D80E-45FA-A481-E08A6C6536D2}" srcOrd="0" destOrd="0" presId="urn:microsoft.com/office/officeart/2005/8/layout/hProcess9"/>
    <dgm:cxn modelId="{BD8163D2-58F8-431A-89F0-89477D024D5E}" type="presParOf" srcId="{E94EB1A4-D80E-45FA-A481-E08A6C6536D2}" destId="{7D47FC70-C1BC-4AAC-809C-8AD50D602E1B}" srcOrd="0" destOrd="0" presId="urn:microsoft.com/office/officeart/2005/8/layout/hProcess9"/>
    <dgm:cxn modelId="{4A164388-BF01-4E79-960F-9F1645C7C899}" type="presParOf" srcId="{E94EB1A4-D80E-45FA-A481-E08A6C6536D2}" destId="{776EC5FA-F66F-44D3-AF83-CFC1EAF58D98}" srcOrd="1" destOrd="0" presId="urn:microsoft.com/office/officeart/2005/8/layout/hProcess9"/>
    <dgm:cxn modelId="{FDC14E72-44FC-4A44-A4A5-2D18A0478E94}" type="presParOf" srcId="{776EC5FA-F66F-44D3-AF83-CFC1EAF58D98}" destId="{CBBBD9BE-AB05-4B35-9442-D7488667B9AA}" srcOrd="0" destOrd="0" presId="urn:microsoft.com/office/officeart/2005/8/layout/hProcess9"/>
    <dgm:cxn modelId="{6B6D5AAA-7976-4122-B38B-1B4475E5D317}" type="presParOf" srcId="{776EC5FA-F66F-44D3-AF83-CFC1EAF58D98}" destId="{769E39A6-8A2D-452A-AE73-DA5F1E20D64B}" srcOrd="1" destOrd="0" presId="urn:microsoft.com/office/officeart/2005/8/layout/hProcess9"/>
    <dgm:cxn modelId="{1EC898EE-8746-485D-A0F9-23A6F5765840}" type="presParOf" srcId="{776EC5FA-F66F-44D3-AF83-CFC1EAF58D98}" destId="{45EA7F61-2F33-467C-9603-DFDD2CFE4431}" srcOrd="2" destOrd="0" presId="urn:microsoft.com/office/officeart/2005/8/layout/hProcess9"/>
    <dgm:cxn modelId="{6E8A584E-5839-4DE0-A61E-9B75512C4C65}" type="presParOf" srcId="{776EC5FA-F66F-44D3-AF83-CFC1EAF58D98}" destId="{D7F1203D-C9FC-452D-A599-7694BACFA57F}" srcOrd="3" destOrd="0" presId="urn:microsoft.com/office/officeart/2005/8/layout/hProcess9"/>
    <dgm:cxn modelId="{7D6B6F1A-3984-4B50-A579-BC923DE40DC3}" type="presParOf" srcId="{776EC5FA-F66F-44D3-AF83-CFC1EAF58D98}" destId="{2AE094B8-62AF-4788-95D3-095A21143CD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89F1E6-160E-4A92-834D-3AA7BE56482A}" type="doc">
      <dgm:prSet loTypeId="urn:microsoft.com/office/officeart/2005/8/layout/vList2" loCatId="list" qsTypeId="urn:microsoft.com/office/officeart/2005/8/quickstyle/simple2" qsCatId="simple" csTypeId="urn:microsoft.com/office/officeart/2005/8/colors/accent4_3" csCatId="accent4" phldr="1"/>
      <dgm:spPr/>
      <dgm:t>
        <a:bodyPr/>
        <a:lstStyle/>
        <a:p>
          <a:endParaRPr lang="en-US"/>
        </a:p>
      </dgm:t>
    </dgm:pt>
    <dgm:pt modelId="{A4BC0A4E-8423-4ABF-8E18-3EC490B0A77A}">
      <dgm:prSet/>
      <dgm:spPr/>
      <dgm:t>
        <a:bodyPr/>
        <a:lstStyle/>
        <a:p>
          <a:r>
            <a:rPr lang="en-US"/>
            <a:t>Advanced Leaders will share about the family visits they conducted this summer </a:t>
          </a:r>
        </a:p>
      </dgm:t>
    </dgm:pt>
    <dgm:pt modelId="{0815120C-2BAE-4D83-A02C-4F71703B9CBB}" type="parTrans" cxnId="{1C40ED24-0614-438F-9FD2-43525B5796DF}">
      <dgm:prSet/>
      <dgm:spPr/>
      <dgm:t>
        <a:bodyPr/>
        <a:lstStyle/>
        <a:p>
          <a:endParaRPr lang="en-US"/>
        </a:p>
      </dgm:t>
    </dgm:pt>
    <dgm:pt modelId="{9BC90604-0EC4-4A84-85F5-DE754F503343}" type="sibTrans" cxnId="{1C40ED24-0614-438F-9FD2-43525B5796DF}">
      <dgm:prSet/>
      <dgm:spPr/>
      <dgm:t>
        <a:bodyPr/>
        <a:lstStyle/>
        <a:p>
          <a:endParaRPr lang="en-US"/>
        </a:p>
      </dgm:t>
    </dgm:pt>
    <dgm:pt modelId="{6A2B65CB-79B2-4355-BF59-CD3DBF9EE8B2}">
      <dgm:prSet/>
      <dgm:spPr/>
      <dgm:t>
        <a:bodyPr/>
        <a:lstStyle/>
        <a:p>
          <a:r>
            <a:rPr lang="en-US"/>
            <a:t>Audience observes for about 20 minutes</a:t>
          </a:r>
        </a:p>
      </dgm:t>
    </dgm:pt>
    <dgm:pt modelId="{A81C0A06-3E53-4CC5-97D5-4B1D7F462A6B}" type="parTrans" cxnId="{0F8CA01A-3DC8-4439-80B0-915BD86CF543}">
      <dgm:prSet/>
      <dgm:spPr/>
      <dgm:t>
        <a:bodyPr/>
        <a:lstStyle/>
        <a:p>
          <a:endParaRPr lang="en-US"/>
        </a:p>
      </dgm:t>
    </dgm:pt>
    <dgm:pt modelId="{2A01E325-6B3A-412A-B577-205033FBC329}" type="sibTrans" cxnId="{0F8CA01A-3DC8-4439-80B0-915BD86CF543}">
      <dgm:prSet/>
      <dgm:spPr/>
      <dgm:t>
        <a:bodyPr/>
        <a:lstStyle/>
        <a:p>
          <a:endParaRPr lang="en-US"/>
        </a:p>
      </dgm:t>
    </dgm:pt>
    <dgm:pt modelId="{637F764B-D79B-4D8E-8821-B53B19042105}">
      <dgm:prSet/>
      <dgm:spPr/>
      <dgm:t>
        <a:bodyPr/>
        <a:lstStyle/>
        <a:p>
          <a:r>
            <a:rPr lang="en-US"/>
            <a:t>Then, audience may ask questions and generate further dialogue</a:t>
          </a:r>
        </a:p>
      </dgm:t>
    </dgm:pt>
    <dgm:pt modelId="{B59097CF-F6D1-49BA-97CB-004D3BE8312A}" type="parTrans" cxnId="{AA8D5277-02A7-4A32-8DBC-44D3859CCC7E}">
      <dgm:prSet/>
      <dgm:spPr/>
      <dgm:t>
        <a:bodyPr/>
        <a:lstStyle/>
        <a:p>
          <a:endParaRPr lang="en-US"/>
        </a:p>
      </dgm:t>
    </dgm:pt>
    <dgm:pt modelId="{ACDB9B71-F1D6-453D-8BEF-9065DE4F58F2}" type="sibTrans" cxnId="{AA8D5277-02A7-4A32-8DBC-44D3859CCC7E}">
      <dgm:prSet/>
      <dgm:spPr/>
      <dgm:t>
        <a:bodyPr/>
        <a:lstStyle/>
        <a:p>
          <a:endParaRPr lang="en-US"/>
        </a:p>
      </dgm:t>
    </dgm:pt>
    <dgm:pt modelId="{336AD1E3-4BA7-41E7-AD5C-3BA9E01BEEAA}">
      <dgm:prSet/>
      <dgm:spPr/>
      <dgm:t>
        <a:bodyPr/>
        <a:lstStyle/>
        <a:p>
          <a:r>
            <a:rPr lang="en-US">
              <a:solidFill>
                <a:schemeClr val="bg1"/>
              </a:solidFill>
            </a:rPr>
            <a:t>What insights did you gain?</a:t>
          </a:r>
        </a:p>
      </dgm:t>
    </dgm:pt>
    <dgm:pt modelId="{59ACDEBA-D548-4B2B-8754-12361DC4BD38}" type="parTrans" cxnId="{402EF39F-CFC7-46F2-A76E-386F53458FE9}">
      <dgm:prSet/>
      <dgm:spPr/>
    </dgm:pt>
    <dgm:pt modelId="{D187FB7D-25CD-47E6-899C-486ACC3125E9}" type="sibTrans" cxnId="{402EF39F-CFC7-46F2-A76E-386F53458FE9}">
      <dgm:prSet/>
      <dgm:spPr/>
    </dgm:pt>
    <dgm:pt modelId="{AECB8865-B977-4B9F-AC39-B6B1B73E44BF}">
      <dgm:prSet/>
      <dgm:spPr/>
      <dgm:t>
        <a:bodyPr/>
        <a:lstStyle/>
        <a:p>
          <a:r>
            <a:rPr lang="en-US">
              <a:solidFill>
                <a:schemeClr val="bg1"/>
              </a:solidFill>
            </a:rPr>
            <a:t>What was difficult or unexpected?</a:t>
          </a:r>
        </a:p>
      </dgm:t>
    </dgm:pt>
    <dgm:pt modelId="{67FD941D-7B86-44D7-A47E-6939D682E824}" type="parTrans" cxnId="{76037E78-A71C-4DB1-BB63-A2AB749E9E5F}">
      <dgm:prSet/>
      <dgm:spPr/>
    </dgm:pt>
    <dgm:pt modelId="{277EBAC3-64F6-446E-970A-84049F854F7C}" type="sibTrans" cxnId="{76037E78-A71C-4DB1-BB63-A2AB749E9E5F}">
      <dgm:prSet/>
      <dgm:spPr/>
    </dgm:pt>
    <dgm:pt modelId="{7A375D69-4C01-4CBB-B98F-DCA0C6676B2E}">
      <dgm:prSet/>
      <dgm:spPr/>
      <dgm:t>
        <a:bodyPr/>
        <a:lstStyle/>
        <a:p>
          <a:r>
            <a:rPr lang="en-US">
              <a:solidFill>
                <a:schemeClr val="bg1"/>
              </a:solidFill>
            </a:rPr>
            <a:t>What was easy/went well?</a:t>
          </a:r>
        </a:p>
      </dgm:t>
    </dgm:pt>
    <dgm:pt modelId="{8DB0D2F5-017E-4F4D-AEA1-43DE5E109EC6}" type="parTrans" cxnId="{D7999C31-BC21-47D7-B1D6-DC7C03386D2B}">
      <dgm:prSet/>
      <dgm:spPr/>
    </dgm:pt>
    <dgm:pt modelId="{F9A502C8-376B-4474-B9EA-0F95E38CCAEF}" type="sibTrans" cxnId="{D7999C31-BC21-47D7-B1D6-DC7C03386D2B}">
      <dgm:prSet/>
      <dgm:spPr/>
    </dgm:pt>
    <dgm:pt modelId="{C1445641-35DC-4A35-95EB-118631A7ABDB}">
      <dgm:prSet/>
      <dgm:spPr/>
      <dgm:t>
        <a:bodyPr/>
        <a:lstStyle/>
        <a:p>
          <a:r>
            <a:rPr lang="en-US">
              <a:solidFill>
                <a:schemeClr val="bg1"/>
              </a:solidFill>
            </a:rPr>
            <a:t>Who did you visit and why?</a:t>
          </a:r>
        </a:p>
      </dgm:t>
    </dgm:pt>
    <dgm:pt modelId="{6508B71F-B207-41B1-969E-AC94EF976AF8}" type="parTrans" cxnId="{96D0BFAE-F96E-4606-A853-8BA0D2029C6F}">
      <dgm:prSet/>
      <dgm:spPr/>
    </dgm:pt>
    <dgm:pt modelId="{D04BA219-39B4-483F-9B01-C3E0CE3C417F}" type="sibTrans" cxnId="{96D0BFAE-F96E-4606-A853-8BA0D2029C6F}">
      <dgm:prSet/>
      <dgm:spPr/>
    </dgm:pt>
    <dgm:pt modelId="{A0730326-DA1F-4DAE-AC32-B0FFEBB201DC}" type="pres">
      <dgm:prSet presAssocID="{6589F1E6-160E-4A92-834D-3AA7BE56482A}" presName="linear" presStyleCnt="0">
        <dgm:presLayoutVars>
          <dgm:animLvl val="lvl"/>
          <dgm:resizeHandles val="exact"/>
        </dgm:presLayoutVars>
      </dgm:prSet>
      <dgm:spPr/>
    </dgm:pt>
    <dgm:pt modelId="{81084093-AB18-491E-A005-FE6C55871766}" type="pres">
      <dgm:prSet presAssocID="{A4BC0A4E-8423-4ABF-8E18-3EC490B0A77A}" presName="parentText" presStyleLbl="node1" presStyleIdx="0" presStyleCnt="3">
        <dgm:presLayoutVars>
          <dgm:chMax val="0"/>
          <dgm:bulletEnabled val="1"/>
        </dgm:presLayoutVars>
      </dgm:prSet>
      <dgm:spPr/>
    </dgm:pt>
    <dgm:pt modelId="{9EE5B9C5-F5AF-4401-8255-9B113F0984A2}" type="pres">
      <dgm:prSet presAssocID="{A4BC0A4E-8423-4ABF-8E18-3EC490B0A77A}" presName="childText" presStyleLbl="revTx" presStyleIdx="0" presStyleCnt="1">
        <dgm:presLayoutVars>
          <dgm:bulletEnabled val="1"/>
        </dgm:presLayoutVars>
      </dgm:prSet>
      <dgm:spPr/>
    </dgm:pt>
    <dgm:pt modelId="{8145AC13-1E03-4D92-B902-FBC4360D556E}" type="pres">
      <dgm:prSet presAssocID="{6A2B65CB-79B2-4355-BF59-CD3DBF9EE8B2}" presName="parentText" presStyleLbl="node1" presStyleIdx="1" presStyleCnt="3">
        <dgm:presLayoutVars>
          <dgm:chMax val="0"/>
          <dgm:bulletEnabled val="1"/>
        </dgm:presLayoutVars>
      </dgm:prSet>
      <dgm:spPr/>
    </dgm:pt>
    <dgm:pt modelId="{9C99D94C-7F1E-4231-B3EE-0DCD85770CB7}" type="pres">
      <dgm:prSet presAssocID="{2A01E325-6B3A-412A-B577-205033FBC329}" presName="spacer" presStyleCnt="0"/>
      <dgm:spPr/>
    </dgm:pt>
    <dgm:pt modelId="{F50B0834-2221-4572-9918-22392ED54068}" type="pres">
      <dgm:prSet presAssocID="{637F764B-D79B-4D8E-8821-B53B19042105}" presName="parentText" presStyleLbl="node1" presStyleIdx="2" presStyleCnt="3">
        <dgm:presLayoutVars>
          <dgm:chMax val="0"/>
          <dgm:bulletEnabled val="1"/>
        </dgm:presLayoutVars>
      </dgm:prSet>
      <dgm:spPr/>
    </dgm:pt>
  </dgm:ptLst>
  <dgm:cxnLst>
    <dgm:cxn modelId="{0F8CA01A-3DC8-4439-80B0-915BD86CF543}" srcId="{6589F1E6-160E-4A92-834D-3AA7BE56482A}" destId="{6A2B65CB-79B2-4355-BF59-CD3DBF9EE8B2}" srcOrd="1" destOrd="0" parTransId="{A81C0A06-3E53-4CC5-97D5-4B1D7F462A6B}" sibTransId="{2A01E325-6B3A-412A-B577-205033FBC329}"/>
    <dgm:cxn modelId="{1C40ED24-0614-438F-9FD2-43525B5796DF}" srcId="{6589F1E6-160E-4A92-834D-3AA7BE56482A}" destId="{A4BC0A4E-8423-4ABF-8E18-3EC490B0A77A}" srcOrd="0" destOrd="0" parTransId="{0815120C-2BAE-4D83-A02C-4F71703B9CBB}" sibTransId="{9BC90604-0EC4-4A84-85F5-DE754F503343}"/>
    <dgm:cxn modelId="{D7999C31-BC21-47D7-B1D6-DC7C03386D2B}" srcId="{A4BC0A4E-8423-4ABF-8E18-3EC490B0A77A}" destId="{7A375D69-4C01-4CBB-B98F-DCA0C6676B2E}" srcOrd="1" destOrd="0" parTransId="{8DB0D2F5-017E-4F4D-AEA1-43DE5E109EC6}" sibTransId="{F9A502C8-376B-4474-B9EA-0F95E38CCAEF}"/>
    <dgm:cxn modelId="{BB8CF35E-1C9A-4534-B811-A8CD81A513D4}" type="presOf" srcId="{C1445641-35DC-4A35-95EB-118631A7ABDB}" destId="{9EE5B9C5-F5AF-4401-8255-9B113F0984A2}" srcOrd="0" destOrd="0" presId="urn:microsoft.com/office/officeart/2005/8/layout/vList2"/>
    <dgm:cxn modelId="{E8C1AE47-F4D7-4171-A79C-956A8F7CF0D5}" type="presOf" srcId="{A4BC0A4E-8423-4ABF-8E18-3EC490B0A77A}" destId="{81084093-AB18-491E-A005-FE6C55871766}" srcOrd="0" destOrd="0" presId="urn:microsoft.com/office/officeart/2005/8/layout/vList2"/>
    <dgm:cxn modelId="{9919BA74-955B-4284-96ED-DA74ADBE9A43}" type="presOf" srcId="{637F764B-D79B-4D8E-8821-B53B19042105}" destId="{F50B0834-2221-4572-9918-22392ED54068}" srcOrd="0" destOrd="0" presId="urn:microsoft.com/office/officeart/2005/8/layout/vList2"/>
    <dgm:cxn modelId="{AA8D5277-02A7-4A32-8DBC-44D3859CCC7E}" srcId="{6589F1E6-160E-4A92-834D-3AA7BE56482A}" destId="{637F764B-D79B-4D8E-8821-B53B19042105}" srcOrd="2" destOrd="0" parTransId="{B59097CF-F6D1-49BA-97CB-004D3BE8312A}" sibTransId="{ACDB9B71-F1D6-453D-8BEF-9065DE4F58F2}"/>
    <dgm:cxn modelId="{76037E78-A71C-4DB1-BB63-A2AB749E9E5F}" srcId="{A4BC0A4E-8423-4ABF-8E18-3EC490B0A77A}" destId="{AECB8865-B977-4B9F-AC39-B6B1B73E44BF}" srcOrd="2" destOrd="0" parTransId="{67FD941D-7B86-44D7-A47E-6939D682E824}" sibTransId="{277EBAC3-64F6-446E-970A-84049F854F7C}"/>
    <dgm:cxn modelId="{C7F7595A-03D7-439C-9FAF-EDA1891C090C}" type="presOf" srcId="{6589F1E6-160E-4A92-834D-3AA7BE56482A}" destId="{A0730326-DA1F-4DAE-AC32-B0FFEBB201DC}" srcOrd="0" destOrd="0" presId="urn:microsoft.com/office/officeart/2005/8/layout/vList2"/>
    <dgm:cxn modelId="{402EF39F-CFC7-46F2-A76E-386F53458FE9}" srcId="{A4BC0A4E-8423-4ABF-8E18-3EC490B0A77A}" destId="{336AD1E3-4BA7-41E7-AD5C-3BA9E01BEEAA}" srcOrd="3" destOrd="0" parTransId="{59ACDEBA-D548-4B2B-8754-12361DC4BD38}" sibTransId="{D187FB7D-25CD-47E6-899C-486ACC3125E9}"/>
    <dgm:cxn modelId="{79C1D9A3-F257-4FA6-B93E-DC6E1A0A96C0}" type="presOf" srcId="{336AD1E3-4BA7-41E7-AD5C-3BA9E01BEEAA}" destId="{9EE5B9C5-F5AF-4401-8255-9B113F0984A2}" srcOrd="0" destOrd="3" presId="urn:microsoft.com/office/officeart/2005/8/layout/vList2"/>
    <dgm:cxn modelId="{96D0BFAE-F96E-4606-A853-8BA0D2029C6F}" srcId="{A4BC0A4E-8423-4ABF-8E18-3EC490B0A77A}" destId="{C1445641-35DC-4A35-95EB-118631A7ABDB}" srcOrd="0" destOrd="0" parTransId="{6508B71F-B207-41B1-969E-AC94EF976AF8}" sibTransId="{D04BA219-39B4-483F-9B01-C3E0CE3C417F}"/>
    <dgm:cxn modelId="{056B2CB2-A4E0-4C6E-A376-1F2A851844C1}" type="presOf" srcId="{AECB8865-B977-4B9F-AC39-B6B1B73E44BF}" destId="{9EE5B9C5-F5AF-4401-8255-9B113F0984A2}" srcOrd="0" destOrd="2" presId="urn:microsoft.com/office/officeart/2005/8/layout/vList2"/>
    <dgm:cxn modelId="{390E3CC8-DB82-4D3B-A632-B0448F4B9FB7}" type="presOf" srcId="{7A375D69-4C01-4CBB-B98F-DCA0C6676B2E}" destId="{9EE5B9C5-F5AF-4401-8255-9B113F0984A2}" srcOrd="0" destOrd="1" presId="urn:microsoft.com/office/officeart/2005/8/layout/vList2"/>
    <dgm:cxn modelId="{783216F4-6C5F-4F42-9479-7CCD4F4EF436}" type="presOf" srcId="{6A2B65CB-79B2-4355-BF59-CD3DBF9EE8B2}" destId="{8145AC13-1E03-4D92-B902-FBC4360D556E}" srcOrd="0" destOrd="0" presId="urn:microsoft.com/office/officeart/2005/8/layout/vList2"/>
    <dgm:cxn modelId="{5F01E992-F422-4BBD-8324-A71ACBA2034B}" type="presParOf" srcId="{A0730326-DA1F-4DAE-AC32-B0FFEBB201DC}" destId="{81084093-AB18-491E-A005-FE6C55871766}" srcOrd="0" destOrd="0" presId="urn:microsoft.com/office/officeart/2005/8/layout/vList2"/>
    <dgm:cxn modelId="{F2896D82-1028-4C33-95F2-1058AB91821A}" type="presParOf" srcId="{A0730326-DA1F-4DAE-AC32-B0FFEBB201DC}" destId="{9EE5B9C5-F5AF-4401-8255-9B113F0984A2}" srcOrd="1" destOrd="0" presId="urn:microsoft.com/office/officeart/2005/8/layout/vList2"/>
    <dgm:cxn modelId="{6D3A68BE-1795-4B17-83EB-737CC8EEA4A8}" type="presParOf" srcId="{A0730326-DA1F-4DAE-AC32-B0FFEBB201DC}" destId="{8145AC13-1E03-4D92-B902-FBC4360D556E}" srcOrd="2" destOrd="0" presId="urn:microsoft.com/office/officeart/2005/8/layout/vList2"/>
    <dgm:cxn modelId="{AD172689-6F9A-4DE4-A731-1A5CB5A3BDDD}" type="presParOf" srcId="{A0730326-DA1F-4DAE-AC32-B0FFEBB201DC}" destId="{9C99D94C-7F1E-4231-B3EE-0DCD85770CB7}" srcOrd="3" destOrd="0" presId="urn:microsoft.com/office/officeart/2005/8/layout/vList2"/>
    <dgm:cxn modelId="{DB28CE41-6CD9-4EA5-8BD2-04AE9F984C7A}" type="presParOf" srcId="{A0730326-DA1F-4DAE-AC32-B0FFEBB201DC}" destId="{F50B0834-2221-4572-9918-22392ED540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383B6-670C-4600-87E8-13D10D935586}"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B6C71F81-6280-43E5-980B-820321AF11FC}">
      <dgm:prSet phldrT="[Text]"/>
      <dgm:spPr/>
      <dgm:t>
        <a:bodyPr/>
        <a:lstStyle/>
        <a:p>
          <a:r>
            <a:rPr lang="en-US"/>
            <a:t>Morning Meeting</a:t>
          </a:r>
        </a:p>
      </dgm:t>
    </dgm:pt>
    <dgm:pt modelId="{698BF422-C115-4A49-A260-318E5C583FF7}" type="parTrans" cxnId="{BDE7A147-1B93-4D0D-BCEF-D078052C1ECA}">
      <dgm:prSet/>
      <dgm:spPr/>
      <dgm:t>
        <a:bodyPr/>
        <a:lstStyle/>
        <a:p>
          <a:endParaRPr lang="en-US"/>
        </a:p>
      </dgm:t>
    </dgm:pt>
    <dgm:pt modelId="{D8A6B34F-79AB-4BA9-8A08-62CFEE60C8AD}" type="sibTrans" cxnId="{BDE7A147-1B93-4D0D-BCEF-D078052C1ECA}">
      <dgm:prSet/>
      <dgm:spPr/>
      <dgm:t>
        <a:bodyPr/>
        <a:lstStyle/>
        <a:p>
          <a:endParaRPr lang="en-US"/>
        </a:p>
      </dgm:t>
    </dgm:pt>
    <dgm:pt modelId="{6667BB22-1C88-406F-9756-2084FF8EC3F6}">
      <dgm:prSet phldrT="[Text]"/>
      <dgm:spPr/>
      <dgm:t>
        <a:bodyPr/>
        <a:lstStyle/>
        <a:p>
          <a:r>
            <a:rPr lang="en-US"/>
            <a:t>Critical Consciousness</a:t>
          </a:r>
        </a:p>
      </dgm:t>
    </dgm:pt>
    <dgm:pt modelId="{112D1557-24C0-4AC9-A4AA-43F8816BF559}" type="parTrans" cxnId="{B4A0D6AD-4945-4D2C-A8C3-7BEEB0FF80BE}">
      <dgm:prSet/>
      <dgm:spPr/>
    </dgm:pt>
    <dgm:pt modelId="{4EE5A590-55FD-4BFE-9423-98101E68442C}" type="sibTrans" cxnId="{B4A0D6AD-4945-4D2C-A8C3-7BEEB0FF80BE}">
      <dgm:prSet/>
      <dgm:spPr/>
    </dgm:pt>
    <dgm:pt modelId="{711C5018-0C75-4C8A-B391-276C9C6AE657}">
      <dgm:prSet phldrT="[Text]"/>
      <dgm:spPr/>
      <dgm:t>
        <a:bodyPr/>
        <a:lstStyle/>
        <a:p>
          <a:r>
            <a:rPr lang="en-US"/>
            <a:t>Social Studies</a:t>
          </a:r>
        </a:p>
      </dgm:t>
    </dgm:pt>
    <dgm:pt modelId="{32AB4AF2-0784-477B-AE7A-CBB88384B96F}" type="parTrans" cxnId="{1C2B08AF-1B13-419E-9331-B630B8940502}">
      <dgm:prSet/>
      <dgm:spPr/>
    </dgm:pt>
    <dgm:pt modelId="{A8DC5D6B-2C4D-4656-AF64-02C6E23E5CB6}" type="sibTrans" cxnId="{1C2B08AF-1B13-419E-9331-B630B8940502}">
      <dgm:prSet/>
      <dgm:spPr/>
    </dgm:pt>
    <dgm:pt modelId="{890EFBEF-7FA4-4683-9A2D-509630CF60CB}">
      <dgm:prSet phldrT="[Text]"/>
      <dgm:spPr/>
      <dgm:t>
        <a:bodyPr/>
        <a:lstStyle/>
        <a:p>
          <a:r>
            <a:rPr lang="en-US"/>
            <a:t>Science</a:t>
          </a:r>
        </a:p>
      </dgm:t>
    </dgm:pt>
    <dgm:pt modelId="{B68A0DB2-F87A-4790-90EC-B9339C1D1914}" type="parTrans" cxnId="{E7B24AE5-C79F-4800-BC38-915ACAF71CAC}">
      <dgm:prSet/>
      <dgm:spPr/>
    </dgm:pt>
    <dgm:pt modelId="{B8305CE9-7748-4BE1-B9B6-B4B48BF7BA1D}" type="sibTrans" cxnId="{E7B24AE5-C79F-4800-BC38-915ACAF71CAC}">
      <dgm:prSet/>
      <dgm:spPr/>
    </dgm:pt>
    <dgm:pt modelId="{45256475-9ABD-47BC-8EB2-EDF6EA63184A}">
      <dgm:prSet phldrT="[Text]"/>
      <dgm:spPr/>
      <dgm:t>
        <a:bodyPr/>
        <a:lstStyle/>
        <a:p>
          <a:r>
            <a:rPr lang="en-US"/>
            <a:t>Math</a:t>
          </a:r>
        </a:p>
      </dgm:t>
    </dgm:pt>
    <dgm:pt modelId="{CBC51561-022C-40C6-9534-210FE4493DF1}" type="parTrans" cxnId="{A3735812-F294-422E-846D-24B969060D7D}">
      <dgm:prSet/>
      <dgm:spPr/>
    </dgm:pt>
    <dgm:pt modelId="{77F4E70D-DFEC-4EA3-81A2-506B575EB397}" type="sibTrans" cxnId="{A3735812-F294-422E-846D-24B969060D7D}">
      <dgm:prSet/>
      <dgm:spPr/>
    </dgm:pt>
    <dgm:pt modelId="{F7827538-700D-462C-A9C6-FBF24082B74C}">
      <dgm:prSet phldrT="[Text]"/>
      <dgm:spPr/>
      <dgm:t>
        <a:bodyPr/>
        <a:lstStyle/>
        <a:p>
          <a:r>
            <a:rPr lang="en-US"/>
            <a:t>Literacy/Language Arts</a:t>
          </a:r>
        </a:p>
      </dgm:t>
    </dgm:pt>
    <dgm:pt modelId="{C275B93B-1A82-4E15-91A3-AB7D87379F22}" type="parTrans" cxnId="{8A1BD517-17A0-4C3E-BC7E-6F55E008A624}">
      <dgm:prSet/>
      <dgm:spPr/>
    </dgm:pt>
    <dgm:pt modelId="{CADFEF77-07E3-4CDC-B7E3-A2D862D6BA7A}" type="sibTrans" cxnId="{8A1BD517-17A0-4C3E-BC7E-6F55E008A624}">
      <dgm:prSet/>
      <dgm:spPr/>
    </dgm:pt>
    <dgm:pt modelId="{14C8F6A6-32AC-4592-A594-882C861C53A4}">
      <dgm:prSet phldrT="[Text]"/>
      <dgm:spPr/>
      <dgm:t>
        <a:bodyPr/>
        <a:lstStyle/>
        <a:p>
          <a:r>
            <a:rPr lang="en-US"/>
            <a:t>Supporting academic language</a:t>
          </a:r>
        </a:p>
      </dgm:t>
    </dgm:pt>
    <dgm:pt modelId="{888B5EFB-DF30-4547-B448-AC21F23C66D6}" type="parTrans" cxnId="{8F357B69-FB63-4ECE-95F3-567982E313AB}">
      <dgm:prSet/>
      <dgm:spPr/>
    </dgm:pt>
    <dgm:pt modelId="{F548DCAC-4C93-4952-945F-3549611B5528}" type="sibTrans" cxnId="{8F357B69-FB63-4ECE-95F3-567982E313AB}">
      <dgm:prSet/>
      <dgm:spPr/>
    </dgm:pt>
    <dgm:pt modelId="{E929AFE2-8C35-413C-8BEF-55CA9E7CE69C}">
      <dgm:prSet phldrT="[Text]"/>
      <dgm:spPr/>
      <dgm:t>
        <a:bodyPr/>
        <a:lstStyle/>
        <a:p>
          <a:r>
            <a:rPr lang="en-US"/>
            <a:t>Bringing in families</a:t>
          </a:r>
        </a:p>
      </dgm:t>
    </dgm:pt>
    <dgm:pt modelId="{C67F6FFD-1894-4BE4-B052-22D16BE83433}" type="parTrans" cxnId="{1E9CFA6B-8A42-485C-8DEB-98431CE7AFC7}">
      <dgm:prSet/>
      <dgm:spPr/>
    </dgm:pt>
    <dgm:pt modelId="{C46DCD42-CAF7-462C-8B4C-8002C8ACF47A}" type="sibTrans" cxnId="{1E9CFA6B-8A42-485C-8DEB-98431CE7AFC7}">
      <dgm:prSet/>
      <dgm:spPr/>
    </dgm:pt>
    <dgm:pt modelId="{3A0B9D51-7670-41A9-9329-5E83940DDD09}">
      <dgm:prSet phldrT="[Text]"/>
      <dgm:spPr/>
      <dgm:t>
        <a:bodyPr/>
        <a:lstStyle/>
        <a:p>
          <a:r>
            <a:rPr lang="en-US"/>
            <a:t>Partnering with the community</a:t>
          </a:r>
        </a:p>
      </dgm:t>
    </dgm:pt>
    <dgm:pt modelId="{5A6473A2-B586-4B1D-ADD8-2FB025A99F8D}" type="parTrans" cxnId="{D86FD072-040F-4F0D-BEAA-19FBF53629BD}">
      <dgm:prSet/>
      <dgm:spPr/>
    </dgm:pt>
    <dgm:pt modelId="{F2868B5C-5D0F-41E2-B62A-C97B9F5270E8}" type="sibTrans" cxnId="{D86FD072-040F-4F0D-BEAA-19FBF53629BD}">
      <dgm:prSet/>
      <dgm:spPr/>
    </dgm:pt>
    <dgm:pt modelId="{4CDB09DD-0ABF-4111-AF85-A01A0E343ED5}" type="pres">
      <dgm:prSet presAssocID="{5F6383B6-670C-4600-87E8-13D10D935586}" presName="Name0" presStyleCnt="0">
        <dgm:presLayoutVars>
          <dgm:dir/>
          <dgm:resizeHandles val="exact"/>
        </dgm:presLayoutVars>
      </dgm:prSet>
      <dgm:spPr/>
    </dgm:pt>
    <dgm:pt modelId="{3369BC4B-42B2-484B-88FA-C9D133049681}" type="pres">
      <dgm:prSet presAssocID="{5F6383B6-670C-4600-87E8-13D10D935586}" presName="cycle" presStyleCnt="0"/>
      <dgm:spPr/>
    </dgm:pt>
    <dgm:pt modelId="{590FE2F6-C2BB-4195-B342-A3FE7A4F3158}" type="pres">
      <dgm:prSet presAssocID="{B6C71F81-6280-43E5-980B-820321AF11FC}" presName="nodeFirstNode" presStyleLbl="node1" presStyleIdx="0" presStyleCnt="9">
        <dgm:presLayoutVars>
          <dgm:bulletEnabled val="1"/>
        </dgm:presLayoutVars>
      </dgm:prSet>
      <dgm:spPr/>
    </dgm:pt>
    <dgm:pt modelId="{19AFB0E1-E853-4481-8192-25312CDBBA7E}" type="pres">
      <dgm:prSet presAssocID="{D8A6B34F-79AB-4BA9-8A08-62CFEE60C8AD}" presName="sibTransFirstNode" presStyleLbl="bgShp" presStyleIdx="0" presStyleCnt="1"/>
      <dgm:spPr/>
    </dgm:pt>
    <dgm:pt modelId="{FEA5C9FE-CCFD-4495-BA4D-B32E1650327A}" type="pres">
      <dgm:prSet presAssocID="{F7827538-700D-462C-A9C6-FBF24082B74C}" presName="nodeFollowingNodes" presStyleLbl="node1" presStyleIdx="1" presStyleCnt="9">
        <dgm:presLayoutVars>
          <dgm:bulletEnabled val="1"/>
        </dgm:presLayoutVars>
      </dgm:prSet>
      <dgm:spPr/>
    </dgm:pt>
    <dgm:pt modelId="{26D929A5-5BEB-4A00-9997-C67AF83A4E86}" type="pres">
      <dgm:prSet presAssocID="{45256475-9ABD-47BC-8EB2-EDF6EA63184A}" presName="nodeFollowingNodes" presStyleLbl="node1" presStyleIdx="2" presStyleCnt="9">
        <dgm:presLayoutVars>
          <dgm:bulletEnabled val="1"/>
        </dgm:presLayoutVars>
      </dgm:prSet>
      <dgm:spPr/>
    </dgm:pt>
    <dgm:pt modelId="{8C538A8F-40DA-4226-A242-E44DF0FB4803}" type="pres">
      <dgm:prSet presAssocID="{890EFBEF-7FA4-4683-9A2D-509630CF60CB}" presName="nodeFollowingNodes" presStyleLbl="node1" presStyleIdx="3" presStyleCnt="9">
        <dgm:presLayoutVars>
          <dgm:bulletEnabled val="1"/>
        </dgm:presLayoutVars>
      </dgm:prSet>
      <dgm:spPr/>
    </dgm:pt>
    <dgm:pt modelId="{9FDE3E59-4A88-479C-813B-BE36B3F13A1E}" type="pres">
      <dgm:prSet presAssocID="{711C5018-0C75-4C8A-B391-276C9C6AE657}" presName="nodeFollowingNodes" presStyleLbl="node1" presStyleIdx="4" presStyleCnt="9">
        <dgm:presLayoutVars>
          <dgm:bulletEnabled val="1"/>
        </dgm:presLayoutVars>
      </dgm:prSet>
      <dgm:spPr/>
    </dgm:pt>
    <dgm:pt modelId="{9CD57DFE-F9E8-456F-BD75-D7D2AD59BA01}" type="pres">
      <dgm:prSet presAssocID="{6667BB22-1C88-406F-9756-2084FF8EC3F6}" presName="nodeFollowingNodes" presStyleLbl="node1" presStyleIdx="5" presStyleCnt="9">
        <dgm:presLayoutVars>
          <dgm:bulletEnabled val="1"/>
        </dgm:presLayoutVars>
      </dgm:prSet>
      <dgm:spPr/>
    </dgm:pt>
    <dgm:pt modelId="{F4E56001-7B56-4277-8937-0C647DF9976A}" type="pres">
      <dgm:prSet presAssocID="{14C8F6A6-32AC-4592-A594-882C861C53A4}" presName="nodeFollowingNodes" presStyleLbl="node1" presStyleIdx="6" presStyleCnt="9">
        <dgm:presLayoutVars>
          <dgm:bulletEnabled val="1"/>
        </dgm:presLayoutVars>
      </dgm:prSet>
      <dgm:spPr/>
    </dgm:pt>
    <dgm:pt modelId="{8C9FBC19-C8A1-4B7D-BA33-DDD44257B90C}" type="pres">
      <dgm:prSet presAssocID="{E929AFE2-8C35-413C-8BEF-55CA9E7CE69C}" presName="nodeFollowingNodes" presStyleLbl="node1" presStyleIdx="7" presStyleCnt="9">
        <dgm:presLayoutVars>
          <dgm:bulletEnabled val="1"/>
        </dgm:presLayoutVars>
      </dgm:prSet>
      <dgm:spPr/>
    </dgm:pt>
    <dgm:pt modelId="{C51D44EB-1046-455B-8174-E100FB5A5054}" type="pres">
      <dgm:prSet presAssocID="{3A0B9D51-7670-41A9-9329-5E83940DDD09}" presName="nodeFollowingNodes" presStyleLbl="node1" presStyleIdx="8" presStyleCnt="9">
        <dgm:presLayoutVars>
          <dgm:bulletEnabled val="1"/>
        </dgm:presLayoutVars>
      </dgm:prSet>
      <dgm:spPr/>
    </dgm:pt>
  </dgm:ptLst>
  <dgm:cxnLst>
    <dgm:cxn modelId="{A3735812-F294-422E-846D-24B969060D7D}" srcId="{5F6383B6-670C-4600-87E8-13D10D935586}" destId="{45256475-9ABD-47BC-8EB2-EDF6EA63184A}" srcOrd="2" destOrd="0" parTransId="{CBC51561-022C-40C6-9534-210FE4493DF1}" sibTransId="{77F4E70D-DFEC-4EA3-81A2-506B575EB397}"/>
    <dgm:cxn modelId="{8A1BD517-17A0-4C3E-BC7E-6F55E008A624}" srcId="{5F6383B6-670C-4600-87E8-13D10D935586}" destId="{F7827538-700D-462C-A9C6-FBF24082B74C}" srcOrd="1" destOrd="0" parTransId="{C275B93B-1A82-4E15-91A3-AB7D87379F22}" sibTransId="{CADFEF77-07E3-4CDC-B7E3-A2D862D6BA7A}"/>
    <dgm:cxn modelId="{EDAD873A-B4AD-4E5C-8FF5-EE2625996C25}" type="presOf" srcId="{6667BB22-1C88-406F-9756-2084FF8EC3F6}" destId="{9CD57DFE-F9E8-456F-BD75-D7D2AD59BA01}" srcOrd="0" destOrd="0" presId="urn:microsoft.com/office/officeart/2005/8/layout/cycle3"/>
    <dgm:cxn modelId="{53F1CA61-1A10-4508-AFBC-F61439B645E7}" type="presOf" srcId="{E929AFE2-8C35-413C-8BEF-55CA9E7CE69C}" destId="{8C9FBC19-C8A1-4B7D-BA33-DDD44257B90C}" srcOrd="0" destOrd="0" presId="urn:microsoft.com/office/officeart/2005/8/layout/cycle3"/>
    <dgm:cxn modelId="{BDE7A147-1B93-4D0D-BCEF-D078052C1ECA}" srcId="{5F6383B6-670C-4600-87E8-13D10D935586}" destId="{B6C71F81-6280-43E5-980B-820321AF11FC}" srcOrd="0" destOrd="0" parTransId="{698BF422-C115-4A49-A260-318E5C583FF7}" sibTransId="{D8A6B34F-79AB-4BA9-8A08-62CFEE60C8AD}"/>
    <dgm:cxn modelId="{58DA2949-DC66-4AD7-9B97-3A366E4C2622}" type="presOf" srcId="{D8A6B34F-79AB-4BA9-8A08-62CFEE60C8AD}" destId="{19AFB0E1-E853-4481-8192-25312CDBBA7E}" srcOrd="0" destOrd="0" presId="urn:microsoft.com/office/officeart/2005/8/layout/cycle3"/>
    <dgm:cxn modelId="{8F357B69-FB63-4ECE-95F3-567982E313AB}" srcId="{5F6383B6-670C-4600-87E8-13D10D935586}" destId="{14C8F6A6-32AC-4592-A594-882C861C53A4}" srcOrd="6" destOrd="0" parTransId="{888B5EFB-DF30-4547-B448-AC21F23C66D6}" sibTransId="{F548DCAC-4C93-4952-945F-3549611B5528}"/>
    <dgm:cxn modelId="{1E9CFA6B-8A42-485C-8DEB-98431CE7AFC7}" srcId="{5F6383B6-670C-4600-87E8-13D10D935586}" destId="{E929AFE2-8C35-413C-8BEF-55CA9E7CE69C}" srcOrd="7" destOrd="0" parTransId="{C67F6FFD-1894-4BE4-B052-22D16BE83433}" sibTransId="{C46DCD42-CAF7-462C-8B4C-8002C8ACF47A}"/>
    <dgm:cxn modelId="{570EAB6C-232D-4F5E-97E7-2A824E4286E8}" type="presOf" srcId="{711C5018-0C75-4C8A-B391-276C9C6AE657}" destId="{9FDE3E59-4A88-479C-813B-BE36B3F13A1E}" srcOrd="0" destOrd="0" presId="urn:microsoft.com/office/officeart/2005/8/layout/cycle3"/>
    <dgm:cxn modelId="{D86FD072-040F-4F0D-BEAA-19FBF53629BD}" srcId="{5F6383B6-670C-4600-87E8-13D10D935586}" destId="{3A0B9D51-7670-41A9-9329-5E83940DDD09}" srcOrd="8" destOrd="0" parTransId="{5A6473A2-B586-4B1D-ADD8-2FB025A99F8D}" sibTransId="{F2868B5C-5D0F-41E2-B62A-C97B9F5270E8}"/>
    <dgm:cxn modelId="{A709B876-3050-425B-A483-BCC3035594B9}" type="presOf" srcId="{B6C71F81-6280-43E5-980B-820321AF11FC}" destId="{590FE2F6-C2BB-4195-B342-A3FE7A4F3158}" srcOrd="0" destOrd="0" presId="urn:microsoft.com/office/officeart/2005/8/layout/cycle3"/>
    <dgm:cxn modelId="{2E246C96-D247-40D6-B10E-697E7A556D62}" type="presOf" srcId="{3A0B9D51-7670-41A9-9329-5E83940DDD09}" destId="{C51D44EB-1046-455B-8174-E100FB5A5054}" srcOrd="0" destOrd="0" presId="urn:microsoft.com/office/officeart/2005/8/layout/cycle3"/>
    <dgm:cxn modelId="{C4D82E9D-CC6D-4FF9-8E2C-149E0ECE0879}" type="presOf" srcId="{45256475-9ABD-47BC-8EB2-EDF6EA63184A}" destId="{26D929A5-5BEB-4A00-9997-C67AF83A4E86}" srcOrd="0" destOrd="0" presId="urn:microsoft.com/office/officeart/2005/8/layout/cycle3"/>
    <dgm:cxn modelId="{B4A0D6AD-4945-4D2C-A8C3-7BEEB0FF80BE}" srcId="{5F6383B6-670C-4600-87E8-13D10D935586}" destId="{6667BB22-1C88-406F-9756-2084FF8EC3F6}" srcOrd="5" destOrd="0" parTransId="{112D1557-24C0-4AC9-A4AA-43F8816BF559}" sibTransId="{4EE5A590-55FD-4BFE-9423-98101E68442C}"/>
    <dgm:cxn modelId="{1C2B08AF-1B13-419E-9331-B630B8940502}" srcId="{5F6383B6-670C-4600-87E8-13D10D935586}" destId="{711C5018-0C75-4C8A-B391-276C9C6AE657}" srcOrd="4" destOrd="0" parTransId="{32AB4AF2-0784-477B-AE7A-CBB88384B96F}" sibTransId="{A8DC5D6B-2C4D-4656-AF64-02C6E23E5CB6}"/>
    <dgm:cxn modelId="{DB5C28D0-6456-424E-96FC-478C4E61D00F}" type="presOf" srcId="{F7827538-700D-462C-A9C6-FBF24082B74C}" destId="{FEA5C9FE-CCFD-4495-BA4D-B32E1650327A}" srcOrd="0" destOrd="0" presId="urn:microsoft.com/office/officeart/2005/8/layout/cycle3"/>
    <dgm:cxn modelId="{E7B24AE5-C79F-4800-BC38-915ACAF71CAC}" srcId="{5F6383B6-670C-4600-87E8-13D10D935586}" destId="{890EFBEF-7FA4-4683-9A2D-509630CF60CB}" srcOrd="3" destOrd="0" parTransId="{B68A0DB2-F87A-4790-90EC-B9339C1D1914}" sibTransId="{B8305CE9-7748-4BE1-B9B6-B4B48BF7BA1D}"/>
    <dgm:cxn modelId="{9B4E75E5-8C03-43F3-A6B2-C97182A4A43D}" type="presOf" srcId="{14C8F6A6-32AC-4592-A594-882C861C53A4}" destId="{F4E56001-7B56-4277-8937-0C647DF9976A}" srcOrd="0" destOrd="0" presId="urn:microsoft.com/office/officeart/2005/8/layout/cycle3"/>
    <dgm:cxn modelId="{94A620E9-FE74-4454-B980-9AD6B22CD719}" type="presOf" srcId="{5F6383B6-670C-4600-87E8-13D10D935586}" destId="{4CDB09DD-0ABF-4111-AF85-A01A0E343ED5}" srcOrd="0" destOrd="0" presId="urn:microsoft.com/office/officeart/2005/8/layout/cycle3"/>
    <dgm:cxn modelId="{4C22B2EF-38A8-4389-B1EC-F06EA7F1FB1C}" type="presOf" srcId="{890EFBEF-7FA4-4683-9A2D-509630CF60CB}" destId="{8C538A8F-40DA-4226-A242-E44DF0FB4803}" srcOrd="0" destOrd="0" presId="urn:microsoft.com/office/officeart/2005/8/layout/cycle3"/>
    <dgm:cxn modelId="{8B7F6C9E-7A6B-4FF5-B03D-06874F71C693}" type="presParOf" srcId="{4CDB09DD-0ABF-4111-AF85-A01A0E343ED5}" destId="{3369BC4B-42B2-484B-88FA-C9D133049681}" srcOrd="0" destOrd="0" presId="urn:microsoft.com/office/officeart/2005/8/layout/cycle3"/>
    <dgm:cxn modelId="{52E70235-4602-4E01-BEFC-4A56EA68F877}" type="presParOf" srcId="{3369BC4B-42B2-484B-88FA-C9D133049681}" destId="{590FE2F6-C2BB-4195-B342-A3FE7A4F3158}" srcOrd="0" destOrd="0" presId="urn:microsoft.com/office/officeart/2005/8/layout/cycle3"/>
    <dgm:cxn modelId="{080023E9-67CC-4EA6-B532-31B828A9A49E}" type="presParOf" srcId="{3369BC4B-42B2-484B-88FA-C9D133049681}" destId="{19AFB0E1-E853-4481-8192-25312CDBBA7E}" srcOrd="1" destOrd="0" presId="urn:microsoft.com/office/officeart/2005/8/layout/cycle3"/>
    <dgm:cxn modelId="{825C43D8-8274-4080-ADF8-F153F84CFA67}" type="presParOf" srcId="{3369BC4B-42B2-484B-88FA-C9D133049681}" destId="{FEA5C9FE-CCFD-4495-BA4D-B32E1650327A}" srcOrd="2" destOrd="0" presId="urn:microsoft.com/office/officeart/2005/8/layout/cycle3"/>
    <dgm:cxn modelId="{4F1E83ED-8288-4654-8BA5-ECF1EABB3CCB}" type="presParOf" srcId="{3369BC4B-42B2-484B-88FA-C9D133049681}" destId="{26D929A5-5BEB-4A00-9997-C67AF83A4E86}" srcOrd="3" destOrd="0" presId="urn:microsoft.com/office/officeart/2005/8/layout/cycle3"/>
    <dgm:cxn modelId="{70ECF3F4-0870-4894-8B34-6FB1284244E8}" type="presParOf" srcId="{3369BC4B-42B2-484B-88FA-C9D133049681}" destId="{8C538A8F-40DA-4226-A242-E44DF0FB4803}" srcOrd="4" destOrd="0" presId="urn:microsoft.com/office/officeart/2005/8/layout/cycle3"/>
    <dgm:cxn modelId="{07219C93-E87E-45B3-97F5-35104EEE639D}" type="presParOf" srcId="{3369BC4B-42B2-484B-88FA-C9D133049681}" destId="{9FDE3E59-4A88-479C-813B-BE36B3F13A1E}" srcOrd="5" destOrd="0" presId="urn:microsoft.com/office/officeart/2005/8/layout/cycle3"/>
    <dgm:cxn modelId="{ADCF3E3A-9D88-4C04-BBA6-8FD3DDA39B6C}" type="presParOf" srcId="{3369BC4B-42B2-484B-88FA-C9D133049681}" destId="{9CD57DFE-F9E8-456F-BD75-D7D2AD59BA01}" srcOrd="6" destOrd="0" presId="urn:microsoft.com/office/officeart/2005/8/layout/cycle3"/>
    <dgm:cxn modelId="{BECA77C2-8CFF-43D9-9325-4E71A8EAE445}" type="presParOf" srcId="{3369BC4B-42B2-484B-88FA-C9D133049681}" destId="{F4E56001-7B56-4277-8937-0C647DF9976A}" srcOrd="7" destOrd="0" presId="urn:microsoft.com/office/officeart/2005/8/layout/cycle3"/>
    <dgm:cxn modelId="{DF887B78-E5CE-4E11-ABF8-E58A67CD77B4}" type="presParOf" srcId="{3369BC4B-42B2-484B-88FA-C9D133049681}" destId="{8C9FBC19-C8A1-4B7D-BA33-DDD44257B90C}" srcOrd="8" destOrd="0" presId="urn:microsoft.com/office/officeart/2005/8/layout/cycle3"/>
    <dgm:cxn modelId="{9F84B08F-0A5A-413C-B838-7F5A2762BEF1}" type="presParOf" srcId="{3369BC4B-42B2-484B-88FA-C9D133049681}" destId="{C51D44EB-1046-455B-8174-E100FB5A5054}"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95BBD0-22C1-453A-91F8-4332A754FC79}"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D87F1236-5528-4661-85F8-118476F2D1BF}">
      <dgm:prSet/>
      <dgm:spPr/>
      <dgm:t>
        <a:bodyPr/>
        <a:lstStyle/>
        <a:p>
          <a:pPr>
            <a:lnSpc>
              <a:spcPct val="100000"/>
            </a:lnSpc>
          </a:pPr>
          <a:r>
            <a:rPr lang="en-US"/>
            <a:t>Most of the lesson ideas already mentioned can involve family members!</a:t>
          </a:r>
        </a:p>
      </dgm:t>
    </dgm:pt>
    <dgm:pt modelId="{3A99A706-D477-4308-8FE8-BD80B7C01E2B}" type="parTrans" cxnId="{D050807D-4FC4-402E-BCEA-707F5DB60CAE}">
      <dgm:prSet/>
      <dgm:spPr/>
      <dgm:t>
        <a:bodyPr/>
        <a:lstStyle/>
        <a:p>
          <a:endParaRPr lang="en-US"/>
        </a:p>
      </dgm:t>
    </dgm:pt>
    <dgm:pt modelId="{B018F834-8AE6-4D8E-AAF8-FA77DA15F1B3}" type="sibTrans" cxnId="{D050807D-4FC4-402E-BCEA-707F5DB60CAE}">
      <dgm:prSet/>
      <dgm:spPr/>
      <dgm:t>
        <a:bodyPr/>
        <a:lstStyle/>
        <a:p>
          <a:endParaRPr lang="en-US"/>
        </a:p>
      </dgm:t>
    </dgm:pt>
    <dgm:pt modelId="{C4DA65A3-F8BB-4811-9A8A-D10F4B7B6ED5}">
      <dgm:prSet/>
      <dgm:spPr/>
      <dgm:t>
        <a:bodyPr/>
        <a:lstStyle/>
        <a:p>
          <a:pPr>
            <a:lnSpc>
              <a:spcPct val="100000"/>
            </a:lnSpc>
          </a:pPr>
          <a:r>
            <a:rPr lang="en-US"/>
            <a:t>Family members bring in (and read) a "must-read" text that reflects their family structure or cultural/linguistic background</a:t>
          </a:r>
        </a:p>
      </dgm:t>
    </dgm:pt>
    <dgm:pt modelId="{265818B8-98AE-4339-AC82-FBC2E7F6AA00}" type="parTrans" cxnId="{0DB9CA9A-F136-4BE0-B2F2-3E7810AEE555}">
      <dgm:prSet/>
      <dgm:spPr/>
      <dgm:t>
        <a:bodyPr/>
        <a:lstStyle/>
        <a:p>
          <a:endParaRPr lang="en-US"/>
        </a:p>
      </dgm:t>
    </dgm:pt>
    <dgm:pt modelId="{3C7D4C96-F129-4EFD-94BB-A400A9180FBF}" type="sibTrans" cxnId="{0DB9CA9A-F136-4BE0-B2F2-3E7810AEE555}">
      <dgm:prSet/>
      <dgm:spPr/>
      <dgm:t>
        <a:bodyPr/>
        <a:lstStyle/>
        <a:p>
          <a:endParaRPr lang="en-US"/>
        </a:p>
      </dgm:t>
    </dgm:pt>
    <dgm:pt modelId="{9DBBE1A2-B72F-4D2C-B993-4C9C35C2C118}">
      <dgm:prSet/>
      <dgm:spPr/>
      <dgm:t>
        <a:bodyPr/>
        <a:lstStyle/>
        <a:p>
          <a:pPr>
            <a:lnSpc>
              <a:spcPct val="100000"/>
            </a:lnSpc>
          </a:pPr>
          <a:r>
            <a:rPr lang="en-US"/>
            <a:t>Interview family member about "must-read" texts</a:t>
          </a:r>
        </a:p>
      </dgm:t>
    </dgm:pt>
    <dgm:pt modelId="{8576FE04-DBD9-4238-8ED6-710BA3DB4CA8}" type="parTrans" cxnId="{A19A1507-1E06-4762-9604-EDE8E0B2C699}">
      <dgm:prSet/>
      <dgm:spPr/>
      <dgm:t>
        <a:bodyPr/>
        <a:lstStyle/>
        <a:p>
          <a:endParaRPr lang="en-US"/>
        </a:p>
      </dgm:t>
    </dgm:pt>
    <dgm:pt modelId="{7A4F4E60-DE1C-4B38-8532-81C1A22B00E7}" type="sibTrans" cxnId="{A19A1507-1E06-4762-9604-EDE8E0B2C699}">
      <dgm:prSet/>
      <dgm:spPr/>
      <dgm:t>
        <a:bodyPr/>
        <a:lstStyle/>
        <a:p>
          <a:endParaRPr lang="en-US"/>
        </a:p>
      </dgm:t>
    </dgm:pt>
    <dgm:pt modelId="{1CF72185-926D-4CD4-9532-229A6784ABCC}" type="pres">
      <dgm:prSet presAssocID="{4C95BBD0-22C1-453A-91F8-4332A754FC79}" presName="root" presStyleCnt="0">
        <dgm:presLayoutVars>
          <dgm:dir/>
          <dgm:resizeHandles val="exact"/>
        </dgm:presLayoutVars>
      </dgm:prSet>
      <dgm:spPr/>
    </dgm:pt>
    <dgm:pt modelId="{9391702E-1B4D-4AFF-8AF6-68BC51A00CF4}" type="pres">
      <dgm:prSet presAssocID="{D87F1236-5528-4661-85F8-118476F2D1BF}" presName="compNode" presStyleCnt="0"/>
      <dgm:spPr/>
    </dgm:pt>
    <dgm:pt modelId="{815E5FD4-C179-4B0B-80F1-670C44C4825B}" type="pres">
      <dgm:prSet presAssocID="{D87F1236-5528-4661-85F8-118476F2D1BF}" presName="bgRect" presStyleLbl="bgShp" presStyleIdx="0" presStyleCnt="3"/>
      <dgm:spPr/>
    </dgm:pt>
    <dgm:pt modelId="{C3D2749C-F205-457C-930D-0A6F6A812782}" type="pres">
      <dgm:prSet presAssocID="{D87F1236-5528-4661-85F8-118476F2D1B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mily with two children"/>
        </a:ext>
      </dgm:extLst>
    </dgm:pt>
    <dgm:pt modelId="{88464D7B-31C3-4460-8A91-0DB51FD35FEB}" type="pres">
      <dgm:prSet presAssocID="{D87F1236-5528-4661-85F8-118476F2D1BF}" presName="spaceRect" presStyleCnt="0"/>
      <dgm:spPr/>
    </dgm:pt>
    <dgm:pt modelId="{02E3198B-E2A8-45DB-A9CE-D8443A1A3CBE}" type="pres">
      <dgm:prSet presAssocID="{D87F1236-5528-4661-85F8-118476F2D1BF}" presName="parTx" presStyleLbl="revTx" presStyleIdx="0" presStyleCnt="3">
        <dgm:presLayoutVars>
          <dgm:chMax val="0"/>
          <dgm:chPref val="0"/>
        </dgm:presLayoutVars>
      </dgm:prSet>
      <dgm:spPr/>
    </dgm:pt>
    <dgm:pt modelId="{665F763B-7E47-46FF-832F-64F7C6F7E172}" type="pres">
      <dgm:prSet presAssocID="{B018F834-8AE6-4D8E-AAF8-FA77DA15F1B3}" presName="sibTrans" presStyleCnt="0"/>
      <dgm:spPr/>
    </dgm:pt>
    <dgm:pt modelId="{261E27DD-BF41-4B3D-AB2D-A8FC6DB6D9D3}" type="pres">
      <dgm:prSet presAssocID="{C4DA65A3-F8BB-4811-9A8A-D10F4B7B6ED5}" presName="compNode" presStyleCnt="0"/>
      <dgm:spPr/>
    </dgm:pt>
    <dgm:pt modelId="{F20B21CC-A25A-4D59-8F3D-0B7BB1969A60}" type="pres">
      <dgm:prSet presAssocID="{C4DA65A3-F8BB-4811-9A8A-D10F4B7B6ED5}" presName="bgRect" presStyleLbl="bgShp" presStyleIdx="1" presStyleCnt="3"/>
      <dgm:spPr/>
    </dgm:pt>
    <dgm:pt modelId="{2F71D176-15E5-4E55-BFF9-255680CD10F3}" type="pres">
      <dgm:prSet presAssocID="{C4DA65A3-F8BB-4811-9A8A-D10F4B7B6E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F293F9A-B0A6-4A2E-85A1-8E334C2E3FE2}" type="pres">
      <dgm:prSet presAssocID="{C4DA65A3-F8BB-4811-9A8A-D10F4B7B6ED5}" presName="spaceRect" presStyleCnt="0"/>
      <dgm:spPr/>
    </dgm:pt>
    <dgm:pt modelId="{A48A8C99-680F-4861-84C5-4B547267CA5B}" type="pres">
      <dgm:prSet presAssocID="{C4DA65A3-F8BB-4811-9A8A-D10F4B7B6ED5}" presName="parTx" presStyleLbl="revTx" presStyleIdx="1" presStyleCnt="3">
        <dgm:presLayoutVars>
          <dgm:chMax val="0"/>
          <dgm:chPref val="0"/>
        </dgm:presLayoutVars>
      </dgm:prSet>
      <dgm:spPr/>
    </dgm:pt>
    <dgm:pt modelId="{4D4CB5DB-AD21-4273-89C2-918905AB3536}" type="pres">
      <dgm:prSet presAssocID="{3C7D4C96-F129-4EFD-94BB-A400A9180FBF}" presName="sibTrans" presStyleCnt="0"/>
      <dgm:spPr/>
    </dgm:pt>
    <dgm:pt modelId="{3F442D14-424F-4038-87FB-9543073C9007}" type="pres">
      <dgm:prSet presAssocID="{9DBBE1A2-B72F-4D2C-B993-4C9C35C2C118}" presName="compNode" presStyleCnt="0"/>
      <dgm:spPr/>
    </dgm:pt>
    <dgm:pt modelId="{7A2CE629-E950-446A-9179-AF8AB48C19A9}" type="pres">
      <dgm:prSet presAssocID="{9DBBE1A2-B72F-4D2C-B993-4C9C35C2C118}" presName="bgRect" presStyleLbl="bgShp" presStyleIdx="2" presStyleCnt="3"/>
      <dgm:spPr/>
    </dgm:pt>
    <dgm:pt modelId="{11D9645D-FDE7-417E-A6D3-62BE4404B12C}" type="pres">
      <dgm:prSet presAssocID="{9DBBE1A2-B72F-4D2C-B993-4C9C35C2C11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07CCAAD2-154D-4FEA-BA72-65B3AA4E6743}" type="pres">
      <dgm:prSet presAssocID="{9DBBE1A2-B72F-4D2C-B993-4C9C35C2C118}" presName="spaceRect" presStyleCnt="0"/>
      <dgm:spPr/>
    </dgm:pt>
    <dgm:pt modelId="{52273379-9112-497E-880B-BE6B7366C748}" type="pres">
      <dgm:prSet presAssocID="{9DBBE1A2-B72F-4D2C-B993-4C9C35C2C118}" presName="parTx" presStyleLbl="revTx" presStyleIdx="2" presStyleCnt="3">
        <dgm:presLayoutVars>
          <dgm:chMax val="0"/>
          <dgm:chPref val="0"/>
        </dgm:presLayoutVars>
      </dgm:prSet>
      <dgm:spPr/>
    </dgm:pt>
  </dgm:ptLst>
  <dgm:cxnLst>
    <dgm:cxn modelId="{A19A1507-1E06-4762-9604-EDE8E0B2C699}" srcId="{4C95BBD0-22C1-453A-91F8-4332A754FC79}" destId="{9DBBE1A2-B72F-4D2C-B993-4C9C35C2C118}" srcOrd="2" destOrd="0" parTransId="{8576FE04-DBD9-4238-8ED6-710BA3DB4CA8}" sibTransId="{7A4F4E60-DE1C-4B38-8532-81C1A22B00E7}"/>
    <dgm:cxn modelId="{33916524-7D62-437C-AB4E-FBB7A046D472}" type="presOf" srcId="{4C95BBD0-22C1-453A-91F8-4332A754FC79}" destId="{1CF72185-926D-4CD4-9532-229A6784ABCC}" srcOrd="0" destOrd="0" presId="urn:microsoft.com/office/officeart/2018/2/layout/IconVerticalSolidList"/>
    <dgm:cxn modelId="{A2FE9736-B844-4345-9624-33D88EFFD49A}" type="presOf" srcId="{9DBBE1A2-B72F-4D2C-B993-4C9C35C2C118}" destId="{52273379-9112-497E-880B-BE6B7366C748}" srcOrd="0" destOrd="0" presId="urn:microsoft.com/office/officeart/2018/2/layout/IconVerticalSolidList"/>
    <dgm:cxn modelId="{0F8DEE3C-6C01-4A46-B83E-7670B05122A4}" type="presOf" srcId="{C4DA65A3-F8BB-4811-9A8A-D10F4B7B6ED5}" destId="{A48A8C99-680F-4861-84C5-4B547267CA5B}" srcOrd="0" destOrd="0" presId="urn:microsoft.com/office/officeart/2018/2/layout/IconVerticalSolidList"/>
    <dgm:cxn modelId="{3CA27465-FD50-485D-8C71-EB08F9EC21B1}" type="presOf" srcId="{D87F1236-5528-4661-85F8-118476F2D1BF}" destId="{02E3198B-E2A8-45DB-A9CE-D8443A1A3CBE}" srcOrd="0" destOrd="0" presId="urn:microsoft.com/office/officeart/2018/2/layout/IconVerticalSolidList"/>
    <dgm:cxn modelId="{D050807D-4FC4-402E-BCEA-707F5DB60CAE}" srcId="{4C95BBD0-22C1-453A-91F8-4332A754FC79}" destId="{D87F1236-5528-4661-85F8-118476F2D1BF}" srcOrd="0" destOrd="0" parTransId="{3A99A706-D477-4308-8FE8-BD80B7C01E2B}" sibTransId="{B018F834-8AE6-4D8E-AAF8-FA77DA15F1B3}"/>
    <dgm:cxn modelId="{0DB9CA9A-F136-4BE0-B2F2-3E7810AEE555}" srcId="{4C95BBD0-22C1-453A-91F8-4332A754FC79}" destId="{C4DA65A3-F8BB-4811-9A8A-D10F4B7B6ED5}" srcOrd="1" destOrd="0" parTransId="{265818B8-98AE-4339-AC82-FBC2E7F6AA00}" sibTransId="{3C7D4C96-F129-4EFD-94BB-A400A9180FBF}"/>
    <dgm:cxn modelId="{5EEABE2D-CF13-4680-A7E8-59007E55F4FA}" type="presParOf" srcId="{1CF72185-926D-4CD4-9532-229A6784ABCC}" destId="{9391702E-1B4D-4AFF-8AF6-68BC51A00CF4}" srcOrd="0" destOrd="0" presId="urn:microsoft.com/office/officeart/2018/2/layout/IconVerticalSolidList"/>
    <dgm:cxn modelId="{A38674FA-AF44-4F63-BCF6-06FB45102FF6}" type="presParOf" srcId="{9391702E-1B4D-4AFF-8AF6-68BC51A00CF4}" destId="{815E5FD4-C179-4B0B-80F1-670C44C4825B}" srcOrd="0" destOrd="0" presId="urn:microsoft.com/office/officeart/2018/2/layout/IconVerticalSolidList"/>
    <dgm:cxn modelId="{81D8407F-F3E1-44E9-B177-843D4E18E742}" type="presParOf" srcId="{9391702E-1B4D-4AFF-8AF6-68BC51A00CF4}" destId="{C3D2749C-F205-457C-930D-0A6F6A812782}" srcOrd="1" destOrd="0" presId="urn:microsoft.com/office/officeart/2018/2/layout/IconVerticalSolidList"/>
    <dgm:cxn modelId="{FF0B376C-D823-4E56-9D60-F2981B9B3E74}" type="presParOf" srcId="{9391702E-1B4D-4AFF-8AF6-68BC51A00CF4}" destId="{88464D7B-31C3-4460-8A91-0DB51FD35FEB}" srcOrd="2" destOrd="0" presId="urn:microsoft.com/office/officeart/2018/2/layout/IconVerticalSolidList"/>
    <dgm:cxn modelId="{4059C727-22C4-4872-8C05-C448E76C8C18}" type="presParOf" srcId="{9391702E-1B4D-4AFF-8AF6-68BC51A00CF4}" destId="{02E3198B-E2A8-45DB-A9CE-D8443A1A3CBE}" srcOrd="3" destOrd="0" presId="urn:microsoft.com/office/officeart/2018/2/layout/IconVerticalSolidList"/>
    <dgm:cxn modelId="{7D891881-E38A-4862-8753-654098C66FC1}" type="presParOf" srcId="{1CF72185-926D-4CD4-9532-229A6784ABCC}" destId="{665F763B-7E47-46FF-832F-64F7C6F7E172}" srcOrd="1" destOrd="0" presId="urn:microsoft.com/office/officeart/2018/2/layout/IconVerticalSolidList"/>
    <dgm:cxn modelId="{FC1ABC94-FA79-40E4-B63D-ABA83BC4332A}" type="presParOf" srcId="{1CF72185-926D-4CD4-9532-229A6784ABCC}" destId="{261E27DD-BF41-4B3D-AB2D-A8FC6DB6D9D3}" srcOrd="2" destOrd="0" presId="urn:microsoft.com/office/officeart/2018/2/layout/IconVerticalSolidList"/>
    <dgm:cxn modelId="{EB2DA2EE-0F01-4748-8A30-BD525C0527BC}" type="presParOf" srcId="{261E27DD-BF41-4B3D-AB2D-A8FC6DB6D9D3}" destId="{F20B21CC-A25A-4D59-8F3D-0B7BB1969A60}" srcOrd="0" destOrd="0" presId="urn:microsoft.com/office/officeart/2018/2/layout/IconVerticalSolidList"/>
    <dgm:cxn modelId="{99D04F25-07FD-46B4-B5E8-609292D86146}" type="presParOf" srcId="{261E27DD-BF41-4B3D-AB2D-A8FC6DB6D9D3}" destId="{2F71D176-15E5-4E55-BFF9-255680CD10F3}" srcOrd="1" destOrd="0" presId="urn:microsoft.com/office/officeart/2018/2/layout/IconVerticalSolidList"/>
    <dgm:cxn modelId="{714F02EB-0E19-4A09-950A-213A86FA0E4D}" type="presParOf" srcId="{261E27DD-BF41-4B3D-AB2D-A8FC6DB6D9D3}" destId="{AF293F9A-B0A6-4A2E-85A1-8E334C2E3FE2}" srcOrd="2" destOrd="0" presId="urn:microsoft.com/office/officeart/2018/2/layout/IconVerticalSolidList"/>
    <dgm:cxn modelId="{014FBA98-0ED6-4524-A493-261C844BD223}" type="presParOf" srcId="{261E27DD-BF41-4B3D-AB2D-A8FC6DB6D9D3}" destId="{A48A8C99-680F-4861-84C5-4B547267CA5B}" srcOrd="3" destOrd="0" presId="urn:microsoft.com/office/officeart/2018/2/layout/IconVerticalSolidList"/>
    <dgm:cxn modelId="{68B9F27E-E2F5-4FC7-B352-B20D8A4D0E33}" type="presParOf" srcId="{1CF72185-926D-4CD4-9532-229A6784ABCC}" destId="{4D4CB5DB-AD21-4273-89C2-918905AB3536}" srcOrd="3" destOrd="0" presId="urn:microsoft.com/office/officeart/2018/2/layout/IconVerticalSolidList"/>
    <dgm:cxn modelId="{F536910A-7FE5-4D33-BF4A-DF63A55BF814}" type="presParOf" srcId="{1CF72185-926D-4CD4-9532-229A6784ABCC}" destId="{3F442D14-424F-4038-87FB-9543073C9007}" srcOrd="4" destOrd="0" presId="urn:microsoft.com/office/officeart/2018/2/layout/IconVerticalSolidList"/>
    <dgm:cxn modelId="{70F98142-EDFB-4136-930D-F4B4BCFD97E2}" type="presParOf" srcId="{3F442D14-424F-4038-87FB-9543073C9007}" destId="{7A2CE629-E950-446A-9179-AF8AB48C19A9}" srcOrd="0" destOrd="0" presId="urn:microsoft.com/office/officeart/2018/2/layout/IconVerticalSolidList"/>
    <dgm:cxn modelId="{F31FC8C0-C5F5-49A3-A1E6-90E96C8AB1E4}" type="presParOf" srcId="{3F442D14-424F-4038-87FB-9543073C9007}" destId="{11D9645D-FDE7-417E-A6D3-62BE4404B12C}" srcOrd="1" destOrd="0" presId="urn:microsoft.com/office/officeart/2018/2/layout/IconVerticalSolidList"/>
    <dgm:cxn modelId="{5138F489-819E-4452-AD6B-F72D83A5A903}" type="presParOf" srcId="{3F442D14-424F-4038-87FB-9543073C9007}" destId="{07CCAAD2-154D-4FEA-BA72-65B3AA4E6743}" srcOrd="2" destOrd="0" presId="urn:microsoft.com/office/officeart/2018/2/layout/IconVerticalSolidList"/>
    <dgm:cxn modelId="{452FDA83-8CE4-45B1-BEB2-A06073D4A2D9}" type="presParOf" srcId="{3F442D14-424F-4038-87FB-9543073C9007}" destId="{52273379-9112-497E-880B-BE6B7366C7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EE41CF-D66A-4BDB-A204-0F9F4BA813C3}"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AEFF1B7C-66C7-442F-B6E6-80D2F88EF61B}">
      <dgm:prSet phldr="0"/>
      <dgm:spPr/>
      <dgm:t>
        <a:bodyPr/>
        <a:lstStyle/>
        <a:p>
          <a:pPr rtl="0"/>
          <a:r>
            <a:rPr lang="en-US" b="0" i="0" u="none" strike="noStrike" cap="none" baseline="0" noProof="0" dirty="0">
              <a:latin typeface="Tw Cen MT Condensed"/>
            </a:rPr>
            <a:t>Stephanie Chenault</a:t>
          </a:r>
        </a:p>
      </dgm:t>
    </dgm:pt>
    <dgm:pt modelId="{32017359-040D-491C-AEA0-1E876C879418}" type="parTrans" cxnId="{5DB02E30-CE3B-4479-9064-2083CF9E03B2}">
      <dgm:prSet/>
      <dgm:spPr/>
      <dgm:t>
        <a:bodyPr/>
        <a:lstStyle/>
        <a:p>
          <a:endParaRPr lang="en-US"/>
        </a:p>
      </dgm:t>
    </dgm:pt>
    <dgm:pt modelId="{3379B48E-E260-4FC3-BA6E-2683B91A88CC}" type="sibTrans" cxnId="{5DB02E30-CE3B-4479-9064-2083CF9E03B2}">
      <dgm:prSet/>
      <dgm:spPr/>
      <dgm:t>
        <a:bodyPr/>
        <a:lstStyle/>
        <a:p>
          <a:endParaRPr lang="en-US"/>
        </a:p>
      </dgm:t>
    </dgm:pt>
    <dgm:pt modelId="{9CC9BA02-EF30-49D1-A74E-6D041220CA3F}">
      <dgm:prSet phldr="0"/>
      <dgm:spPr/>
      <dgm:t>
        <a:bodyPr/>
        <a:lstStyle/>
        <a:p>
          <a:pPr rtl="0"/>
          <a:r>
            <a:rPr lang="en-US" dirty="0">
              <a:latin typeface="Tw Cen MT Condensed" panose="020B0606020104020203"/>
            </a:rPr>
            <a:t>Jill Robertson</a:t>
          </a:r>
          <a:endParaRPr lang="en-US" dirty="0"/>
        </a:p>
      </dgm:t>
    </dgm:pt>
    <dgm:pt modelId="{31D85721-CA94-41EA-AFBB-ADF6F1E61AF6}" type="parTrans" cxnId="{D53F1115-7716-4A06-8F47-0668D10752DF}">
      <dgm:prSet/>
      <dgm:spPr/>
      <dgm:t>
        <a:bodyPr/>
        <a:lstStyle/>
        <a:p>
          <a:endParaRPr lang="en-US"/>
        </a:p>
      </dgm:t>
    </dgm:pt>
    <dgm:pt modelId="{73AB3274-790A-458A-8D44-167D29F33B89}" type="sibTrans" cxnId="{D53F1115-7716-4A06-8F47-0668D10752DF}">
      <dgm:prSet/>
      <dgm:spPr/>
      <dgm:t>
        <a:bodyPr/>
        <a:lstStyle/>
        <a:p>
          <a:endParaRPr lang="en-US"/>
        </a:p>
      </dgm:t>
    </dgm:pt>
    <dgm:pt modelId="{964FC630-1086-4C9C-A9A6-40AD951AF353}">
      <dgm:prSet phldr="0"/>
      <dgm:spPr/>
      <dgm:t>
        <a:bodyPr/>
        <a:lstStyle/>
        <a:p>
          <a:pPr rtl="0"/>
          <a:r>
            <a:rPr lang="en-US" dirty="0">
              <a:latin typeface="Tw Cen MT Condensed" panose="020B0606020104020203"/>
            </a:rPr>
            <a:t>RayeGina Edens</a:t>
          </a:r>
          <a:endParaRPr lang="en-US" dirty="0"/>
        </a:p>
      </dgm:t>
    </dgm:pt>
    <dgm:pt modelId="{6CD03009-59DF-44A9-8E41-EC5177909B86}" type="parTrans" cxnId="{831A91A7-BA55-42D6-8972-732DFFF556E2}">
      <dgm:prSet/>
      <dgm:spPr/>
    </dgm:pt>
    <dgm:pt modelId="{6346D066-D6E1-42F4-A096-F6D41B6BACFC}" type="sibTrans" cxnId="{831A91A7-BA55-42D6-8972-732DFFF556E2}">
      <dgm:prSet/>
      <dgm:spPr/>
    </dgm:pt>
    <dgm:pt modelId="{81C74DE5-CA34-49CE-A918-B74CE964691F}">
      <dgm:prSet phldr="0"/>
      <dgm:spPr/>
      <dgm:t>
        <a:bodyPr/>
        <a:lstStyle/>
        <a:p>
          <a:pPr rtl="0"/>
          <a:r>
            <a:rPr lang="en-US" dirty="0">
              <a:latin typeface="Tw Cen MT Condensed" panose="020B0606020104020203"/>
            </a:rPr>
            <a:t>Elisabeth Darce</a:t>
          </a:r>
          <a:endParaRPr lang="en-US" dirty="0"/>
        </a:p>
      </dgm:t>
    </dgm:pt>
    <dgm:pt modelId="{367A7DFE-9DF0-4408-8BE3-8EB2FD900753}" type="parTrans" cxnId="{41FD6F84-3ABC-493F-9C39-D8B986FD179A}">
      <dgm:prSet/>
      <dgm:spPr/>
    </dgm:pt>
    <dgm:pt modelId="{945B026E-92D2-45DC-BD08-B702EDC8ABE0}" type="sibTrans" cxnId="{41FD6F84-3ABC-493F-9C39-D8B986FD179A}">
      <dgm:prSet/>
      <dgm:spPr/>
    </dgm:pt>
    <dgm:pt modelId="{E3CCAF76-2E8A-40DC-96D5-B9D9DDDFB013}">
      <dgm:prSet phldrT="[Text]" phldr="0"/>
      <dgm:spPr/>
      <dgm:t>
        <a:bodyPr/>
        <a:lstStyle/>
        <a:p>
          <a:pPr rtl="0"/>
          <a:r>
            <a:rPr lang="en-US" dirty="0">
              <a:latin typeface="Tw Cen MT Condensed" panose="020B0606020104020203"/>
            </a:rPr>
            <a:t>Margo Schenning</a:t>
          </a:r>
        </a:p>
      </dgm:t>
    </dgm:pt>
    <dgm:pt modelId="{7E97CE04-699B-4CE5-A2C2-118271B6BEFF}" type="parTrans" cxnId="{FC87DAC9-42D8-4478-A82B-7DD54B7344B3}">
      <dgm:prSet/>
      <dgm:spPr/>
    </dgm:pt>
    <dgm:pt modelId="{BF1990EE-DBDC-4565-AFC3-8E723F85A2BC}" type="sibTrans" cxnId="{FC87DAC9-42D8-4478-A82B-7DD54B7344B3}">
      <dgm:prSet/>
      <dgm:spPr/>
    </dgm:pt>
    <dgm:pt modelId="{734D626E-4B45-AE4D-A332-E0F210B25A59}" type="pres">
      <dgm:prSet presAssocID="{F9EE41CF-D66A-4BDB-A204-0F9F4BA813C3}" presName="hierChild1" presStyleCnt="0">
        <dgm:presLayoutVars>
          <dgm:chPref val="1"/>
          <dgm:dir/>
          <dgm:animOne val="branch"/>
          <dgm:animLvl val="lvl"/>
          <dgm:resizeHandles/>
        </dgm:presLayoutVars>
      </dgm:prSet>
      <dgm:spPr/>
    </dgm:pt>
    <dgm:pt modelId="{8689519C-7C97-8542-B320-53499C9B4F71}" type="pres">
      <dgm:prSet presAssocID="{AEFF1B7C-66C7-442F-B6E6-80D2F88EF61B}" presName="hierRoot1" presStyleCnt="0"/>
      <dgm:spPr/>
    </dgm:pt>
    <dgm:pt modelId="{AD2F8255-1B30-B04C-9B51-48C84B8DF73C}" type="pres">
      <dgm:prSet presAssocID="{AEFF1B7C-66C7-442F-B6E6-80D2F88EF61B}" presName="composite" presStyleCnt="0"/>
      <dgm:spPr/>
    </dgm:pt>
    <dgm:pt modelId="{4CC78E27-2DE6-2F4A-BBED-A3F42B68129D}" type="pres">
      <dgm:prSet presAssocID="{AEFF1B7C-66C7-442F-B6E6-80D2F88EF61B}" presName="background" presStyleLbl="node0" presStyleIdx="0" presStyleCnt="5"/>
      <dgm:spPr/>
    </dgm:pt>
    <dgm:pt modelId="{BCF0B986-1601-6647-9FBE-60DC075D2262}" type="pres">
      <dgm:prSet presAssocID="{AEFF1B7C-66C7-442F-B6E6-80D2F88EF61B}" presName="text" presStyleLbl="fgAcc0" presStyleIdx="0" presStyleCnt="5">
        <dgm:presLayoutVars>
          <dgm:chPref val="3"/>
        </dgm:presLayoutVars>
      </dgm:prSet>
      <dgm:spPr/>
    </dgm:pt>
    <dgm:pt modelId="{523C0434-9FF9-074C-80EC-78B6C3B63311}" type="pres">
      <dgm:prSet presAssocID="{AEFF1B7C-66C7-442F-B6E6-80D2F88EF61B}" presName="hierChild2" presStyleCnt="0"/>
      <dgm:spPr/>
    </dgm:pt>
    <dgm:pt modelId="{D7C68F5A-2456-4FB7-BFFA-78A3F3CA465A}" type="pres">
      <dgm:prSet presAssocID="{E3CCAF76-2E8A-40DC-96D5-B9D9DDDFB013}" presName="hierRoot1" presStyleCnt="0"/>
      <dgm:spPr/>
    </dgm:pt>
    <dgm:pt modelId="{8DD102EE-C963-48B8-ADE9-172304928D67}" type="pres">
      <dgm:prSet presAssocID="{E3CCAF76-2E8A-40DC-96D5-B9D9DDDFB013}" presName="composite" presStyleCnt="0"/>
      <dgm:spPr/>
    </dgm:pt>
    <dgm:pt modelId="{6EBC6024-39D3-4B17-894A-1C49BE4DD0BC}" type="pres">
      <dgm:prSet presAssocID="{E3CCAF76-2E8A-40DC-96D5-B9D9DDDFB013}" presName="background" presStyleLbl="node0" presStyleIdx="1" presStyleCnt="5"/>
      <dgm:spPr/>
    </dgm:pt>
    <dgm:pt modelId="{1CC4EE93-2D8C-4FF6-BAF5-5200E8B0E2DD}" type="pres">
      <dgm:prSet presAssocID="{E3CCAF76-2E8A-40DC-96D5-B9D9DDDFB013}" presName="text" presStyleLbl="fgAcc0" presStyleIdx="1" presStyleCnt="5">
        <dgm:presLayoutVars>
          <dgm:chPref val="3"/>
        </dgm:presLayoutVars>
      </dgm:prSet>
      <dgm:spPr/>
    </dgm:pt>
    <dgm:pt modelId="{726F546A-8210-4B9F-B0F5-BC9DA83A6BEB}" type="pres">
      <dgm:prSet presAssocID="{E3CCAF76-2E8A-40DC-96D5-B9D9DDDFB013}" presName="hierChild2" presStyleCnt="0"/>
      <dgm:spPr/>
    </dgm:pt>
    <dgm:pt modelId="{6FF389BC-38F0-3841-913E-14385DFF932D}" type="pres">
      <dgm:prSet presAssocID="{9CC9BA02-EF30-49D1-A74E-6D041220CA3F}" presName="hierRoot1" presStyleCnt="0"/>
      <dgm:spPr/>
    </dgm:pt>
    <dgm:pt modelId="{911CFFE3-219C-5644-B285-B37CE0933983}" type="pres">
      <dgm:prSet presAssocID="{9CC9BA02-EF30-49D1-A74E-6D041220CA3F}" presName="composite" presStyleCnt="0"/>
      <dgm:spPr/>
    </dgm:pt>
    <dgm:pt modelId="{CE7880C5-913A-3D46-8553-91BB8A586AB5}" type="pres">
      <dgm:prSet presAssocID="{9CC9BA02-EF30-49D1-A74E-6D041220CA3F}" presName="background" presStyleLbl="node0" presStyleIdx="2" presStyleCnt="5"/>
      <dgm:spPr/>
    </dgm:pt>
    <dgm:pt modelId="{FAF27F6A-3714-9149-A2AD-4A7DB95D3F1E}" type="pres">
      <dgm:prSet presAssocID="{9CC9BA02-EF30-49D1-A74E-6D041220CA3F}" presName="text" presStyleLbl="fgAcc0" presStyleIdx="2" presStyleCnt="5">
        <dgm:presLayoutVars>
          <dgm:chPref val="3"/>
        </dgm:presLayoutVars>
      </dgm:prSet>
      <dgm:spPr/>
    </dgm:pt>
    <dgm:pt modelId="{63659324-24E6-1C45-818C-70C6D5A3DB27}" type="pres">
      <dgm:prSet presAssocID="{9CC9BA02-EF30-49D1-A74E-6D041220CA3F}" presName="hierChild2" presStyleCnt="0"/>
      <dgm:spPr/>
    </dgm:pt>
    <dgm:pt modelId="{2C1E9516-0C02-E24D-B643-4489E5596E40}" type="pres">
      <dgm:prSet presAssocID="{964FC630-1086-4C9C-A9A6-40AD951AF353}" presName="hierRoot1" presStyleCnt="0"/>
      <dgm:spPr/>
    </dgm:pt>
    <dgm:pt modelId="{ECAF83AB-C8D3-334E-9140-2352FD3BC5C9}" type="pres">
      <dgm:prSet presAssocID="{964FC630-1086-4C9C-A9A6-40AD951AF353}" presName="composite" presStyleCnt="0"/>
      <dgm:spPr/>
    </dgm:pt>
    <dgm:pt modelId="{53F1C07F-393E-584C-BD4E-F4D6C9B9B04C}" type="pres">
      <dgm:prSet presAssocID="{964FC630-1086-4C9C-A9A6-40AD951AF353}" presName="background" presStyleLbl="node0" presStyleIdx="3" presStyleCnt="5"/>
      <dgm:spPr/>
    </dgm:pt>
    <dgm:pt modelId="{B6C863C0-6490-774A-98E3-49A2A2AA1FFD}" type="pres">
      <dgm:prSet presAssocID="{964FC630-1086-4C9C-A9A6-40AD951AF353}" presName="text" presStyleLbl="fgAcc0" presStyleIdx="3" presStyleCnt="5">
        <dgm:presLayoutVars>
          <dgm:chPref val="3"/>
        </dgm:presLayoutVars>
      </dgm:prSet>
      <dgm:spPr/>
    </dgm:pt>
    <dgm:pt modelId="{18605D38-6E56-6743-A763-77E3E9F28697}" type="pres">
      <dgm:prSet presAssocID="{964FC630-1086-4C9C-A9A6-40AD951AF353}" presName="hierChild2" presStyleCnt="0"/>
      <dgm:spPr/>
    </dgm:pt>
    <dgm:pt modelId="{034AD5AE-1EE0-9E4D-9017-02CCEFE78BF9}" type="pres">
      <dgm:prSet presAssocID="{81C74DE5-CA34-49CE-A918-B74CE964691F}" presName="hierRoot1" presStyleCnt="0"/>
      <dgm:spPr/>
    </dgm:pt>
    <dgm:pt modelId="{613B5925-8FF1-3049-B1A9-7A950FF9B9BC}" type="pres">
      <dgm:prSet presAssocID="{81C74DE5-CA34-49CE-A918-B74CE964691F}" presName="composite" presStyleCnt="0"/>
      <dgm:spPr/>
    </dgm:pt>
    <dgm:pt modelId="{559BC2DE-15D5-134A-B55E-2B3A8D7420A2}" type="pres">
      <dgm:prSet presAssocID="{81C74DE5-CA34-49CE-A918-B74CE964691F}" presName="background" presStyleLbl="node0" presStyleIdx="4" presStyleCnt="5"/>
      <dgm:spPr/>
    </dgm:pt>
    <dgm:pt modelId="{9910BD86-621E-2849-BF22-D83D97661A94}" type="pres">
      <dgm:prSet presAssocID="{81C74DE5-CA34-49CE-A918-B74CE964691F}" presName="text" presStyleLbl="fgAcc0" presStyleIdx="4" presStyleCnt="5">
        <dgm:presLayoutVars>
          <dgm:chPref val="3"/>
        </dgm:presLayoutVars>
      </dgm:prSet>
      <dgm:spPr/>
    </dgm:pt>
    <dgm:pt modelId="{725F7049-B9AA-7D47-BE72-9B5E87DD81FC}" type="pres">
      <dgm:prSet presAssocID="{81C74DE5-CA34-49CE-A918-B74CE964691F}" presName="hierChild2" presStyleCnt="0"/>
      <dgm:spPr/>
    </dgm:pt>
  </dgm:ptLst>
  <dgm:cxnLst>
    <dgm:cxn modelId="{E2EE6C04-AFEF-AE4F-8101-4FD89712E888}" type="presOf" srcId="{F9EE41CF-D66A-4BDB-A204-0F9F4BA813C3}" destId="{734D626E-4B45-AE4D-A332-E0F210B25A59}" srcOrd="0" destOrd="0" presId="urn:microsoft.com/office/officeart/2005/8/layout/hierarchy1"/>
    <dgm:cxn modelId="{D53F1115-7716-4A06-8F47-0668D10752DF}" srcId="{F9EE41CF-D66A-4BDB-A204-0F9F4BA813C3}" destId="{9CC9BA02-EF30-49D1-A74E-6D041220CA3F}" srcOrd="2" destOrd="0" parTransId="{31D85721-CA94-41EA-AFBB-ADF6F1E61AF6}" sibTransId="{73AB3274-790A-458A-8D44-167D29F33B89}"/>
    <dgm:cxn modelId="{E37A131A-7993-4AD9-9FBC-9E9314F2742D}" type="presOf" srcId="{964FC630-1086-4C9C-A9A6-40AD951AF353}" destId="{B6C863C0-6490-774A-98E3-49A2A2AA1FFD}" srcOrd="0" destOrd="0" presId="urn:microsoft.com/office/officeart/2005/8/layout/hierarchy1"/>
    <dgm:cxn modelId="{5DB02E30-CE3B-4479-9064-2083CF9E03B2}" srcId="{F9EE41CF-D66A-4BDB-A204-0F9F4BA813C3}" destId="{AEFF1B7C-66C7-442F-B6E6-80D2F88EF61B}" srcOrd="0" destOrd="0" parTransId="{32017359-040D-491C-AEA0-1E876C879418}" sibTransId="{3379B48E-E260-4FC3-BA6E-2683B91A88CC}"/>
    <dgm:cxn modelId="{DFED3443-D1C3-4287-BB2C-551A19E300D0}" type="presOf" srcId="{9CC9BA02-EF30-49D1-A74E-6D041220CA3F}" destId="{FAF27F6A-3714-9149-A2AD-4A7DB95D3F1E}" srcOrd="0" destOrd="0" presId="urn:microsoft.com/office/officeart/2005/8/layout/hierarchy1"/>
    <dgm:cxn modelId="{58211264-B8A6-4946-B6B8-80C9AD240996}" type="presOf" srcId="{81C74DE5-CA34-49CE-A918-B74CE964691F}" destId="{9910BD86-621E-2849-BF22-D83D97661A94}" srcOrd="0" destOrd="0" presId="urn:microsoft.com/office/officeart/2005/8/layout/hierarchy1"/>
    <dgm:cxn modelId="{41FD6F84-3ABC-493F-9C39-D8B986FD179A}" srcId="{F9EE41CF-D66A-4BDB-A204-0F9F4BA813C3}" destId="{81C74DE5-CA34-49CE-A918-B74CE964691F}" srcOrd="4" destOrd="0" parTransId="{367A7DFE-9DF0-4408-8BE3-8EB2FD900753}" sibTransId="{945B026E-92D2-45DC-BD08-B702EDC8ABE0}"/>
    <dgm:cxn modelId="{831A91A7-BA55-42D6-8972-732DFFF556E2}" srcId="{F9EE41CF-D66A-4BDB-A204-0F9F4BA813C3}" destId="{964FC630-1086-4C9C-A9A6-40AD951AF353}" srcOrd="3" destOrd="0" parTransId="{6CD03009-59DF-44A9-8E41-EC5177909B86}" sibTransId="{6346D066-D6E1-42F4-A096-F6D41B6BACFC}"/>
    <dgm:cxn modelId="{ED7154C7-164C-45B1-8BCF-D959E613AC5A}" type="presOf" srcId="{AEFF1B7C-66C7-442F-B6E6-80D2F88EF61B}" destId="{BCF0B986-1601-6647-9FBE-60DC075D2262}" srcOrd="0" destOrd="0" presId="urn:microsoft.com/office/officeart/2005/8/layout/hierarchy1"/>
    <dgm:cxn modelId="{FC87DAC9-42D8-4478-A82B-7DD54B7344B3}" srcId="{F9EE41CF-D66A-4BDB-A204-0F9F4BA813C3}" destId="{E3CCAF76-2E8A-40DC-96D5-B9D9DDDFB013}" srcOrd="1" destOrd="0" parTransId="{7E97CE04-699B-4CE5-A2C2-118271B6BEFF}" sibTransId="{BF1990EE-DBDC-4565-AFC3-8E723F85A2BC}"/>
    <dgm:cxn modelId="{C8B253DC-0C65-493C-A657-48F118C43BFA}" type="presOf" srcId="{E3CCAF76-2E8A-40DC-96D5-B9D9DDDFB013}" destId="{1CC4EE93-2D8C-4FF6-BAF5-5200E8B0E2DD}" srcOrd="0" destOrd="0" presId="urn:microsoft.com/office/officeart/2005/8/layout/hierarchy1"/>
    <dgm:cxn modelId="{89EDCEB7-5F3F-4594-9860-3C26EAD5F633}" type="presParOf" srcId="{734D626E-4B45-AE4D-A332-E0F210B25A59}" destId="{8689519C-7C97-8542-B320-53499C9B4F71}" srcOrd="0" destOrd="0" presId="urn:microsoft.com/office/officeart/2005/8/layout/hierarchy1"/>
    <dgm:cxn modelId="{8A50AB6A-1B0E-4AE7-B45C-9F1284813BCB}" type="presParOf" srcId="{8689519C-7C97-8542-B320-53499C9B4F71}" destId="{AD2F8255-1B30-B04C-9B51-48C84B8DF73C}" srcOrd="0" destOrd="0" presId="urn:microsoft.com/office/officeart/2005/8/layout/hierarchy1"/>
    <dgm:cxn modelId="{5F8D140E-58D3-4F52-AB58-9BBE9E6AD166}" type="presParOf" srcId="{AD2F8255-1B30-B04C-9B51-48C84B8DF73C}" destId="{4CC78E27-2DE6-2F4A-BBED-A3F42B68129D}" srcOrd="0" destOrd="0" presId="urn:microsoft.com/office/officeart/2005/8/layout/hierarchy1"/>
    <dgm:cxn modelId="{B5E0598F-51AA-41E5-B635-C8AD96EA4E5C}" type="presParOf" srcId="{AD2F8255-1B30-B04C-9B51-48C84B8DF73C}" destId="{BCF0B986-1601-6647-9FBE-60DC075D2262}" srcOrd="1" destOrd="0" presId="urn:microsoft.com/office/officeart/2005/8/layout/hierarchy1"/>
    <dgm:cxn modelId="{47630FBD-722C-43A2-AC11-1DF6E084C369}" type="presParOf" srcId="{8689519C-7C97-8542-B320-53499C9B4F71}" destId="{523C0434-9FF9-074C-80EC-78B6C3B63311}" srcOrd="1" destOrd="0" presId="urn:microsoft.com/office/officeart/2005/8/layout/hierarchy1"/>
    <dgm:cxn modelId="{312336A8-D727-41BD-A4DE-221395103FAF}" type="presParOf" srcId="{734D626E-4B45-AE4D-A332-E0F210B25A59}" destId="{D7C68F5A-2456-4FB7-BFFA-78A3F3CA465A}" srcOrd="1" destOrd="0" presId="urn:microsoft.com/office/officeart/2005/8/layout/hierarchy1"/>
    <dgm:cxn modelId="{8060F32C-5AFD-4A5A-BC2E-4CB2ABD9C7AB}" type="presParOf" srcId="{D7C68F5A-2456-4FB7-BFFA-78A3F3CA465A}" destId="{8DD102EE-C963-48B8-ADE9-172304928D67}" srcOrd="0" destOrd="0" presId="urn:microsoft.com/office/officeart/2005/8/layout/hierarchy1"/>
    <dgm:cxn modelId="{648CF78F-8119-461C-8A85-D98F70D66A18}" type="presParOf" srcId="{8DD102EE-C963-48B8-ADE9-172304928D67}" destId="{6EBC6024-39D3-4B17-894A-1C49BE4DD0BC}" srcOrd="0" destOrd="0" presId="urn:microsoft.com/office/officeart/2005/8/layout/hierarchy1"/>
    <dgm:cxn modelId="{B9F60FC4-EF86-4CDF-A035-CE048FA24BCF}" type="presParOf" srcId="{8DD102EE-C963-48B8-ADE9-172304928D67}" destId="{1CC4EE93-2D8C-4FF6-BAF5-5200E8B0E2DD}" srcOrd="1" destOrd="0" presId="urn:microsoft.com/office/officeart/2005/8/layout/hierarchy1"/>
    <dgm:cxn modelId="{CA7088F0-7DAE-41B1-AEC7-3FFF0C28CCC7}" type="presParOf" srcId="{D7C68F5A-2456-4FB7-BFFA-78A3F3CA465A}" destId="{726F546A-8210-4B9F-B0F5-BC9DA83A6BEB}" srcOrd="1" destOrd="0" presId="urn:microsoft.com/office/officeart/2005/8/layout/hierarchy1"/>
    <dgm:cxn modelId="{5C7FDC95-EA51-4D90-B3A6-E436EB2BCD1E}" type="presParOf" srcId="{734D626E-4B45-AE4D-A332-E0F210B25A59}" destId="{6FF389BC-38F0-3841-913E-14385DFF932D}" srcOrd="2" destOrd="0" presId="urn:microsoft.com/office/officeart/2005/8/layout/hierarchy1"/>
    <dgm:cxn modelId="{D1A081AF-877F-48FE-B1D9-A1FA739B840C}" type="presParOf" srcId="{6FF389BC-38F0-3841-913E-14385DFF932D}" destId="{911CFFE3-219C-5644-B285-B37CE0933983}" srcOrd="0" destOrd="0" presId="urn:microsoft.com/office/officeart/2005/8/layout/hierarchy1"/>
    <dgm:cxn modelId="{73FCA984-7933-4D45-95A7-55A976E8307C}" type="presParOf" srcId="{911CFFE3-219C-5644-B285-B37CE0933983}" destId="{CE7880C5-913A-3D46-8553-91BB8A586AB5}" srcOrd="0" destOrd="0" presId="urn:microsoft.com/office/officeart/2005/8/layout/hierarchy1"/>
    <dgm:cxn modelId="{C82263A7-3CAD-4B10-A10C-2121A1647AAD}" type="presParOf" srcId="{911CFFE3-219C-5644-B285-B37CE0933983}" destId="{FAF27F6A-3714-9149-A2AD-4A7DB95D3F1E}" srcOrd="1" destOrd="0" presId="urn:microsoft.com/office/officeart/2005/8/layout/hierarchy1"/>
    <dgm:cxn modelId="{56C0ABD1-AABD-4E2E-927A-91F202E8535F}" type="presParOf" srcId="{6FF389BC-38F0-3841-913E-14385DFF932D}" destId="{63659324-24E6-1C45-818C-70C6D5A3DB27}" srcOrd="1" destOrd="0" presId="urn:microsoft.com/office/officeart/2005/8/layout/hierarchy1"/>
    <dgm:cxn modelId="{E80E0D1C-46E8-4594-8C5A-394EA4DAB432}" type="presParOf" srcId="{734D626E-4B45-AE4D-A332-E0F210B25A59}" destId="{2C1E9516-0C02-E24D-B643-4489E5596E40}" srcOrd="3" destOrd="0" presId="urn:microsoft.com/office/officeart/2005/8/layout/hierarchy1"/>
    <dgm:cxn modelId="{7F8043C7-3E0E-4B4D-B311-60C8D498CD53}" type="presParOf" srcId="{2C1E9516-0C02-E24D-B643-4489E5596E40}" destId="{ECAF83AB-C8D3-334E-9140-2352FD3BC5C9}" srcOrd="0" destOrd="0" presId="urn:microsoft.com/office/officeart/2005/8/layout/hierarchy1"/>
    <dgm:cxn modelId="{5B13DF81-581B-4EB2-9624-FC0A9234FA2C}" type="presParOf" srcId="{ECAF83AB-C8D3-334E-9140-2352FD3BC5C9}" destId="{53F1C07F-393E-584C-BD4E-F4D6C9B9B04C}" srcOrd="0" destOrd="0" presId="urn:microsoft.com/office/officeart/2005/8/layout/hierarchy1"/>
    <dgm:cxn modelId="{7083F776-D6C5-4BCE-94FA-ECEDDD3B6543}" type="presParOf" srcId="{ECAF83AB-C8D3-334E-9140-2352FD3BC5C9}" destId="{B6C863C0-6490-774A-98E3-49A2A2AA1FFD}" srcOrd="1" destOrd="0" presId="urn:microsoft.com/office/officeart/2005/8/layout/hierarchy1"/>
    <dgm:cxn modelId="{19DE5B48-8F18-4C71-AC4A-D0B300D3D615}" type="presParOf" srcId="{2C1E9516-0C02-E24D-B643-4489E5596E40}" destId="{18605D38-6E56-6743-A763-77E3E9F28697}" srcOrd="1" destOrd="0" presId="urn:microsoft.com/office/officeart/2005/8/layout/hierarchy1"/>
    <dgm:cxn modelId="{24B41CCD-98B0-4C63-B977-9D16D43BADB1}" type="presParOf" srcId="{734D626E-4B45-AE4D-A332-E0F210B25A59}" destId="{034AD5AE-1EE0-9E4D-9017-02CCEFE78BF9}" srcOrd="4" destOrd="0" presId="urn:microsoft.com/office/officeart/2005/8/layout/hierarchy1"/>
    <dgm:cxn modelId="{3F9273DE-A222-4C77-900F-85135A58CF41}" type="presParOf" srcId="{034AD5AE-1EE0-9E4D-9017-02CCEFE78BF9}" destId="{613B5925-8FF1-3049-B1A9-7A950FF9B9BC}" srcOrd="0" destOrd="0" presId="urn:microsoft.com/office/officeart/2005/8/layout/hierarchy1"/>
    <dgm:cxn modelId="{8682F097-DD01-4C45-A33F-EC76BF77DCD2}" type="presParOf" srcId="{613B5925-8FF1-3049-B1A9-7A950FF9B9BC}" destId="{559BC2DE-15D5-134A-B55E-2B3A8D7420A2}" srcOrd="0" destOrd="0" presId="urn:microsoft.com/office/officeart/2005/8/layout/hierarchy1"/>
    <dgm:cxn modelId="{C68C815A-803B-4792-9102-FCE61A3BBE84}" type="presParOf" srcId="{613B5925-8FF1-3049-B1A9-7A950FF9B9BC}" destId="{9910BD86-621E-2849-BF22-D83D97661A94}" srcOrd="1" destOrd="0" presId="urn:microsoft.com/office/officeart/2005/8/layout/hierarchy1"/>
    <dgm:cxn modelId="{11E41CB1-A840-4D70-B4DC-9C58F014F2C9}" type="presParOf" srcId="{034AD5AE-1EE0-9E4D-9017-02CCEFE78BF9}" destId="{725F7049-B9AA-7D47-BE72-9B5E87DD81F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8E90AF-F9D5-4206-AB20-FFFDE00FAAF9}" type="doc">
      <dgm:prSet loTypeId="urn:microsoft.com/office/officeart/2016/7/layout/VerticalHollowActionList" loCatId="List" qsTypeId="urn:microsoft.com/office/officeart/2005/8/quickstyle/simple3" qsCatId="simple" csTypeId="urn:microsoft.com/office/officeart/2005/8/colors/colorful1" csCatId="colorful" phldr="1"/>
      <dgm:spPr/>
      <dgm:t>
        <a:bodyPr/>
        <a:lstStyle/>
        <a:p>
          <a:endParaRPr lang="en-US"/>
        </a:p>
      </dgm:t>
    </dgm:pt>
    <dgm:pt modelId="{42E2FBD5-40D7-4D7F-A939-3DB24EC39F28}">
      <dgm:prSet/>
      <dgm:spPr/>
      <dgm:t>
        <a:bodyPr/>
        <a:lstStyle/>
        <a:p>
          <a:r>
            <a:rPr lang="en-US" dirty="0"/>
            <a:t>Establishing</a:t>
          </a:r>
        </a:p>
      </dgm:t>
    </dgm:pt>
    <dgm:pt modelId="{248AD913-2DB8-4C6E-AA44-982845732C1E}" type="parTrans" cxnId="{5E67A5D3-42C7-4417-A199-2ACF129E0909}">
      <dgm:prSet/>
      <dgm:spPr/>
      <dgm:t>
        <a:bodyPr/>
        <a:lstStyle/>
        <a:p>
          <a:endParaRPr lang="en-US"/>
        </a:p>
      </dgm:t>
    </dgm:pt>
    <dgm:pt modelId="{51BF6BA9-502B-4AB8-9894-A928AC96696A}" type="sibTrans" cxnId="{5E67A5D3-42C7-4417-A199-2ACF129E0909}">
      <dgm:prSet/>
      <dgm:spPr/>
      <dgm:t>
        <a:bodyPr/>
        <a:lstStyle/>
        <a:p>
          <a:endParaRPr lang="en-US"/>
        </a:p>
      </dgm:t>
    </dgm:pt>
    <dgm:pt modelId="{DBA62566-8B2A-4E89-8245-5F6E63A97D5F}">
      <dgm:prSet/>
      <dgm:spPr/>
      <dgm:t>
        <a:bodyPr/>
        <a:lstStyle/>
        <a:p>
          <a:r>
            <a:rPr lang="en-US" dirty="0"/>
            <a:t>equitable partnerships with families, </a:t>
          </a:r>
        </a:p>
      </dgm:t>
    </dgm:pt>
    <dgm:pt modelId="{090B08AB-2288-460A-968A-7CC9D5E3E66F}" type="parTrans" cxnId="{44C4EB59-D1C3-4621-8F65-9C7E0F90F768}">
      <dgm:prSet/>
      <dgm:spPr/>
      <dgm:t>
        <a:bodyPr/>
        <a:lstStyle/>
        <a:p>
          <a:endParaRPr lang="en-US"/>
        </a:p>
      </dgm:t>
    </dgm:pt>
    <dgm:pt modelId="{6A3F5CF9-A8E0-4819-81B0-1716D5BEDECA}" type="sibTrans" cxnId="{44C4EB59-D1C3-4621-8F65-9C7E0F90F768}">
      <dgm:prSet/>
      <dgm:spPr/>
      <dgm:t>
        <a:bodyPr/>
        <a:lstStyle/>
        <a:p>
          <a:endParaRPr lang="en-US"/>
        </a:p>
      </dgm:t>
    </dgm:pt>
    <dgm:pt modelId="{41AED802-8E28-4134-9707-8524DD46491C}">
      <dgm:prSet/>
      <dgm:spPr/>
      <dgm:t>
        <a:bodyPr/>
        <a:lstStyle/>
        <a:p>
          <a:r>
            <a:rPr lang="en-US" dirty="0"/>
            <a:t>Reaching</a:t>
          </a:r>
        </a:p>
      </dgm:t>
    </dgm:pt>
    <dgm:pt modelId="{FA092055-ECC9-4916-9DD9-38B7CAF79E59}" type="parTrans" cxnId="{9FEE6459-DC78-45A3-8DD1-EF8DAD09C5E1}">
      <dgm:prSet/>
      <dgm:spPr/>
      <dgm:t>
        <a:bodyPr/>
        <a:lstStyle/>
        <a:p>
          <a:endParaRPr lang="en-US"/>
        </a:p>
      </dgm:t>
    </dgm:pt>
    <dgm:pt modelId="{2774B309-C218-4926-B4BE-67355A29C33D}" type="sibTrans" cxnId="{9FEE6459-DC78-45A3-8DD1-EF8DAD09C5E1}">
      <dgm:prSet/>
      <dgm:spPr/>
      <dgm:t>
        <a:bodyPr/>
        <a:lstStyle/>
        <a:p>
          <a:endParaRPr lang="en-US"/>
        </a:p>
      </dgm:t>
    </dgm:pt>
    <dgm:pt modelId="{F2478109-A3DD-430C-A9FC-38C79449FDB1}">
      <dgm:prSet/>
      <dgm:spPr/>
      <dgm:t>
        <a:bodyPr/>
        <a:lstStyle/>
        <a:p>
          <a:r>
            <a:rPr lang="en-US" dirty="0"/>
            <a:t>out to families in non-traditional ways (and places), </a:t>
          </a:r>
        </a:p>
      </dgm:t>
    </dgm:pt>
    <dgm:pt modelId="{6A51C3E3-25A1-44BD-B47C-94C3E54B8138}" type="parTrans" cxnId="{E16150CE-43AD-4CC6-B6D0-5E39CC1B09DC}">
      <dgm:prSet/>
      <dgm:spPr/>
      <dgm:t>
        <a:bodyPr/>
        <a:lstStyle/>
        <a:p>
          <a:endParaRPr lang="en-US"/>
        </a:p>
      </dgm:t>
    </dgm:pt>
    <dgm:pt modelId="{39A30895-91EF-45B9-8DF9-3CD49EFFBC71}" type="sibTrans" cxnId="{E16150CE-43AD-4CC6-B6D0-5E39CC1B09DC}">
      <dgm:prSet/>
      <dgm:spPr/>
      <dgm:t>
        <a:bodyPr/>
        <a:lstStyle/>
        <a:p>
          <a:endParaRPr lang="en-US"/>
        </a:p>
      </dgm:t>
    </dgm:pt>
    <dgm:pt modelId="{54FF5BEA-47CA-482E-80CE-2F9D68FAF06D}">
      <dgm:prSet/>
      <dgm:spPr/>
      <dgm:t>
        <a:bodyPr/>
        <a:lstStyle/>
        <a:p>
          <a:r>
            <a:rPr lang="en-US" dirty="0"/>
            <a:t>Encouraging</a:t>
          </a:r>
        </a:p>
      </dgm:t>
    </dgm:pt>
    <dgm:pt modelId="{3EB0E8D0-6E3B-443C-9132-EFF960D2553C}" type="parTrans" cxnId="{C281002F-1B25-47CC-AF93-6DBA3133EEAD}">
      <dgm:prSet/>
      <dgm:spPr/>
      <dgm:t>
        <a:bodyPr/>
        <a:lstStyle/>
        <a:p>
          <a:endParaRPr lang="en-US"/>
        </a:p>
      </dgm:t>
    </dgm:pt>
    <dgm:pt modelId="{B4D2F756-B4A0-467A-965A-454D8883674E}" type="sibTrans" cxnId="{C281002F-1B25-47CC-AF93-6DBA3133EEAD}">
      <dgm:prSet/>
      <dgm:spPr/>
      <dgm:t>
        <a:bodyPr/>
        <a:lstStyle/>
        <a:p>
          <a:endParaRPr lang="en-US"/>
        </a:p>
      </dgm:t>
    </dgm:pt>
    <dgm:pt modelId="{415D1B72-51E7-4CC4-A9B4-E96F0B8CD32C}">
      <dgm:prSet/>
      <dgm:spPr/>
      <dgm:t>
        <a:bodyPr/>
        <a:lstStyle/>
        <a:p>
          <a:r>
            <a:rPr lang="en-US" dirty="0"/>
            <a:t>family involvement</a:t>
          </a:r>
        </a:p>
      </dgm:t>
    </dgm:pt>
    <dgm:pt modelId="{7432FD8B-14EE-4DBB-856A-E7A5C89A8005}" type="parTrans" cxnId="{90FDFB08-21EE-4B55-9519-C87CBCB1B8BB}">
      <dgm:prSet/>
      <dgm:spPr/>
      <dgm:t>
        <a:bodyPr/>
        <a:lstStyle/>
        <a:p>
          <a:endParaRPr lang="en-US"/>
        </a:p>
      </dgm:t>
    </dgm:pt>
    <dgm:pt modelId="{2151BF60-9A27-4B29-92F8-214CA5D8A79A}" type="sibTrans" cxnId="{90FDFB08-21EE-4B55-9519-C87CBCB1B8BB}">
      <dgm:prSet/>
      <dgm:spPr/>
      <dgm:t>
        <a:bodyPr/>
        <a:lstStyle/>
        <a:p>
          <a:endParaRPr lang="en-US"/>
        </a:p>
      </dgm:t>
    </dgm:pt>
    <dgm:pt modelId="{16E8A34A-5900-4B6E-A608-24EB97E42E4C}">
      <dgm:prSet/>
      <dgm:spPr/>
      <dgm:t>
        <a:bodyPr/>
        <a:lstStyle/>
        <a:p>
          <a:r>
            <a:rPr lang="en-US" dirty="0"/>
            <a:t>Learning</a:t>
          </a:r>
        </a:p>
      </dgm:t>
    </dgm:pt>
    <dgm:pt modelId="{FF0401FF-7358-42FC-A057-10D486223325}" type="parTrans" cxnId="{56A0C3C6-853C-482C-BF6C-9DF5CF1EDE55}">
      <dgm:prSet/>
      <dgm:spPr/>
      <dgm:t>
        <a:bodyPr/>
        <a:lstStyle/>
        <a:p>
          <a:endParaRPr lang="en-US"/>
        </a:p>
      </dgm:t>
    </dgm:pt>
    <dgm:pt modelId="{4EFB454E-B38C-4FD5-9CB4-4A917824B5B3}" type="sibTrans" cxnId="{56A0C3C6-853C-482C-BF6C-9DF5CF1EDE55}">
      <dgm:prSet/>
      <dgm:spPr/>
      <dgm:t>
        <a:bodyPr/>
        <a:lstStyle/>
        <a:p>
          <a:endParaRPr lang="en-US"/>
        </a:p>
      </dgm:t>
    </dgm:pt>
    <dgm:pt modelId="{C41094EC-7DFC-4A1D-9992-CED874BE5CF2}">
      <dgm:prSet/>
      <dgm:spPr/>
      <dgm:t>
        <a:bodyPr/>
        <a:lstStyle/>
        <a:p>
          <a:r>
            <a:rPr lang="en-US" dirty="0"/>
            <a:t>about and using families' funds of knowledge.</a:t>
          </a:r>
        </a:p>
      </dgm:t>
    </dgm:pt>
    <dgm:pt modelId="{AB479B92-024F-47BD-A4C9-4341281A070A}" type="parTrans" cxnId="{1D05CBFA-A339-43E4-BD81-4AFF900D8299}">
      <dgm:prSet/>
      <dgm:spPr/>
      <dgm:t>
        <a:bodyPr/>
        <a:lstStyle/>
        <a:p>
          <a:endParaRPr lang="en-US"/>
        </a:p>
      </dgm:t>
    </dgm:pt>
    <dgm:pt modelId="{66A12DD9-F1DD-4960-8845-6A45F3E0D8CF}" type="sibTrans" cxnId="{1D05CBFA-A339-43E4-BD81-4AFF900D8299}">
      <dgm:prSet/>
      <dgm:spPr/>
      <dgm:t>
        <a:bodyPr/>
        <a:lstStyle/>
        <a:p>
          <a:endParaRPr lang="en-US"/>
        </a:p>
      </dgm:t>
    </dgm:pt>
    <dgm:pt modelId="{3B82FC42-66F4-4EF2-8C94-895239917A06}" type="pres">
      <dgm:prSet presAssocID="{FB8E90AF-F9D5-4206-AB20-FFFDE00FAAF9}" presName="Name0" presStyleCnt="0">
        <dgm:presLayoutVars>
          <dgm:dir/>
          <dgm:animLvl val="lvl"/>
          <dgm:resizeHandles val="exact"/>
        </dgm:presLayoutVars>
      </dgm:prSet>
      <dgm:spPr/>
    </dgm:pt>
    <dgm:pt modelId="{5046D1E8-9982-41FF-A682-3440D6855397}" type="pres">
      <dgm:prSet presAssocID="{42E2FBD5-40D7-4D7F-A939-3DB24EC39F28}" presName="linNode" presStyleCnt="0"/>
      <dgm:spPr/>
    </dgm:pt>
    <dgm:pt modelId="{46E579AD-C9EE-40F6-8105-0EA631D8306A}" type="pres">
      <dgm:prSet presAssocID="{42E2FBD5-40D7-4D7F-A939-3DB24EC39F28}" presName="parentText" presStyleLbl="solidFgAcc1" presStyleIdx="0" presStyleCnt="4">
        <dgm:presLayoutVars>
          <dgm:chMax val="1"/>
          <dgm:bulletEnabled/>
        </dgm:presLayoutVars>
      </dgm:prSet>
      <dgm:spPr/>
    </dgm:pt>
    <dgm:pt modelId="{CD2EC9CE-A777-4917-937D-32207C50C49A}" type="pres">
      <dgm:prSet presAssocID="{42E2FBD5-40D7-4D7F-A939-3DB24EC39F28}" presName="descendantText" presStyleLbl="alignNode1" presStyleIdx="0" presStyleCnt="4">
        <dgm:presLayoutVars>
          <dgm:bulletEnabled/>
        </dgm:presLayoutVars>
      </dgm:prSet>
      <dgm:spPr/>
    </dgm:pt>
    <dgm:pt modelId="{56E2966C-3D02-45AB-9742-786DEBA621BA}" type="pres">
      <dgm:prSet presAssocID="{51BF6BA9-502B-4AB8-9894-A928AC96696A}" presName="sp" presStyleCnt="0"/>
      <dgm:spPr/>
    </dgm:pt>
    <dgm:pt modelId="{D2C2C14D-B008-457F-AF2F-C5A39627FD23}" type="pres">
      <dgm:prSet presAssocID="{41AED802-8E28-4134-9707-8524DD46491C}" presName="linNode" presStyleCnt="0"/>
      <dgm:spPr/>
    </dgm:pt>
    <dgm:pt modelId="{C6661A2C-9983-42BE-83A9-6F020242336C}" type="pres">
      <dgm:prSet presAssocID="{41AED802-8E28-4134-9707-8524DD46491C}" presName="parentText" presStyleLbl="solidFgAcc1" presStyleIdx="1" presStyleCnt="4">
        <dgm:presLayoutVars>
          <dgm:chMax val="1"/>
          <dgm:bulletEnabled/>
        </dgm:presLayoutVars>
      </dgm:prSet>
      <dgm:spPr/>
    </dgm:pt>
    <dgm:pt modelId="{7E161ABB-C246-4A97-95F7-8F10DA3532C3}" type="pres">
      <dgm:prSet presAssocID="{41AED802-8E28-4134-9707-8524DD46491C}" presName="descendantText" presStyleLbl="alignNode1" presStyleIdx="1" presStyleCnt="4">
        <dgm:presLayoutVars>
          <dgm:bulletEnabled/>
        </dgm:presLayoutVars>
      </dgm:prSet>
      <dgm:spPr/>
    </dgm:pt>
    <dgm:pt modelId="{D2337D1F-2D60-41E4-8355-F44C7976BD4D}" type="pres">
      <dgm:prSet presAssocID="{2774B309-C218-4926-B4BE-67355A29C33D}" presName="sp" presStyleCnt="0"/>
      <dgm:spPr/>
    </dgm:pt>
    <dgm:pt modelId="{B369CE71-CDB7-402C-B0E1-F09553239FA6}" type="pres">
      <dgm:prSet presAssocID="{54FF5BEA-47CA-482E-80CE-2F9D68FAF06D}" presName="linNode" presStyleCnt="0"/>
      <dgm:spPr/>
    </dgm:pt>
    <dgm:pt modelId="{178B6C4D-2D9A-414A-A77A-73EBBC558460}" type="pres">
      <dgm:prSet presAssocID="{54FF5BEA-47CA-482E-80CE-2F9D68FAF06D}" presName="parentText" presStyleLbl="solidFgAcc1" presStyleIdx="2" presStyleCnt="4">
        <dgm:presLayoutVars>
          <dgm:chMax val="1"/>
          <dgm:bulletEnabled/>
        </dgm:presLayoutVars>
      </dgm:prSet>
      <dgm:spPr/>
    </dgm:pt>
    <dgm:pt modelId="{B60CA576-198C-4F18-B600-CC43F0CB3A59}" type="pres">
      <dgm:prSet presAssocID="{54FF5BEA-47CA-482E-80CE-2F9D68FAF06D}" presName="descendantText" presStyleLbl="alignNode1" presStyleIdx="2" presStyleCnt="4">
        <dgm:presLayoutVars>
          <dgm:bulletEnabled/>
        </dgm:presLayoutVars>
      </dgm:prSet>
      <dgm:spPr/>
    </dgm:pt>
    <dgm:pt modelId="{78584025-86DE-4651-9496-F229DA88A392}" type="pres">
      <dgm:prSet presAssocID="{B4D2F756-B4A0-467A-965A-454D8883674E}" presName="sp" presStyleCnt="0"/>
      <dgm:spPr/>
    </dgm:pt>
    <dgm:pt modelId="{ACB2499C-9F40-409B-8AF6-64A6398EFE22}" type="pres">
      <dgm:prSet presAssocID="{16E8A34A-5900-4B6E-A608-24EB97E42E4C}" presName="linNode" presStyleCnt="0"/>
      <dgm:spPr/>
    </dgm:pt>
    <dgm:pt modelId="{19D84ADA-87D7-405E-A066-20D3A1EF1EE7}" type="pres">
      <dgm:prSet presAssocID="{16E8A34A-5900-4B6E-A608-24EB97E42E4C}" presName="parentText" presStyleLbl="solidFgAcc1" presStyleIdx="3" presStyleCnt="4">
        <dgm:presLayoutVars>
          <dgm:chMax val="1"/>
          <dgm:bulletEnabled/>
        </dgm:presLayoutVars>
      </dgm:prSet>
      <dgm:spPr/>
    </dgm:pt>
    <dgm:pt modelId="{2F9C3FC2-3A0A-458A-98A8-CD179B4A5272}" type="pres">
      <dgm:prSet presAssocID="{16E8A34A-5900-4B6E-A608-24EB97E42E4C}" presName="descendantText" presStyleLbl="alignNode1" presStyleIdx="3" presStyleCnt="4">
        <dgm:presLayoutVars>
          <dgm:bulletEnabled/>
        </dgm:presLayoutVars>
      </dgm:prSet>
      <dgm:spPr/>
    </dgm:pt>
  </dgm:ptLst>
  <dgm:cxnLst>
    <dgm:cxn modelId="{F367F208-C8F1-4410-A40C-A93B2273B18E}" type="presOf" srcId="{FB8E90AF-F9D5-4206-AB20-FFFDE00FAAF9}" destId="{3B82FC42-66F4-4EF2-8C94-895239917A06}" srcOrd="0" destOrd="0" presId="urn:microsoft.com/office/officeart/2016/7/layout/VerticalHollowActionList"/>
    <dgm:cxn modelId="{90FDFB08-21EE-4B55-9519-C87CBCB1B8BB}" srcId="{54FF5BEA-47CA-482E-80CE-2F9D68FAF06D}" destId="{415D1B72-51E7-4CC4-A9B4-E96F0B8CD32C}" srcOrd="0" destOrd="0" parTransId="{7432FD8B-14EE-4DBB-856A-E7A5C89A8005}" sibTransId="{2151BF60-9A27-4B29-92F8-214CA5D8A79A}"/>
    <dgm:cxn modelId="{66A7380C-9D9D-4D62-B368-DE858F71CBC6}" type="presOf" srcId="{415D1B72-51E7-4CC4-A9B4-E96F0B8CD32C}" destId="{B60CA576-198C-4F18-B600-CC43F0CB3A59}" srcOrd="0" destOrd="0" presId="urn:microsoft.com/office/officeart/2016/7/layout/VerticalHollowActionList"/>
    <dgm:cxn modelId="{EFA5B42B-BD3A-4D09-A30F-5B2FFE338D0C}" type="presOf" srcId="{16E8A34A-5900-4B6E-A608-24EB97E42E4C}" destId="{19D84ADA-87D7-405E-A066-20D3A1EF1EE7}" srcOrd="0" destOrd="0" presId="urn:microsoft.com/office/officeart/2016/7/layout/VerticalHollowActionList"/>
    <dgm:cxn modelId="{C281002F-1B25-47CC-AF93-6DBA3133EEAD}" srcId="{FB8E90AF-F9D5-4206-AB20-FFFDE00FAAF9}" destId="{54FF5BEA-47CA-482E-80CE-2F9D68FAF06D}" srcOrd="2" destOrd="0" parTransId="{3EB0E8D0-6E3B-443C-9132-EFF960D2553C}" sibTransId="{B4D2F756-B4A0-467A-965A-454D8883674E}"/>
    <dgm:cxn modelId="{9FEE6459-DC78-45A3-8DD1-EF8DAD09C5E1}" srcId="{FB8E90AF-F9D5-4206-AB20-FFFDE00FAAF9}" destId="{41AED802-8E28-4134-9707-8524DD46491C}" srcOrd="1" destOrd="0" parTransId="{FA092055-ECC9-4916-9DD9-38B7CAF79E59}" sibTransId="{2774B309-C218-4926-B4BE-67355A29C33D}"/>
    <dgm:cxn modelId="{44C4EB59-D1C3-4621-8F65-9C7E0F90F768}" srcId="{42E2FBD5-40D7-4D7F-A939-3DB24EC39F28}" destId="{DBA62566-8B2A-4E89-8245-5F6E63A97D5F}" srcOrd="0" destOrd="0" parTransId="{090B08AB-2288-460A-968A-7CC9D5E3E66F}" sibTransId="{6A3F5CF9-A8E0-4819-81B0-1716D5BEDECA}"/>
    <dgm:cxn modelId="{1B6BAF7C-992C-45EC-BCC5-7621FD48CF95}" type="presOf" srcId="{54FF5BEA-47CA-482E-80CE-2F9D68FAF06D}" destId="{178B6C4D-2D9A-414A-A77A-73EBBC558460}" srcOrd="0" destOrd="0" presId="urn:microsoft.com/office/officeart/2016/7/layout/VerticalHollowActionList"/>
    <dgm:cxn modelId="{2951D88F-9C98-4DE2-85D1-D2E512AE9126}" type="presOf" srcId="{42E2FBD5-40D7-4D7F-A939-3DB24EC39F28}" destId="{46E579AD-C9EE-40F6-8105-0EA631D8306A}" srcOrd="0" destOrd="0" presId="urn:microsoft.com/office/officeart/2016/7/layout/VerticalHollowActionList"/>
    <dgm:cxn modelId="{020A12A6-6531-43C8-8CD4-AD16128F1F23}" type="presOf" srcId="{41AED802-8E28-4134-9707-8524DD46491C}" destId="{C6661A2C-9983-42BE-83A9-6F020242336C}" srcOrd="0" destOrd="0" presId="urn:microsoft.com/office/officeart/2016/7/layout/VerticalHollowActionList"/>
    <dgm:cxn modelId="{8A5AD6B7-E933-46D0-9052-1AFCA61BC2D6}" type="presOf" srcId="{C41094EC-7DFC-4A1D-9992-CED874BE5CF2}" destId="{2F9C3FC2-3A0A-458A-98A8-CD179B4A5272}" srcOrd="0" destOrd="0" presId="urn:microsoft.com/office/officeart/2016/7/layout/VerticalHollowActionList"/>
    <dgm:cxn modelId="{9434DAC5-1486-431C-AA32-7D513A53CD0D}" type="presOf" srcId="{DBA62566-8B2A-4E89-8245-5F6E63A97D5F}" destId="{CD2EC9CE-A777-4917-937D-32207C50C49A}" srcOrd="0" destOrd="0" presId="urn:microsoft.com/office/officeart/2016/7/layout/VerticalHollowActionList"/>
    <dgm:cxn modelId="{56A0C3C6-853C-482C-BF6C-9DF5CF1EDE55}" srcId="{FB8E90AF-F9D5-4206-AB20-FFFDE00FAAF9}" destId="{16E8A34A-5900-4B6E-A608-24EB97E42E4C}" srcOrd="3" destOrd="0" parTransId="{FF0401FF-7358-42FC-A057-10D486223325}" sibTransId="{4EFB454E-B38C-4FD5-9CB4-4A917824B5B3}"/>
    <dgm:cxn modelId="{E16150CE-43AD-4CC6-B6D0-5E39CC1B09DC}" srcId="{41AED802-8E28-4134-9707-8524DD46491C}" destId="{F2478109-A3DD-430C-A9FC-38C79449FDB1}" srcOrd="0" destOrd="0" parTransId="{6A51C3E3-25A1-44BD-B47C-94C3E54B8138}" sibTransId="{39A30895-91EF-45B9-8DF9-3CD49EFFBC71}"/>
    <dgm:cxn modelId="{5E67A5D3-42C7-4417-A199-2ACF129E0909}" srcId="{FB8E90AF-F9D5-4206-AB20-FFFDE00FAAF9}" destId="{42E2FBD5-40D7-4D7F-A939-3DB24EC39F28}" srcOrd="0" destOrd="0" parTransId="{248AD913-2DB8-4C6E-AA44-982845732C1E}" sibTransId="{51BF6BA9-502B-4AB8-9894-A928AC96696A}"/>
    <dgm:cxn modelId="{1EADE5F6-8BC3-4AE2-9A47-D34C0B9F02ED}" type="presOf" srcId="{F2478109-A3DD-430C-A9FC-38C79449FDB1}" destId="{7E161ABB-C246-4A97-95F7-8F10DA3532C3}" srcOrd="0" destOrd="0" presId="urn:microsoft.com/office/officeart/2016/7/layout/VerticalHollowActionList"/>
    <dgm:cxn modelId="{1D05CBFA-A339-43E4-BD81-4AFF900D8299}" srcId="{16E8A34A-5900-4B6E-A608-24EB97E42E4C}" destId="{C41094EC-7DFC-4A1D-9992-CED874BE5CF2}" srcOrd="0" destOrd="0" parTransId="{AB479B92-024F-47BD-A4C9-4341281A070A}" sibTransId="{66A12DD9-F1DD-4960-8845-6A45F3E0D8CF}"/>
    <dgm:cxn modelId="{E2EC5079-CF0F-4A8C-B03C-8D87C2B0DD02}" type="presParOf" srcId="{3B82FC42-66F4-4EF2-8C94-895239917A06}" destId="{5046D1E8-9982-41FF-A682-3440D6855397}" srcOrd="0" destOrd="0" presId="urn:microsoft.com/office/officeart/2016/7/layout/VerticalHollowActionList"/>
    <dgm:cxn modelId="{79962C40-A8FE-4A72-8633-93AAEA728011}" type="presParOf" srcId="{5046D1E8-9982-41FF-A682-3440D6855397}" destId="{46E579AD-C9EE-40F6-8105-0EA631D8306A}" srcOrd="0" destOrd="0" presId="urn:microsoft.com/office/officeart/2016/7/layout/VerticalHollowActionList"/>
    <dgm:cxn modelId="{9A40AE4F-DC0F-44B9-B7E6-9178AAFA2BAC}" type="presParOf" srcId="{5046D1E8-9982-41FF-A682-3440D6855397}" destId="{CD2EC9CE-A777-4917-937D-32207C50C49A}" srcOrd="1" destOrd="0" presId="urn:microsoft.com/office/officeart/2016/7/layout/VerticalHollowActionList"/>
    <dgm:cxn modelId="{187FB75B-E91D-49AA-BECC-ED71B3BBCC43}" type="presParOf" srcId="{3B82FC42-66F4-4EF2-8C94-895239917A06}" destId="{56E2966C-3D02-45AB-9742-786DEBA621BA}" srcOrd="1" destOrd="0" presId="urn:microsoft.com/office/officeart/2016/7/layout/VerticalHollowActionList"/>
    <dgm:cxn modelId="{2C2D1F87-9D6A-4C82-B10F-3C90201C5717}" type="presParOf" srcId="{3B82FC42-66F4-4EF2-8C94-895239917A06}" destId="{D2C2C14D-B008-457F-AF2F-C5A39627FD23}" srcOrd="2" destOrd="0" presId="urn:microsoft.com/office/officeart/2016/7/layout/VerticalHollowActionList"/>
    <dgm:cxn modelId="{F01C2C2B-2D05-4C1C-8A1E-DC9648E7C2AC}" type="presParOf" srcId="{D2C2C14D-B008-457F-AF2F-C5A39627FD23}" destId="{C6661A2C-9983-42BE-83A9-6F020242336C}" srcOrd="0" destOrd="0" presId="urn:microsoft.com/office/officeart/2016/7/layout/VerticalHollowActionList"/>
    <dgm:cxn modelId="{17AF48FB-6B86-4E33-86D3-A8D6BA645902}" type="presParOf" srcId="{D2C2C14D-B008-457F-AF2F-C5A39627FD23}" destId="{7E161ABB-C246-4A97-95F7-8F10DA3532C3}" srcOrd="1" destOrd="0" presId="urn:microsoft.com/office/officeart/2016/7/layout/VerticalHollowActionList"/>
    <dgm:cxn modelId="{DFDFD031-B650-4678-BAEE-09D1718AA728}" type="presParOf" srcId="{3B82FC42-66F4-4EF2-8C94-895239917A06}" destId="{D2337D1F-2D60-41E4-8355-F44C7976BD4D}" srcOrd="3" destOrd="0" presId="urn:microsoft.com/office/officeart/2016/7/layout/VerticalHollowActionList"/>
    <dgm:cxn modelId="{6EAFEA02-F69E-496B-8FE3-0ADF03C21FF1}" type="presParOf" srcId="{3B82FC42-66F4-4EF2-8C94-895239917A06}" destId="{B369CE71-CDB7-402C-B0E1-F09553239FA6}" srcOrd="4" destOrd="0" presId="urn:microsoft.com/office/officeart/2016/7/layout/VerticalHollowActionList"/>
    <dgm:cxn modelId="{7E080773-1286-4F0B-A1A6-F0C210BB86EF}" type="presParOf" srcId="{B369CE71-CDB7-402C-B0E1-F09553239FA6}" destId="{178B6C4D-2D9A-414A-A77A-73EBBC558460}" srcOrd="0" destOrd="0" presId="urn:microsoft.com/office/officeart/2016/7/layout/VerticalHollowActionList"/>
    <dgm:cxn modelId="{8355A7A5-F3FB-4C7F-8F6D-24A0004674D3}" type="presParOf" srcId="{B369CE71-CDB7-402C-B0E1-F09553239FA6}" destId="{B60CA576-198C-4F18-B600-CC43F0CB3A59}" srcOrd="1" destOrd="0" presId="urn:microsoft.com/office/officeart/2016/7/layout/VerticalHollowActionList"/>
    <dgm:cxn modelId="{0554AD3E-F970-4BD7-AE65-AAF3945AD482}" type="presParOf" srcId="{3B82FC42-66F4-4EF2-8C94-895239917A06}" destId="{78584025-86DE-4651-9496-F229DA88A392}" srcOrd="5" destOrd="0" presId="urn:microsoft.com/office/officeart/2016/7/layout/VerticalHollowActionList"/>
    <dgm:cxn modelId="{7E825CAD-E66D-49E0-9D7D-89BA9902BE23}" type="presParOf" srcId="{3B82FC42-66F4-4EF2-8C94-895239917A06}" destId="{ACB2499C-9F40-409B-8AF6-64A6398EFE22}" srcOrd="6" destOrd="0" presId="urn:microsoft.com/office/officeart/2016/7/layout/VerticalHollowActionList"/>
    <dgm:cxn modelId="{02196222-B094-4AD1-B192-7D7A6327A3BD}" type="presParOf" srcId="{ACB2499C-9F40-409B-8AF6-64A6398EFE22}" destId="{19D84ADA-87D7-405E-A066-20D3A1EF1EE7}" srcOrd="0" destOrd="0" presId="urn:microsoft.com/office/officeart/2016/7/layout/VerticalHollowActionList"/>
    <dgm:cxn modelId="{9698B9D6-7189-45C1-905C-9C2543B592C2}" type="presParOf" srcId="{ACB2499C-9F40-409B-8AF6-64A6398EFE22}" destId="{2F9C3FC2-3A0A-458A-98A8-CD179B4A5272}"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EE00C-D2C1-4434-A813-ACFC4786EC4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5AFF6F-89D6-4D7D-8A8D-7094D3FF19B7}">
      <dgm:prSet/>
      <dgm:spPr/>
      <dgm:t>
        <a:bodyPr/>
        <a:lstStyle/>
        <a:p>
          <a:pPr rtl="0"/>
          <a:r>
            <a:rPr lang="en-US" dirty="0">
              <a:latin typeface="Tw Cen MT Condensed" panose="020B0606020104020203"/>
            </a:rPr>
            <a:t>1. What</a:t>
          </a:r>
          <a:r>
            <a:rPr lang="en-US" dirty="0"/>
            <a:t> strategy/strategies did you implement? </a:t>
          </a:r>
        </a:p>
      </dgm:t>
    </dgm:pt>
    <dgm:pt modelId="{C0259FF6-9FE3-4A74-8A21-30765336D2EF}" type="parTrans" cxnId="{BBB3B1BF-CB21-48A4-87FF-472AE8FE21C2}">
      <dgm:prSet/>
      <dgm:spPr/>
      <dgm:t>
        <a:bodyPr/>
        <a:lstStyle/>
        <a:p>
          <a:endParaRPr lang="en-US"/>
        </a:p>
      </dgm:t>
    </dgm:pt>
    <dgm:pt modelId="{E1265FEA-8592-454E-8957-8F68A09BB1BA}" type="sibTrans" cxnId="{BBB3B1BF-CB21-48A4-87FF-472AE8FE21C2}">
      <dgm:prSet/>
      <dgm:spPr/>
      <dgm:t>
        <a:bodyPr/>
        <a:lstStyle/>
        <a:p>
          <a:endParaRPr lang="en-US"/>
        </a:p>
      </dgm:t>
    </dgm:pt>
    <dgm:pt modelId="{32DFDBEE-D2CE-4A72-A5FB-BEDCD3FD8A71}">
      <dgm:prSet/>
      <dgm:spPr/>
      <dgm:t>
        <a:bodyPr/>
        <a:lstStyle/>
        <a:p>
          <a:r>
            <a:rPr lang="en-US" dirty="0"/>
            <a:t>2. How does the strategy address one of the 4 areas of family collaboration?</a:t>
          </a:r>
        </a:p>
      </dgm:t>
    </dgm:pt>
    <dgm:pt modelId="{49E14E74-A5C3-44F9-B2FC-580D151A458A}" type="parTrans" cxnId="{7527417C-E65D-4F4A-950F-439154182E22}">
      <dgm:prSet/>
      <dgm:spPr/>
      <dgm:t>
        <a:bodyPr/>
        <a:lstStyle/>
        <a:p>
          <a:endParaRPr lang="en-US"/>
        </a:p>
      </dgm:t>
    </dgm:pt>
    <dgm:pt modelId="{1DFBA9C8-D5E3-4C5B-92C0-E1F277F92E05}" type="sibTrans" cxnId="{7527417C-E65D-4F4A-950F-439154182E22}">
      <dgm:prSet/>
      <dgm:spPr/>
      <dgm:t>
        <a:bodyPr/>
        <a:lstStyle/>
        <a:p>
          <a:endParaRPr lang="en-US"/>
        </a:p>
      </dgm:t>
    </dgm:pt>
    <dgm:pt modelId="{9986BC71-88EE-4343-8489-6C8883698D5A}">
      <dgm:prSet/>
      <dgm:spPr/>
      <dgm:t>
        <a:bodyPr/>
        <a:lstStyle/>
        <a:p>
          <a:r>
            <a:rPr lang="en-US" dirty="0"/>
            <a:t>3. What were some challenges you faced in implementing the strategy and how did you work to overcome these challenges?</a:t>
          </a:r>
        </a:p>
      </dgm:t>
    </dgm:pt>
    <dgm:pt modelId="{E2FF29C2-55F0-4D6B-AD03-FA054BF9DBD5}" type="parTrans" cxnId="{827B2489-577C-4F9A-A9AC-C4F383F18F1B}">
      <dgm:prSet/>
      <dgm:spPr/>
      <dgm:t>
        <a:bodyPr/>
        <a:lstStyle/>
        <a:p>
          <a:endParaRPr lang="en-US"/>
        </a:p>
      </dgm:t>
    </dgm:pt>
    <dgm:pt modelId="{BB3FA25A-F796-4668-841A-B64F14BD1BAD}" type="sibTrans" cxnId="{827B2489-577C-4F9A-A9AC-C4F383F18F1B}">
      <dgm:prSet/>
      <dgm:spPr/>
      <dgm:t>
        <a:bodyPr/>
        <a:lstStyle/>
        <a:p>
          <a:endParaRPr lang="en-US"/>
        </a:p>
      </dgm:t>
    </dgm:pt>
    <dgm:pt modelId="{AA6EE0C6-329C-45DF-92E7-3376E5FBC5CC}">
      <dgm:prSet/>
      <dgm:spPr/>
      <dgm:t>
        <a:bodyPr/>
        <a:lstStyle/>
        <a:p>
          <a:r>
            <a:rPr lang="en-US" dirty="0"/>
            <a:t>4. What were the impacts of the strategy/strategies on students and their families?</a:t>
          </a:r>
        </a:p>
      </dgm:t>
    </dgm:pt>
    <dgm:pt modelId="{D723CAE7-7CF3-413C-B64E-79BF875B7F5A}" type="parTrans" cxnId="{67306ED6-08DB-484B-8BED-435DD9607BD8}">
      <dgm:prSet/>
      <dgm:spPr/>
      <dgm:t>
        <a:bodyPr/>
        <a:lstStyle/>
        <a:p>
          <a:endParaRPr lang="en-US"/>
        </a:p>
      </dgm:t>
    </dgm:pt>
    <dgm:pt modelId="{48DEC945-B16C-41AB-A01F-E7EFA6D75133}" type="sibTrans" cxnId="{67306ED6-08DB-484B-8BED-435DD9607BD8}">
      <dgm:prSet/>
      <dgm:spPr/>
      <dgm:t>
        <a:bodyPr/>
        <a:lstStyle/>
        <a:p>
          <a:endParaRPr lang="en-US"/>
        </a:p>
      </dgm:t>
    </dgm:pt>
    <dgm:pt modelId="{49543631-9DE8-42DF-B0B6-28FE8B3CEC4F}" type="pres">
      <dgm:prSet presAssocID="{3E9EE00C-D2C1-4434-A813-ACFC4786EC42}" presName="vert0" presStyleCnt="0">
        <dgm:presLayoutVars>
          <dgm:dir/>
          <dgm:animOne val="branch"/>
          <dgm:animLvl val="lvl"/>
        </dgm:presLayoutVars>
      </dgm:prSet>
      <dgm:spPr/>
    </dgm:pt>
    <dgm:pt modelId="{3F0D2647-770A-40AC-A990-B25C55324301}" type="pres">
      <dgm:prSet presAssocID="{FE5AFF6F-89D6-4D7D-8A8D-7094D3FF19B7}" presName="thickLine" presStyleLbl="alignNode1" presStyleIdx="0" presStyleCnt="4"/>
      <dgm:spPr/>
    </dgm:pt>
    <dgm:pt modelId="{C2C3E9EB-7007-4CD2-8066-7AF348564D09}" type="pres">
      <dgm:prSet presAssocID="{FE5AFF6F-89D6-4D7D-8A8D-7094D3FF19B7}" presName="horz1" presStyleCnt="0"/>
      <dgm:spPr/>
    </dgm:pt>
    <dgm:pt modelId="{6C0063EC-666E-48B8-98A3-54E0F07CB8CA}" type="pres">
      <dgm:prSet presAssocID="{FE5AFF6F-89D6-4D7D-8A8D-7094D3FF19B7}" presName="tx1" presStyleLbl="revTx" presStyleIdx="0" presStyleCnt="4"/>
      <dgm:spPr/>
    </dgm:pt>
    <dgm:pt modelId="{245A0F2C-D28F-43CC-8025-81A24A1D7E2B}" type="pres">
      <dgm:prSet presAssocID="{FE5AFF6F-89D6-4D7D-8A8D-7094D3FF19B7}" presName="vert1" presStyleCnt="0"/>
      <dgm:spPr/>
    </dgm:pt>
    <dgm:pt modelId="{ECCFF6C9-852D-4F80-B8AA-7FA98B2915C3}" type="pres">
      <dgm:prSet presAssocID="{32DFDBEE-D2CE-4A72-A5FB-BEDCD3FD8A71}" presName="thickLine" presStyleLbl="alignNode1" presStyleIdx="1" presStyleCnt="4"/>
      <dgm:spPr/>
    </dgm:pt>
    <dgm:pt modelId="{0C031BD6-C8F3-4D4C-8C58-BBA6D8CA17D2}" type="pres">
      <dgm:prSet presAssocID="{32DFDBEE-D2CE-4A72-A5FB-BEDCD3FD8A71}" presName="horz1" presStyleCnt="0"/>
      <dgm:spPr/>
    </dgm:pt>
    <dgm:pt modelId="{67DC15D4-F277-4757-BBC9-817904AEA8AC}" type="pres">
      <dgm:prSet presAssocID="{32DFDBEE-D2CE-4A72-A5FB-BEDCD3FD8A71}" presName="tx1" presStyleLbl="revTx" presStyleIdx="1" presStyleCnt="4"/>
      <dgm:spPr/>
    </dgm:pt>
    <dgm:pt modelId="{9F7B0351-FC41-47F5-B8CC-B86E2DDB899B}" type="pres">
      <dgm:prSet presAssocID="{32DFDBEE-D2CE-4A72-A5FB-BEDCD3FD8A71}" presName="vert1" presStyleCnt="0"/>
      <dgm:spPr/>
    </dgm:pt>
    <dgm:pt modelId="{2BC93CA7-646F-4D4B-9731-94B4DD9A3BAB}" type="pres">
      <dgm:prSet presAssocID="{9986BC71-88EE-4343-8489-6C8883698D5A}" presName="thickLine" presStyleLbl="alignNode1" presStyleIdx="2" presStyleCnt="4"/>
      <dgm:spPr/>
    </dgm:pt>
    <dgm:pt modelId="{228E3C9B-1884-4FBC-BFAA-8983548C21DA}" type="pres">
      <dgm:prSet presAssocID="{9986BC71-88EE-4343-8489-6C8883698D5A}" presName="horz1" presStyleCnt="0"/>
      <dgm:spPr/>
    </dgm:pt>
    <dgm:pt modelId="{D1BFC151-0487-4D7C-9EE4-5612149B87A9}" type="pres">
      <dgm:prSet presAssocID="{9986BC71-88EE-4343-8489-6C8883698D5A}" presName="tx1" presStyleLbl="revTx" presStyleIdx="2" presStyleCnt="4"/>
      <dgm:spPr/>
    </dgm:pt>
    <dgm:pt modelId="{56A05531-B375-43AB-A21A-D3DC2BB9FC1B}" type="pres">
      <dgm:prSet presAssocID="{9986BC71-88EE-4343-8489-6C8883698D5A}" presName="vert1" presStyleCnt="0"/>
      <dgm:spPr/>
    </dgm:pt>
    <dgm:pt modelId="{005CE3AB-80DB-4F03-88E6-7AF81DC7BF17}" type="pres">
      <dgm:prSet presAssocID="{AA6EE0C6-329C-45DF-92E7-3376E5FBC5CC}" presName="thickLine" presStyleLbl="alignNode1" presStyleIdx="3" presStyleCnt="4"/>
      <dgm:spPr/>
    </dgm:pt>
    <dgm:pt modelId="{E7D401FD-DCFA-4EF2-91F6-517A2DD513EF}" type="pres">
      <dgm:prSet presAssocID="{AA6EE0C6-329C-45DF-92E7-3376E5FBC5CC}" presName="horz1" presStyleCnt="0"/>
      <dgm:spPr/>
    </dgm:pt>
    <dgm:pt modelId="{D0D4B7ED-0068-4898-BA50-5241E9F558EE}" type="pres">
      <dgm:prSet presAssocID="{AA6EE0C6-329C-45DF-92E7-3376E5FBC5CC}" presName="tx1" presStyleLbl="revTx" presStyleIdx="3" presStyleCnt="4"/>
      <dgm:spPr/>
    </dgm:pt>
    <dgm:pt modelId="{194423E8-900B-4210-A034-0C5B6E337B26}" type="pres">
      <dgm:prSet presAssocID="{AA6EE0C6-329C-45DF-92E7-3376E5FBC5CC}" presName="vert1" presStyleCnt="0"/>
      <dgm:spPr/>
    </dgm:pt>
  </dgm:ptLst>
  <dgm:cxnLst>
    <dgm:cxn modelId="{2355A92D-23AA-4DD5-82DB-0713C5D87D80}" type="presOf" srcId="{9986BC71-88EE-4343-8489-6C8883698D5A}" destId="{D1BFC151-0487-4D7C-9EE4-5612149B87A9}" srcOrd="0" destOrd="0" presId="urn:microsoft.com/office/officeart/2008/layout/LinedList"/>
    <dgm:cxn modelId="{7527417C-E65D-4F4A-950F-439154182E22}" srcId="{3E9EE00C-D2C1-4434-A813-ACFC4786EC42}" destId="{32DFDBEE-D2CE-4A72-A5FB-BEDCD3FD8A71}" srcOrd="1" destOrd="0" parTransId="{49E14E74-A5C3-44F9-B2FC-580D151A458A}" sibTransId="{1DFBA9C8-D5E3-4C5B-92C0-E1F277F92E05}"/>
    <dgm:cxn modelId="{A16F9384-9C4F-4D58-B0B5-B400F88105EC}" type="presOf" srcId="{3E9EE00C-D2C1-4434-A813-ACFC4786EC42}" destId="{49543631-9DE8-42DF-B0B6-28FE8B3CEC4F}" srcOrd="0" destOrd="0" presId="urn:microsoft.com/office/officeart/2008/layout/LinedList"/>
    <dgm:cxn modelId="{827B2489-577C-4F9A-A9AC-C4F383F18F1B}" srcId="{3E9EE00C-D2C1-4434-A813-ACFC4786EC42}" destId="{9986BC71-88EE-4343-8489-6C8883698D5A}" srcOrd="2" destOrd="0" parTransId="{E2FF29C2-55F0-4D6B-AD03-FA054BF9DBD5}" sibTransId="{BB3FA25A-F796-4668-841A-B64F14BD1BAD}"/>
    <dgm:cxn modelId="{3E21EAB1-F255-4E80-8881-C128837C888C}" type="presOf" srcId="{FE5AFF6F-89D6-4D7D-8A8D-7094D3FF19B7}" destId="{6C0063EC-666E-48B8-98A3-54E0F07CB8CA}" srcOrd="0" destOrd="0" presId="urn:microsoft.com/office/officeart/2008/layout/LinedList"/>
    <dgm:cxn modelId="{BBB3B1BF-CB21-48A4-87FF-472AE8FE21C2}" srcId="{3E9EE00C-D2C1-4434-A813-ACFC4786EC42}" destId="{FE5AFF6F-89D6-4D7D-8A8D-7094D3FF19B7}" srcOrd="0" destOrd="0" parTransId="{C0259FF6-9FE3-4A74-8A21-30765336D2EF}" sibTransId="{E1265FEA-8592-454E-8957-8F68A09BB1BA}"/>
    <dgm:cxn modelId="{67306ED6-08DB-484B-8BED-435DD9607BD8}" srcId="{3E9EE00C-D2C1-4434-A813-ACFC4786EC42}" destId="{AA6EE0C6-329C-45DF-92E7-3376E5FBC5CC}" srcOrd="3" destOrd="0" parTransId="{D723CAE7-7CF3-413C-B64E-79BF875B7F5A}" sibTransId="{48DEC945-B16C-41AB-A01F-E7EFA6D75133}"/>
    <dgm:cxn modelId="{5A8822DE-C2C9-45FD-A80E-504CAC0E2249}" type="presOf" srcId="{32DFDBEE-D2CE-4A72-A5FB-BEDCD3FD8A71}" destId="{67DC15D4-F277-4757-BBC9-817904AEA8AC}" srcOrd="0" destOrd="0" presId="urn:microsoft.com/office/officeart/2008/layout/LinedList"/>
    <dgm:cxn modelId="{FB2175E1-B2A9-4DC1-8CDA-332DF7C0BA38}" type="presOf" srcId="{AA6EE0C6-329C-45DF-92E7-3376E5FBC5CC}" destId="{D0D4B7ED-0068-4898-BA50-5241E9F558EE}" srcOrd="0" destOrd="0" presId="urn:microsoft.com/office/officeart/2008/layout/LinedList"/>
    <dgm:cxn modelId="{210A7243-CAC5-48F3-8607-DAF894069DF5}" type="presParOf" srcId="{49543631-9DE8-42DF-B0B6-28FE8B3CEC4F}" destId="{3F0D2647-770A-40AC-A990-B25C55324301}" srcOrd="0" destOrd="0" presId="urn:microsoft.com/office/officeart/2008/layout/LinedList"/>
    <dgm:cxn modelId="{346906D7-BC48-4487-9723-C5B0BB1705FF}" type="presParOf" srcId="{49543631-9DE8-42DF-B0B6-28FE8B3CEC4F}" destId="{C2C3E9EB-7007-4CD2-8066-7AF348564D09}" srcOrd="1" destOrd="0" presId="urn:microsoft.com/office/officeart/2008/layout/LinedList"/>
    <dgm:cxn modelId="{719F4E85-B053-4644-AD1B-83045521B273}" type="presParOf" srcId="{C2C3E9EB-7007-4CD2-8066-7AF348564D09}" destId="{6C0063EC-666E-48B8-98A3-54E0F07CB8CA}" srcOrd="0" destOrd="0" presId="urn:microsoft.com/office/officeart/2008/layout/LinedList"/>
    <dgm:cxn modelId="{C3B8BBFF-E0D3-48B5-BBDF-84D7E518F942}" type="presParOf" srcId="{C2C3E9EB-7007-4CD2-8066-7AF348564D09}" destId="{245A0F2C-D28F-43CC-8025-81A24A1D7E2B}" srcOrd="1" destOrd="0" presId="urn:microsoft.com/office/officeart/2008/layout/LinedList"/>
    <dgm:cxn modelId="{D0589714-10DF-4AA4-A2FC-70FDE5BD5F0A}" type="presParOf" srcId="{49543631-9DE8-42DF-B0B6-28FE8B3CEC4F}" destId="{ECCFF6C9-852D-4F80-B8AA-7FA98B2915C3}" srcOrd="2" destOrd="0" presId="urn:microsoft.com/office/officeart/2008/layout/LinedList"/>
    <dgm:cxn modelId="{B455BD78-C58B-4717-B097-FAD3BA3009E6}" type="presParOf" srcId="{49543631-9DE8-42DF-B0B6-28FE8B3CEC4F}" destId="{0C031BD6-C8F3-4D4C-8C58-BBA6D8CA17D2}" srcOrd="3" destOrd="0" presId="urn:microsoft.com/office/officeart/2008/layout/LinedList"/>
    <dgm:cxn modelId="{B7DD6494-B324-4780-9335-8B0C977F5161}" type="presParOf" srcId="{0C031BD6-C8F3-4D4C-8C58-BBA6D8CA17D2}" destId="{67DC15D4-F277-4757-BBC9-817904AEA8AC}" srcOrd="0" destOrd="0" presId="urn:microsoft.com/office/officeart/2008/layout/LinedList"/>
    <dgm:cxn modelId="{0E8706B5-536E-48D4-BA6E-8B659726BCD4}" type="presParOf" srcId="{0C031BD6-C8F3-4D4C-8C58-BBA6D8CA17D2}" destId="{9F7B0351-FC41-47F5-B8CC-B86E2DDB899B}" srcOrd="1" destOrd="0" presId="urn:microsoft.com/office/officeart/2008/layout/LinedList"/>
    <dgm:cxn modelId="{6B446007-62B7-49C7-B0C9-ECAB3E075AD3}" type="presParOf" srcId="{49543631-9DE8-42DF-B0B6-28FE8B3CEC4F}" destId="{2BC93CA7-646F-4D4B-9731-94B4DD9A3BAB}" srcOrd="4" destOrd="0" presId="urn:microsoft.com/office/officeart/2008/layout/LinedList"/>
    <dgm:cxn modelId="{294874FA-94F6-47F0-ABC8-90C4EF599E80}" type="presParOf" srcId="{49543631-9DE8-42DF-B0B6-28FE8B3CEC4F}" destId="{228E3C9B-1884-4FBC-BFAA-8983548C21DA}" srcOrd="5" destOrd="0" presId="urn:microsoft.com/office/officeart/2008/layout/LinedList"/>
    <dgm:cxn modelId="{C9ABA618-2A76-43A0-9CE6-CB4F182A5AFD}" type="presParOf" srcId="{228E3C9B-1884-4FBC-BFAA-8983548C21DA}" destId="{D1BFC151-0487-4D7C-9EE4-5612149B87A9}" srcOrd="0" destOrd="0" presId="urn:microsoft.com/office/officeart/2008/layout/LinedList"/>
    <dgm:cxn modelId="{8FD268A4-094C-43B4-BB81-BDC624F83C76}" type="presParOf" srcId="{228E3C9B-1884-4FBC-BFAA-8983548C21DA}" destId="{56A05531-B375-43AB-A21A-D3DC2BB9FC1B}" srcOrd="1" destOrd="0" presId="urn:microsoft.com/office/officeart/2008/layout/LinedList"/>
    <dgm:cxn modelId="{C37652FD-680C-42D3-A63A-AD134256456C}" type="presParOf" srcId="{49543631-9DE8-42DF-B0B6-28FE8B3CEC4F}" destId="{005CE3AB-80DB-4F03-88E6-7AF81DC7BF17}" srcOrd="6" destOrd="0" presId="urn:microsoft.com/office/officeart/2008/layout/LinedList"/>
    <dgm:cxn modelId="{B1615938-F38F-48F7-8282-AA6378607CE9}" type="presParOf" srcId="{49543631-9DE8-42DF-B0B6-28FE8B3CEC4F}" destId="{E7D401FD-DCFA-4EF2-91F6-517A2DD513EF}" srcOrd="7" destOrd="0" presId="urn:microsoft.com/office/officeart/2008/layout/LinedList"/>
    <dgm:cxn modelId="{B9AC2A6A-169E-41CD-AEE2-DC9B59DE7164}" type="presParOf" srcId="{E7D401FD-DCFA-4EF2-91F6-517A2DD513EF}" destId="{D0D4B7ED-0068-4898-BA50-5241E9F558EE}" srcOrd="0" destOrd="0" presId="urn:microsoft.com/office/officeart/2008/layout/LinedList"/>
    <dgm:cxn modelId="{07CB29F0-E20E-4D1B-A9EE-CB08BBA148CF}" type="presParOf" srcId="{E7D401FD-DCFA-4EF2-91F6-517A2DD513EF}" destId="{194423E8-900B-4210-A034-0C5B6E337B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C206C-09CB-4029-B368-4DEF85F01AF6}">
      <dsp:nvSpPr>
        <dsp:cNvPr id="0" name=""/>
        <dsp:cNvSpPr/>
      </dsp:nvSpPr>
      <dsp:spPr>
        <a:xfrm>
          <a:off x="0" y="491"/>
          <a:ext cx="9720262"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C47D0-461A-4FF6-A241-11F1C52CB1EB}">
      <dsp:nvSpPr>
        <dsp:cNvPr id="0" name=""/>
        <dsp:cNvSpPr/>
      </dsp:nvSpPr>
      <dsp:spPr>
        <a:xfrm>
          <a:off x="0" y="491"/>
          <a:ext cx="9720262" cy="80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How did it feel to answer questions that you may never have been asked before?</a:t>
          </a:r>
        </a:p>
      </dsp:txBody>
      <dsp:txXfrm>
        <a:off x="0" y="491"/>
        <a:ext cx="9720262" cy="804348"/>
      </dsp:txXfrm>
    </dsp:sp>
    <dsp:sp modelId="{91819A05-6753-4AA9-956C-692257ED5F54}">
      <dsp:nvSpPr>
        <dsp:cNvPr id="0" name=""/>
        <dsp:cNvSpPr/>
      </dsp:nvSpPr>
      <dsp:spPr>
        <a:xfrm>
          <a:off x="0" y="804839"/>
          <a:ext cx="9720262" cy="0"/>
        </a:xfrm>
        <a:prstGeom prst="line">
          <a:avLst/>
        </a:prstGeom>
        <a:solidFill>
          <a:schemeClr val="accent5">
            <a:hueOff val="7346"/>
            <a:satOff val="-1776"/>
            <a:lumOff val="-3138"/>
            <a:alphaOff val="0"/>
          </a:schemeClr>
        </a:solidFill>
        <a:ln w="15875" cap="flat" cmpd="sng" algn="ctr">
          <a:solidFill>
            <a:schemeClr val="accent5">
              <a:hueOff val="7346"/>
              <a:satOff val="-1776"/>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EAA20D-C594-47EF-80B3-83D0EBF8B56C}">
      <dsp:nvSpPr>
        <dsp:cNvPr id="0" name=""/>
        <dsp:cNvSpPr/>
      </dsp:nvSpPr>
      <dsp:spPr>
        <a:xfrm>
          <a:off x="0" y="804839"/>
          <a:ext cx="9720262" cy="80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Was there information you left out?  Why? </a:t>
          </a:r>
        </a:p>
      </dsp:txBody>
      <dsp:txXfrm>
        <a:off x="0" y="804839"/>
        <a:ext cx="9720262" cy="804348"/>
      </dsp:txXfrm>
    </dsp:sp>
    <dsp:sp modelId="{016A09A1-37B3-4A52-A191-F9CBA98D5783}">
      <dsp:nvSpPr>
        <dsp:cNvPr id="0" name=""/>
        <dsp:cNvSpPr/>
      </dsp:nvSpPr>
      <dsp:spPr>
        <a:xfrm>
          <a:off x="0" y="1609188"/>
          <a:ext cx="9720262" cy="0"/>
        </a:xfrm>
        <a:prstGeom prst="line">
          <a:avLst/>
        </a:prstGeom>
        <a:solidFill>
          <a:schemeClr val="accent5">
            <a:hueOff val="14692"/>
            <a:satOff val="-3552"/>
            <a:lumOff val="-6275"/>
            <a:alphaOff val="0"/>
          </a:schemeClr>
        </a:solidFill>
        <a:ln w="15875" cap="flat" cmpd="sng" algn="ctr">
          <a:solidFill>
            <a:schemeClr val="accent5">
              <a:hueOff val="14692"/>
              <a:satOff val="-3552"/>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1D437-CC6D-40F5-93F0-1C427821C5D6}">
      <dsp:nvSpPr>
        <dsp:cNvPr id="0" name=""/>
        <dsp:cNvSpPr/>
      </dsp:nvSpPr>
      <dsp:spPr>
        <a:xfrm>
          <a:off x="0" y="1609188"/>
          <a:ext cx="9720262" cy="80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Did any of your peers' responses surprise you?  Why?</a:t>
          </a:r>
        </a:p>
      </dsp:txBody>
      <dsp:txXfrm>
        <a:off x="0" y="1609188"/>
        <a:ext cx="9720262" cy="804348"/>
      </dsp:txXfrm>
    </dsp:sp>
    <dsp:sp modelId="{20E718FE-EF0E-4DFA-A216-B06812890229}">
      <dsp:nvSpPr>
        <dsp:cNvPr id="0" name=""/>
        <dsp:cNvSpPr/>
      </dsp:nvSpPr>
      <dsp:spPr>
        <a:xfrm>
          <a:off x="0" y="2413536"/>
          <a:ext cx="9720262" cy="0"/>
        </a:xfrm>
        <a:prstGeom prst="line">
          <a:avLst/>
        </a:prstGeom>
        <a:solidFill>
          <a:schemeClr val="accent5">
            <a:hueOff val="22038"/>
            <a:satOff val="-5328"/>
            <a:lumOff val="-9413"/>
            <a:alphaOff val="0"/>
          </a:schemeClr>
        </a:solidFill>
        <a:ln w="15875" cap="flat" cmpd="sng" algn="ctr">
          <a:solidFill>
            <a:schemeClr val="accent5">
              <a:hueOff val="22038"/>
              <a:satOff val="-5328"/>
              <a:lumOff val="-94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C989B-9D79-4956-8AB2-65A7440587E7}">
      <dsp:nvSpPr>
        <dsp:cNvPr id="0" name=""/>
        <dsp:cNvSpPr/>
      </dsp:nvSpPr>
      <dsp:spPr>
        <a:xfrm>
          <a:off x="0" y="2413536"/>
          <a:ext cx="9720262" cy="80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Did you have any preconceived notions or assumptions about anyone's names before the activity?</a:t>
          </a:r>
        </a:p>
      </dsp:txBody>
      <dsp:txXfrm>
        <a:off x="0" y="2413536"/>
        <a:ext cx="9720262" cy="804348"/>
      </dsp:txXfrm>
    </dsp:sp>
    <dsp:sp modelId="{DA856A14-BC2F-46BE-94E1-4204CF14B04A}">
      <dsp:nvSpPr>
        <dsp:cNvPr id="0" name=""/>
        <dsp:cNvSpPr/>
      </dsp:nvSpPr>
      <dsp:spPr>
        <a:xfrm>
          <a:off x="0" y="3217885"/>
          <a:ext cx="9720262" cy="0"/>
        </a:xfrm>
        <a:prstGeom prst="line">
          <a:avLst/>
        </a:prstGeom>
        <a:solidFill>
          <a:schemeClr val="accent5">
            <a:hueOff val="29384"/>
            <a:satOff val="-7104"/>
            <a:lumOff val="-12550"/>
            <a:alphaOff val="0"/>
          </a:schemeClr>
        </a:solidFill>
        <a:ln w="15875" cap="flat" cmpd="sng" algn="ctr">
          <a:solidFill>
            <a:schemeClr val="accent5">
              <a:hueOff val="29384"/>
              <a:satOff val="-7104"/>
              <a:lumOff val="-125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CEA7E8-86DB-4B3D-9F62-48E79952B0BC}">
      <dsp:nvSpPr>
        <dsp:cNvPr id="0" name=""/>
        <dsp:cNvSpPr/>
      </dsp:nvSpPr>
      <dsp:spPr>
        <a:xfrm>
          <a:off x="0" y="3217885"/>
          <a:ext cx="9720262" cy="80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How could this activity be useful in your classrooms?</a:t>
          </a:r>
        </a:p>
      </dsp:txBody>
      <dsp:txXfrm>
        <a:off x="0" y="3217885"/>
        <a:ext cx="9720262" cy="8043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C32B0-135B-4ED5-8560-9F6D1C76E820}">
      <dsp:nvSpPr>
        <dsp:cNvPr id="0" name=""/>
        <dsp:cNvSpPr/>
      </dsp:nvSpPr>
      <dsp:spPr>
        <a:xfrm>
          <a:off x="0" y="427008"/>
          <a:ext cx="9720262" cy="1693125"/>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400" tIns="520700" rIns="75440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Their mission and work</a:t>
          </a:r>
        </a:p>
        <a:p>
          <a:pPr marL="228600" lvl="1" indent="-228600" algn="l" defTabSz="1111250">
            <a:lnSpc>
              <a:spcPct val="90000"/>
            </a:lnSpc>
            <a:spcBef>
              <a:spcPct val="0"/>
            </a:spcBef>
            <a:spcAft>
              <a:spcPct val="15000"/>
            </a:spcAft>
            <a:buChar char="•"/>
          </a:pPr>
          <a:r>
            <a:rPr lang="en-US" sz="2500" kern="1200"/>
            <a:t>The ways they currently support schools and/or English learners and families</a:t>
          </a:r>
        </a:p>
      </dsp:txBody>
      <dsp:txXfrm>
        <a:off x="0" y="427008"/>
        <a:ext cx="9720262" cy="1693125"/>
      </dsp:txXfrm>
    </dsp:sp>
    <dsp:sp modelId="{B2585466-C25A-4E7D-A294-7823A228E2C8}">
      <dsp:nvSpPr>
        <dsp:cNvPr id="0" name=""/>
        <dsp:cNvSpPr/>
      </dsp:nvSpPr>
      <dsp:spPr>
        <a:xfrm>
          <a:off x="486013" y="58008"/>
          <a:ext cx="6804183" cy="7380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82" tIns="0" rIns="257182" bIns="0" numCol="1" spcCol="1270" anchor="ctr" anchorCtr="0">
          <a:noAutofit/>
        </a:bodyPr>
        <a:lstStyle/>
        <a:p>
          <a:pPr marL="0" lvl="0" indent="0" algn="l" defTabSz="1111250">
            <a:lnSpc>
              <a:spcPct val="90000"/>
            </a:lnSpc>
            <a:spcBef>
              <a:spcPct val="0"/>
            </a:spcBef>
            <a:spcAft>
              <a:spcPct val="35000"/>
            </a:spcAft>
            <a:buNone/>
          </a:pPr>
          <a:r>
            <a:rPr lang="en-US" sz="2500" b="1" kern="1200"/>
            <a:t>2 min: </a:t>
          </a:r>
          <a:r>
            <a:rPr lang="en-US" sz="2500" kern="1200"/>
            <a:t>Community Partners will provide a quick overview:</a:t>
          </a:r>
        </a:p>
      </dsp:txBody>
      <dsp:txXfrm>
        <a:off x="522039" y="94034"/>
        <a:ext cx="6732131" cy="665948"/>
      </dsp:txXfrm>
    </dsp:sp>
    <dsp:sp modelId="{39E472D3-53DF-48B0-A588-45ED60F5F3B6}">
      <dsp:nvSpPr>
        <dsp:cNvPr id="0" name=""/>
        <dsp:cNvSpPr/>
      </dsp:nvSpPr>
      <dsp:spPr>
        <a:xfrm>
          <a:off x="0" y="2624133"/>
          <a:ext cx="9720262" cy="2441250"/>
        </a:xfrm>
        <a:prstGeom prst="rect">
          <a:avLst/>
        </a:prstGeom>
        <a:solidFill>
          <a:schemeClr val="lt1">
            <a:alpha val="90000"/>
            <a:hueOff val="0"/>
            <a:satOff val="0"/>
            <a:lumOff val="0"/>
            <a:alphaOff val="0"/>
          </a:schemeClr>
        </a:solidFill>
        <a:ln w="15875" cap="flat" cmpd="sng" algn="ctr">
          <a:solidFill>
            <a:schemeClr val="accent5">
              <a:hueOff val="29384"/>
              <a:satOff val="-7104"/>
              <a:lumOff val="-125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400" tIns="520700" rIns="75440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What schools need</a:t>
          </a:r>
        </a:p>
        <a:p>
          <a:pPr marL="228600" lvl="1" indent="-228600" algn="l" defTabSz="1111250">
            <a:lnSpc>
              <a:spcPct val="90000"/>
            </a:lnSpc>
            <a:spcBef>
              <a:spcPct val="0"/>
            </a:spcBef>
            <a:spcAft>
              <a:spcPct val="15000"/>
            </a:spcAft>
            <a:buChar char="•"/>
          </a:pPr>
          <a:r>
            <a:rPr lang="en-US" sz="2500" kern="1200"/>
            <a:t>What community partners need</a:t>
          </a:r>
        </a:p>
        <a:p>
          <a:pPr marL="228600" lvl="1" indent="-228600" algn="l" defTabSz="1111250">
            <a:lnSpc>
              <a:spcPct val="90000"/>
            </a:lnSpc>
            <a:spcBef>
              <a:spcPct val="0"/>
            </a:spcBef>
            <a:spcAft>
              <a:spcPct val="15000"/>
            </a:spcAft>
            <a:buChar char="•"/>
          </a:pPr>
          <a:r>
            <a:rPr lang="en-US" sz="2500" kern="1200"/>
            <a:t>What an effective partnership might involve (e.g., activities, roles of each partner, etc)</a:t>
          </a:r>
        </a:p>
        <a:p>
          <a:pPr marL="228600" lvl="1" indent="-228600" algn="l" defTabSz="1111250">
            <a:lnSpc>
              <a:spcPct val="90000"/>
            </a:lnSpc>
            <a:spcBef>
              <a:spcPct val="0"/>
            </a:spcBef>
            <a:spcAft>
              <a:spcPct val="15000"/>
            </a:spcAft>
            <a:buChar char="•"/>
          </a:pPr>
          <a:r>
            <a:rPr lang="en-US" sz="2500" kern="1200"/>
            <a:t>What each partner would gain from the partnership</a:t>
          </a:r>
        </a:p>
      </dsp:txBody>
      <dsp:txXfrm>
        <a:off x="0" y="2624133"/>
        <a:ext cx="9720262" cy="2441250"/>
      </dsp:txXfrm>
    </dsp:sp>
    <dsp:sp modelId="{60C2B069-C20D-4828-AFC7-C42837CE0934}">
      <dsp:nvSpPr>
        <dsp:cNvPr id="0" name=""/>
        <dsp:cNvSpPr/>
      </dsp:nvSpPr>
      <dsp:spPr>
        <a:xfrm>
          <a:off x="486013" y="2255133"/>
          <a:ext cx="6804183" cy="738000"/>
        </a:xfrm>
        <a:prstGeom prst="roundRect">
          <a:avLst/>
        </a:prstGeom>
        <a:solidFill>
          <a:schemeClr val="accent5">
            <a:hueOff val="29384"/>
            <a:satOff val="-7104"/>
            <a:lumOff val="-125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82" tIns="0" rIns="257182" bIns="0" numCol="1" spcCol="1270" anchor="ctr" anchorCtr="0">
          <a:noAutofit/>
        </a:bodyPr>
        <a:lstStyle/>
        <a:p>
          <a:pPr marL="0" lvl="0" indent="0" algn="l" defTabSz="1111250">
            <a:lnSpc>
              <a:spcPct val="90000"/>
            </a:lnSpc>
            <a:spcBef>
              <a:spcPct val="0"/>
            </a:spcBef>
            <a:spcAft>
              <a:spcPct val="35000"/>
            </a:spcAft>
            <a:buNone/>
          </a:pPr>
          <a:r>
            <a:rPr lang="en-US" sz="2500" b="1" kern="1200"/>
            <a:t>8 min:</a:t>
          </a:r>
          <a:r>
            <a:rPr lang="en-US" sz="2500" kern="1200"/>
            <a:t> CPs and teachers will engage in question/answer and discussion:</a:t>
          </a:r>
        </a:p>
      </dsp:txBody>
      <dsp:txXfrm>
        <a:off x="522039" y="2291159"/>
        <a:ext cx="6732131" cy="6659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4B310-921F-4AA5-BDA9-3838DCB573D7}">
      <dsp:nvSpPr>
        <dsp:cNvPr id="0" name=""/>
        <dsp:cNvSpPr/>
      </dsp:nvSpPr>
      <dsp:spPr>
        <a:xfrm>
          <a:off x="3443" y="1642979"/>
          <a:ext cx="1094132" cy="10941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F07B3D-1292-4E5F-B4D7-C247C131C832}">
      <dsp:nvSpPr>
        <dsp:cNvPr id="0" name=""/>
        <dsp:cNvSpPr/>
      </dsp:nvSpPr>
      <dsp:spPr>
        <a:xfrm>
          <a:off x="3443" y="2877967"/>
          <a:ext cx="3126093" cy="46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100000"/>
            </a:lnSpc>
            <a:spcBef>
              <a:spcPct val="0"/>
            </a:spcBef>
            <a:spcAft>
              <a:spcPct val="35000"/>
            </a:spcAft>
            <a:buNone/>
            <a:defRPr b="1"/>
          </a:pPr>
          <a:r>
            <a:rPr lang="en-US" sz="3300" kern="1200"/>
            <a:t>1: What?</a:t>
          </a:r>
        </a:p>
      </dsp:txBody>
      <dsp:txXfrm>
        <a:off x="3443" y="2877967"/>
        <a:ext cx="3126093" cy="468914"/>
      </dsp:txXfrm>
    </dsp:sp>
    <dsp:sp modelId="{CC599E0B-408C-4BDA-9F54-A9AA65FA53FE}">
      <dsp:nvSpPr>
        <dsp:cNvPr id="0" name=""/>
        <dsp:cNvSpPr/>
      </dsp:nvSpPr>
      <dsp:spPr>
        <a:xfrm>
          <a:off x="3443" y="3412396"/>
          <a:ext cx="3126093" cy="150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Individually, jot down a few ideas about what you gained from the Shift &amp; Share with community partners</a:t>
          </a:r>
        </a:p>
        <a:p>
          <a:pPr marL="0" lvl="0" indent="0" algn="l" defTabSz="755650">
            <a:lnSpc>
              <a:spcPct val="100000"/>
            </a:lnSpc>
            <a:spcBef>
              <a:spcPct val="0"/>
            </a:spcBef>
            <a:spcAft>
              <a:spcPct val="35000"/>
            </a:spcAft>
            <a:buNone/>
          </a:pPr>
          <a:r>
            <a:rPr lang="en-US" sz="1700" kern="1200"/>
            <a:t>Get in groups of 3, share your ideas, and jot down new ideas</a:t>
          </a:r>
        </a:p>
      </dsp:txBody>
      <dsp:txXfrm>
        <a:off x="3443" y="3412396"/>
        <a:ext cx="3126093" cy="1506290"/>
      </dsp:txXfrm>
    </dsp:sp>
    <dsp:sp modelId="{9B17B3D3-3016-4B60-8612-8DEB8DE4E3AD}">
      <dsp:nvSpPr>
        <dsp:cNvPr id="0" name=""/>
        <dsp:cNvSpPr/>
      </dsp:nvSpPr>
      <dsp:spPr>
        <a:xfrm>
          <a:off x="3676603" y="1642979"/>
          <a:ext cx="1094132" cy="109413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B06FC2-0632-4FB7-9409-53B77C6B3F5C}">
      <dsp:nvSpPr>
        <dsp:cNvPr id="0" name=""/>
        <dsp:cNvSpPr/>
      </dsp:nvSpPr>
      <dsp:spPr>
        <a:xfrm>
          <a:off x="3676603" y="2877967"/>
          <a:ext cx="3126093" cy="468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100000"/>
            </a:lnSpc>
            <a:spcBef>
              <a:spcPct val="0"/>
            </a:spcBef>
            <a:spcAft>
              <a:spcPct val="35000"/>
            </a:spcAft>
            <a:buNone/>
            <a:defRPr b="1"/>
          </a:pPr>
          <a:r>
            <a:rPr lang="en-US" sz="3300" kern="1200"/>
            <a:t>2: Now what?</a:t>
          </a:r>
        </a:p>
      </dsp:txBody>
      <dsp:txXfrm>
        <a:off x="3676603" y="2877967"/>
        <a:ext cx="3126093" cy="468914"/>
      </dsp:txXfrm>
    </dsp:sp>
    <dsp:sp modelId="{C26CC99F-DC31-4530-A8EC-E07B455ACD75}">
      <dsp:nvSpPr>
        <dsp:cNvPr id="0" name=""/>
        <dsp:cNvSpPr/>
      </dsp:nvSpPr>
      <dsp:spPr>
        <a:xfrm>
          <a:off x="3676603" y="3412396"/>
          <a:ext cx="3126093" cy="150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Individually, jot down some action steps you plan to take</a:t>
          </a:r>
        </a:p>
        <a:p>
          <a:pPr marL="0" lvl="0" indent="0" algn="l" defTabSz="755650">
            <a:lnSpc>
              <a:spcPct val="100000"/>
            </a:lnSpc>
            <a:spcBef>
              <a:spcPct val="0"/>
            </a:spcBef>
            <a:spcAft>
              <a:spcPct val="35000"/>
            </a:spcAft>
            <a:buNone/>
          </a:pPr>
          <a:r>
            <a:rPr lang="en-US" sz="1700" kern="1200"/>
            <a:t>Share your steps with your group and briefly "crowdsource"them</a:t>
          </a:r>
        </a:p>
      </dsp:txBody>
      <dsp:txXfrm>
        <a:off x="3676603" y="3412396"/>
        <a:ext cx="3126093" cy="15062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9A613-0291-44B7-B646-D78604D1D9D7}">
      <dsp:nvSpPr>
        <dsp:cNvPr id="0" name=""/>
        <dsp:cNvSpPr/>
      </dsp:nvSpPr>
      <dsp:spPr>
        <a:xfrm>
          <a:off x="0" y="3370"/>
          <a:ext cx="11188232" cy="7178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5126E-EF69-484A-99D8-E64250C55B15}">
      <dsp:nvSpPr>
        <dsp:cNvPr id="0" name=""/>
        <dsp:cNvSpPr/>
      </dsp:nvSpPr>
      <dsp:spPr>
        <a:xfrm>
          <a:off x="217161" y="164895"/>
          <a:ext cx="394839" cy="3948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F9C93-8477-4BC7-A413-B6292C4AFCCB}">
      <dsp:nvSpPr>
        <dsp:cNvPr id="0" name=""/>
        <dsp:cNvSpPr/>
      </dsp:nvSpPr>
      <dsp:spPr>
        <a:xfrm>
          <a:off x="829162" y="3370"/>
          <a:ext cx="10359069" cy="71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77" tIns="75977" rIns="75977" bIns="75977" numCol="1" spcCol="1270" anchor="ctr" anchorCtr="0">
          <a:noAutofit/>
        </a:bodyPr>
        <a:lstStyle/>
        <a:p>
          <a:pPr marL="0" lvl="0" indent="0" algn="l" defTabSz="844550">
            <a:lnSpc>
              <a:spcPct val="100000"/>
            </a:lnSpc>
            <a:spcBef>
              <a:spcPct val="0"/>
            </a:spcBef>
            <a:spcAft>
              <a:spcPct val="35000"/>
            </a:spcAft>
            <a:buNone/>
          </a:pPr>
          <a:r>
            <a:rPr lang="en-US" sz="1900" kern="1200"/>
            <a:t>Information for students and families on community health, cultural, recreational, social support, and other programs and services</a:t>
          </a:r>
          <a:endParaRPr lang="en-US" sz="1900" kern="1200">
            <a:latin typeface="Tw Cen MT Condensed"/>
          </a:endParaRPr>
        </a:p>
      </dsp:txBody>
      <dsp:txXfrm>
        <a:off x="829162" y="3370"/>
        <a:ext cx="10359069" cy="717889"/>
      </dsp:txXfrm>
    </dsp:sp>
    <dsp:sp modelId="{2356F5D9-A68C-4127-9F3F-2544BAD11EA2}">
      <dsp:nvSpPr>
        <dsp:cNvPr id="0" name=""/>
        <dsp:cNvSpPr/>
      </dsp:nvSpPr>
      <dsp:spPr>
        <a:xfrm>
          <a:off x="0" y="900732"/>
          <a:ext cx="11188232" cy="7178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2AEAB-BD8F-41D5-9114-1D7B1F136AF7}">
      <dsp:nvSpPr>
        <dsp:cNvPr id="0" name=""/>
        <dsp:cNvSpPr/>
      </dsp:nvSpPr>
      <dsp:spPr>
        <a:xfrm>
          <a:off x="217161" y="1062257"/>
          <a:ext cx="394839" cy="3948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468EAC-FEF8-4C46-B3E2-25D5022883F9}">
      <dsp:nvSpPr>
        <dsp:cNvPr id="0" name=""/>
        <dsp:cNvSpPr/>
      </dsp:nvSpPr>
      <dsp:spPr>
        <a:xfrm>
          <a:off x="829162" y="900732"/>
          <a:ext cx="10359069" cy="71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77" tIns="75977" rIns="75977" bIns="75977" numCol="1" spcCol="1270" anchor="ctr" anchorCtr="0">
          <a:noAutofit/>
        </a:bodyPr>
        <a:lstStyle/>
        <a:p>
          <a:pPr marL="0" lvl="0" indent="0" algn="l" defTabSz="844550">
            <a:lnSpc>
              <a:spcPct val="100000"/>
            </a:lnSpc>
            <a:spcBef>
              <a:spcPct val="0"/>
            </a:spcBef>
            <a:spcAft>
              <a:spcPct val="35000"/>
            </a:spcAft>
            <a:buNone/>
          </a:pPr>
          <a:r>
            <a:rPr lang="en-US" sz="1900" kern="1200">
              <a:latin typeface="Tw Cen MT Condensed"/>
            </a:rPr>
            <a:t>Information on community activities that link to learning skills and talents, including summer programs for students</a:t>
          </a:r>
        </a:p>
      </dsp:txBody>
      <dsp:txXfrm>
        <a:off x="829162" y="900732"/>
        <a:ext cx="10359069" cy="717889"/>
      </dsp:txXfrm>
    </dsp:sp>
    <dsp:sp modelId="{5AE8AE35-9ACE-4487-A9E0-778B77815D9A}">
      <dsp:nvSpPr>
        <dsp:cNvPr id="0" name=""/>
        <dsp:cNvSpPr/>
      </dsp:nvSpPr>
      <dsp:spPr>
        <a:xfrm>
          <a:off x="0" y="1798093"/>
          <a:ext cx="11188232" cy="7178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E0218-C3BA-46EA-8573-454189235402}">
      <dsp:nvSpPr>
        <dsp:cNvPr id="0" name=""/>
        <dsp:cNvSpPr/>
      </dsp:nvSpPr>
      <dsp:spPr>
        <a:xfrm>
          <a:off x="217161" y="1959618"/>
          <a:ext cx="394839" cy="3948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756E16-F04A-4348-9188-411F8468ACED}">
      <dsp:nvSpPr>
        <dsp:cNvPr id="0" name=""/>
        <dsp:cNvSpPr/>
      </dsp:nvSpPr>
      <dsp:spPr>
        <a:xfrm>
          <a:off x="829162" y="1798093"/>
          <a:ext cx="10359069" cy="71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77" tIns="75977" rIns="75977" bIns="75977" numCol="1" spcCol="1270" anchor="ctr" anchorCtr="0">
          <a:noAutofit/>
        </a:bodyPr>
        <a:lstStyle/>
        <a:p>
          <a:pPr marL="0" lvl="0" indent="0" algn="l" defTabSz="844550">
            <a:lnSpc>
              <a:spcPct val="100000"/>
            </a:lnSpc>
            <a:spcBef>
              <a:spcPct val="0"/>
            </a:spcBef>
            <a:spcAft>
              <a:spcPct val="35000"/>
            </a:spcAft>
            <a:buNone/>
          </a:pPr>
          <a:r>
            <a:rPr lang="en-US" sz="1900" kern="1200">
              <a:latin typeface="Tw Cen MT Condensed"/>
            </a:rPr>
            <a:t>Service integration through partnerships involving school; civic, counseling, cultural, health, recreation, and other organizations and agencies; and businesses</a:t>
          </a:r>
        </a:p>
      </dsp:txBody>
      <dsp:txXfrm>
        <a:off x="829162" y="1798093"/>
        <a:ext cx="10359069" cy="717889"/>
      </dsp:txXfrm>
    </dsp:sp>
    <dsp:sp modelId="{40B4E603-5E13-4622-A6AA-AA69AFBA16D7}">
      <dsp:nvSpPr>
        <dsp:cNvPr id="0" name=""/>
        <dsp:cNvSpPr/>
      </dsp:nvSpPr>
      <dsp:spPr>
        <a:xfrm>
          <a:off x="0" y="2695455"/>
          <a:ext cx="11188232" cy="7178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B44B0-0AD8-45EE-8E37-D960183806A1}">
      <dsp:nvSpPr>
        <dsp:cNvPr id="0" name=""/>
        <dsp:cNvSpPr/>
      </dsp:nvSpPr>
      <dsp:spPr>
        <a:xfrm>
          <a:off x="217161" y="2856980"/>
          <a:ext cx="394839" cy="3948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638176-5A61-4885-9F90-9905FFDAC4DB}">
      <dsp:nvSpPr>
        <dsp:cNvPr id="0" name=""/>
        <dsp:cNvSpPr/>
      </dsp:nvSpPr>
      <dsp:spPr>
        <a:xfrm>
          <a:off x="829162" y="2695455"/>
          <a:ext cx="10359069" cy="71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77" tIns="75977" rIns="75977" bIns="75977" numCol="1" spcCol="1270" anchor="ctr" anchorCtr="0">
          <a:noAutofit/>
        </a:bodyPr>
        <a:lstStyle/>
        <a:p>
          <a:pPr marL="0" lvl="0" indent="0" algn="l" defTabSz="844550">
            <a:lnSpc>
              <a:spcPct val="100000"/>
            </a:lnSpc>
            <a:spcBef>
              <a:spcPct val="0"/>
            </a:spcBef>
            <a:spcAft>
              <a:spcPct val="35000"/>
            </a:spcAft>
            <a:buNone/>
          </a:pPr>
          <a:r>
            <a:rPr lang="en-US" sz="1900" kern="1200">
              <a:latin typeface="Tw Cen MT Condensed"/>
            </a:rPr>
            <a:t>Service to the community by students, families, and schools</a:t>
          </a:r>
        </a:p>
      </dsp:txBody>
      <dsp:txXfrm>
        <a:off x="829162" y="2695455"/>
        <a:ext cx="10359069" cy="717889"/>
      </dsp:txXfrm>
    </dsp:sp>
    <dsp:sp modelId="{D49CB3D1-F623-4C96-8789-522E45323019}">
      <dsp:nvSpPr>
        <dsp:cNvPr id="0" name=""/>
        <dsp:cNvSpPr/>
      </dsp:nvSpPr>
      <dsp:spPr>
        <a:xfrm>
          <a:off x="0" y="3592817"/>
          <a:ext cx="11188232" cy="7178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D3723C-A84B-47B7-8373-BE04D2214EA6}">
      <dsp:nvSpPr>
        <dsp:cNvPr id="0" name=""/>
        <dsp:cNvSpPr/>
      </dsp:nvSpPr>
      <dsp:spPr>
        <a:xfrm>
          <a:off x="217161" y="3754342"/>
          <a:ext cx="394839" cy="39483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4C53F3-E0E5-48C4-A2DE-7BA66362E7FC}">
      <dsp:nvSpPr>
        <dsp:cNvPr id="0" name=""/>
        <dsp:cNvSpPr/>
      </dsp:nvSpPr>
      <dsp:spPr>
        <a:xfrm>
          <a:off x="829162" y="3592817"/>
          <a:ext cx="10359069" cy="71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77" tIns="75977" rIns="75977" bIns="75977" numCol="1" spcCol="1270" anchor="ctr" anchorCtr="0">
          <a:noAutofit/>
        </a:bodyPr>
        <a:lstStyle/>
        <a:p>
          <a:pPr marL="0" lvl="0" indent="0" algn="l" defTabSz="844550">
            <a:lnSpc>
              <a:spcPct val="100000"/>
            </a:lnSpc>
            <a:spcBef>
              <a:spcPct val="0"/>
            </a:spcBef>
            <a:spcAft>
              <a:spcPct val="35000"/>
            </a:spcAft>
            <a:buNone/>
          </a:pPr>
          <a:r>
            <a:rPr lang="en-US" sz="1900" kern="1200">
              <a:latin typeface="Tw Cen MT Condensed"/>
            </a:rPr>
            <a:t>Participation of alumni in school programs for students and as mentors for planning for college and work</a:t>
          </a:r>
        </a:p>
      </dsp:txBody>
      <dsp:txXfrm>
        <a:off x="829162" y="3592817"/>
        <a:ext cx="10359069" cy="7178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6E64E-B342-4326-8638-968BA80DCC95}">
      <dsp:nvSpPr>
        <dsp:cNvPr id="0" name=""/>
        <dsp:cNvSpPr/>
      </dsp:nvSpPr>
      <dsp:spPr>
        <a:xfrm>
          <a:off x="2173" y="0"/>
          <a:ext cx="5535343" cy="4486163"/>
        </a:xfrm>
        <a:prstGeom prst="roundRect">
          <a:avLst>
            <a:gd name="adj" fmla="val 5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88595" rIns="244475" bIns="0" numCol="1" spcCol="1270" anchor="t" anchorCtr="0">
          <a:noAutofit/>
        </a:bodyPr>
        <a:lstStyle/>
        <a:p>
          <a:pPr marL="0" lvl="0" indent="0" algn="r" defTabSz="2444750">
            <a:lnSpc>
              <a:spcPct val="90000"/>
            </a:lnSpc>
            <a:spcBef>
              <a:spcPct val="0"/>
            </a:spcBef>
            <a:spcAft>
              <a:spcPct val="35000"/>
            </a:spcAft>
            <a:buNone/>
          </a:pPr>
          <a:r>
            <a:rPr lang="en-US" sz="5500" kern="1200"/>
            <a:t>Challenges:</a:t>
          </a:r>
        </a:p>
      </dsp:txBody>
      <dsp:txXfrm rot="16200000">
        <a:off x="-1283619" y="1285792"/>
        <a:ext cx="3678653" cy="1107068"/>
      </dsp:txXfrm>
    </dsp:sp>
    <dsp:sp modelId="{6CFB5F94-19DA-4D9E-8349-15C461852D29}">
      <dsp:nvSpPr>
        <dsp:cNvPr id="0" name=""/>
        <dsp:cNvSpPr/>
      </dsp:nvSpPr>
      <dsp:spPr>
        <a:xfrm>
          <a:off x="1109242" y="0"/>
          <a:ext cx="4123830" cy="4486163"/>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a:t>Solve turf problems of responsibilities, funds, staff,and locations for collaborative activities</a:t>
          </a:r>
        </a:p>
        <a:p>
          <a:pPr marL="0" lvl="0" indent="0" algn="l" defTabSz="1022350">
            <a:lnSpc>
              <a:spcPct val="90000"/>
            </a:lnSpc>
            <a:spcBef>
              <a:spcPct val="0"/>
            </a:spcBef>
            <a:spcAft>
              <a:spcPct val="35000"/>
            </a:spcAft>
            <a:buNone/>
          </a:pPr>
          <a:r>
            <a:rPr lang="en-US" sz="2300" kern="1200"/>
            <a:t>Inform families of community programs for students, such as mentoring, tutoring, and business partnerships</a:t>
          </a:r>
        </a:p>
        <a:p>
          <a:pPr marL="0" lvl="0" indent="0" algn="l" defTabSz="1022350">
            <a:lnSpc>
              <a:spcPct val="90000"/>
            </a:lnSpc>
            <a:spcBef>
              <a:spcPct val="0"/>
            </a:spcBef>
            <a:spcAft>
              <a:spcPct val="35000"/>
            </a:spcAft>
            <a:buNone/>
          </a:pPr>
          <a:r>
            <a:rPr lang="en-US" sz="2300" kern="1200"/>
            <a:t>Assure equity of opportunities for students and families to participate in community programs or to obtain services</a:t>
          </a:r>
        </a:p>
        <a:p>
          <a:pPr marL="0" lvl="0" indent="0" algn="l" defTabSz="1022350">
            <a:lnSpc>
              <a:spcPct val="90000"/>
            </a:lnSpc>
            <a:spcBef>
              <a:spcPct val="0"/>
            </a:spcBef>
            <a:spcAft>
              <a:spcPct val="35000"/>
            </a:spcAft>
            <a:buNone/>
          </a:pPr>
          <a:r>
            <a:rPr lang="en-US" sz="2300" kern="1200"/>
            <a:t>Match community contributions with school goals; integrate child and family services with education</a:t>
          </a:r>
        </a:p>
      </dsp:txBody>
      <dsp:txXfrm>
        <a:off x="1109242" y="0"/>
        <a:ext cx="4123830" cy="4486163"/>
      </dsp:txXfrm>
    </dsp:sp>
    <dsp:sp modelId="{FCE5E0E6-C948-4B71-AD81-F28A090F69BA}">
      <dsp:nvSpPr>
        <dsp:cNvPr id="0" name=""/>
        <dsp:cNvSpPr/>
      </dsp:nvSpPr>
      <dsp:spPr>
        <a:xfrm>
          <a:off x="5731254" y="0"/>
          <a:ext cx="5535343" cy="4486163"/>
        </a:xfrm>
        <a:prstGeom prst="roundRect">
          <a:avLst>
            <a:gd name="adj" fmla="val 5000"/>
          </a:avLst>
        </a:prstGeom>
        <a:gradFill rotWithShape="0">
          <a:gsLst>
            <a:gs pos="0">
              <a:schemeClr val="accent4">
                <a:hueOff val="8916683"/>
                <a:satOff val="-42667"/>
                <a:lumOff val="15883"/>
                <a:alphaOff val="0"/>
                <a:tint val="83000"/>
                <a:satMod val="100000"/>
                <a:lumMod val="100000"/>
              </a:schemeClr>
            </a:gs>
            <a:gs pos="100000">
              <a:schemeClr val="accent4">
                <a:hueOff val="8916683"/>
                <a:satOff val="-42667"/>
                <a:lumOff val="15883"/>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88595" rIns="244475" bIns="0" numCol="1" spcCol="1270" anchor="t" anchorCtr="0">
          <a:noAutofit/>
        </a:bodyPr>
        <a:lstStyle/>
        <a:p>
          <a:pPr marL="0" lvl="0" indent="0" algn="r" defTabSz="2444750">
            <a:lnSpc>
              <a:spcPct val="90000"/>
            </a:lnSpc>
            <a:spcBef>
              <a:spcPct val="0"/>
            </a:spcBef>
            <a:spcAft>
              <a:spcPct val="35000"/>
            </a:spcAft>
            <a:buNone/>
          </a:pPr>
          <a:r>
            <a:rPr lang="en-US" sz="5500" kern="1200"/>
            <a:t>Redefinition:</a:t>
          </a:r>
        </a:p>
      </dsp:txBody>
      <dsp:txXfrm rot="16200000">
        <a:off x="4445461" y="1285792"/>
        <a:ext cx="3678653" cy="1107068"/>
      </dsp:txXfrm>
    </dsp:sp>
    <dsp:sp modelId="{55360188-E18A-41BD-9C27-BA1C91273D22}">
      <dsp:nvSpPr>
        <dsp:cNvPr id="0" name=""/>
        <dsp:cNvSpPr/>
      </dsp:nvSpPr>
      <dsp:spPr>
        <a:xfrm rot="5400000">
          <a:off x="5429203" y="3431665"/>
          <a:ext cx="659454" cy="830301"/>
        </a:xfrm>
        <a:prstGeom prst="flowChartExtract">
          <a:avLst/>
        </a:prstGeom>
        <a:gradFill rotWithShape="0">
          <a:gsLst>
            <a:gs pos="0">
              <a:schemeClr val="lt1">
                <a:hueOff val="0"/>
                <a:satOff val="0"/>
                <a:lumOff val="0"/>
                <a:alphaOff val="0"/>
                <a:tint val="83000"/>
                <a:satMod val="100000"/>
                <a:lumMod val="100000"/>
              </a:schemeClr>
            </a:gs>
            <a:gs pos="100000">
              <a:schemeClr val="lt1">
                <a:hueOff val="0"/>
                <a:satOff val="0"/>
                <a:lumOff val="0"/>
                <a:alphaOff val="0"/>
                <a:tint val="61000"/>
                <a:satMod val="150000"/>
                <a:lum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D122B13-A961-4104-B1DB-952E2DBEE9FE}">
      <dsp:nvSpPr>
        <dsp:cNvPr id="0" name=""/>
        <dsp:cNvSpPr/>
      </dsp:nvSpPr>
      <dsp:spPr>
        <a:xfrm>
          <a:off x="6838322" y="0"/>
          <a:ext cx="4123830" cy="4486163"/>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a:t>"Community" to mean not only the neighborhoods where students' homes and schools are located but also neighborhoods that influence student learning and development</a:t>
          </a:r>
        </a:p>
        <a:p>
          <a:pPr marL="0" lvl="0" indent="0" algn="l" defTabSz="1022350">
            <a:lnSpc>
              <a:spcPct val="90000"/>
            </a:lnSpc>
            <a:spcBef>
              <a:spcPct val="0"/>
            </a:spcBef>
            <a:spcAft>
              <a:spcPct val="35000"/>
            </a:spcAft>
            <a:buNone/>
          </a:pPr>
          <a:r>
            <a:rPr lang="en-US" sz="2300" kern="1200"/>
            <a:t>"Community" rated not only by low or high SES qualities but also by strengths and talents to support studnets, families, and schools</a:t>
          </a:r>
        </a:p>
        <a:p>
          <a:pPr marL="0" lvl="0" indent="0" algn="l" defTabSz="1022350">
            <a:lnSpc>
              <a:spcPct val="90000"/>
            </a:lnSpc>
            <a:spcBef>
              <a:spcPct val="0"/>
            </a:spcBef>
            <a:spcAft>
              <a:spcPct val="35000"/>
            </a:spcAft>
            <a:buNone/>
          </a:pPr>
          <a:r>
            <a:rPr lang="en-US" sz="2300" kern="1200"/>
            <a:t>"Community" means all who are interested in and affected by the quality of education,not just families with children in the schools</a:t>
          </a:r>
        </a:p>
      </dsp:txBody>
      <dsp:txXfrm>
        <a:off x="6838322" y="0"/>
        <a:ext cx="4123830" cy="448616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2EB41-359E-7945-8FBD-508EB52DEDFD}">
      <dsp:nvSpPr>
        <dsp:cNvPr id="0" name=""/>
        <dsp:cNvSpPr/>
      </dsp:nvSpPr>
      <dsp:spPr>
        <a:xfrm>
          <a:off x="3368" y="28052"/>
          <a:ext cx="3284103" cy="5760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Students</a:t>
          </a:r>
          <a:endParaRPr lang="en-US" sz="2000" kern="1200">
            <a:latin typeface="Tw Cen MT Condensed"/>
          </a:endParaRPr>
        </a:p>
      </dsp:txBody>
      <dsp:txXfrm>
        <a:off x="3368" y="28052"/>
        <a:ext cx="3284103" cy="576000"/>
      </dsp:txXfrm>
    </dsp:sp>
    <dsp:sp modelId="{2F126ED8-A812-CC49-887D-562AD29BEA74}">
      <dsp:nvSpPr>
        <dsp:cNvPr id="0" name=""/>
        <dsp:cNvSpPr/>
      </dsp:nvSpPr>
      <dsp:spPr>
        <a:xfrm>
          <a:off x="3368" y="604052"/>
          <a:ext cx="3284103" cy="388803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Tw Cen MT Condensed"/>
            </a:rPr>
            <a:t>Increased skills and talents through enriched curricular and extracurricular experiences</a:t>
          </a:r>
        </a:p>
        <a:p>
          <a:pPr marL="228600" lvl="1" indent="-228600" algn="l" defTabSz="889000">
            <a:lnSpc>
              <a:spcPct val="90000"/>
            </a:lnSpc>
            <a:spcBef>
              <a:spcPct val="0"/>
            </a:spcBef>
            <a:spcAft>
              <a:spcPct val="15000"/>
            </a:spcAft>
            <a:buChar char="•"/>
          </a:pPr>
          <a:r>
            <a:rPr lang="en-US" sz="2000" kern="1200">
              <a:latin typeface="Tw Cen MT Condensed"/>
            </a:rPr>
            <a:t>Awareness of careers and options for future education and work</a:t>
          </a:r>
        </a:p>
        <a:p>
          <a:pPr marL="228600" lvl="1" indent="-228600" algn="l" defTabSz="889000">
            <a:lnSpc>
              <a:spcPct val="90000"/>
            </a:lnSpc>
            <a:spcBef>
              <a:spcPct val="0"/>
            </a:spcBef>
            <a:spcAft>
              <a:spcPct val="15000"/>
            </a:spcAft>
            <a:buChar char="•"/>
          </a:pPr>
          <a:r>
            <a:rPr lang="en-US" sz="2000" kern="1200" dirty="0"/>
            <a:t>Specific benefits linked to programs, services, resources, and opportunities that connect students with community</a:t>
          </a:r>
        </a:p>
      </dsp:txBody>
      <dsp:txXfrm>
        <a:off x="3368" y="604052"/>
        <a:ext cx="3284103" cy="3888035"/>
      </dsp:txXfrm>
    </dsp:sp>
    <dsp:sp modelId="{AEAF719C-F583-8B46-AB30-B562CE276577}">
      <dsp:nvSpPr>
        <dsp:cNvPr id="0" name=""/>
        <dsp:cNvSpPr/>
      </dsp:nvSpPr>
      <dsp:spPr>
        <a:xfrm>
          <a:off x="3747245" y="28052"/>
          <a:ext cx="3284103" cy="5760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Parents</a:t>
          </a:r>
        </a:p>
      </dsp:txBody>
      <dsp:txXfrm>
        <a:off x="3747245" y="28052"/>
        <a:ext cx="3284103" cy="576000"/>
      </dsp:txXfrm>
    </dsp:sp>
    <dsp:sp modelId="{D88A6A9A-44AD-B44B-BC2E-B577CE269199}">
      <dsp:nvSpPr>
        <dsp:cNvPr id="0" name=""/>
        <dsp:cNvSpPr/>
      </dsp:nvSpPr>
      <dsp:spPr>
        <a:xfrm>
          <a:off x="3747245" y="604052"/>
          <a:ext cx="3284103" cy="3888035"/>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Knowledge and use of local resources by family and child to increase skills and talents or to obtain needed services</a:t>
          </a:r>
        </a:p>
        <a:p>
          <a:pPr marL="228600" lvl="1" indent="-228600" algn="l" defTabSz="889000">
            <a:lnSpc>
              <a:spcPct val="90000"/>
            </a:lnSpc>
            <a:spcBef>
              <a:spcPct val="0"/>
            </a:spcBef>
            <a:spcAft>
              <a:spcPct val="15000"/>
            </a:spcAft>
            <a:buChar char="•"/>
          </a:pPr>
          <a:r>
            <a:rPr lang="en-US" sz="2000" kern="1200" dirty="0"/>
            <a:t>Interactions with other families in community activities</a:t>
          </a:r>
        </a:p>
        <a:p>
          <a:pPr marL="228600" lvl="1" indent="-228600" algn="l" defTabSz="889000">
            <a:lnSpc>
              <a:spcPct val="90000"/>
            </a:lnSpc>
            <a:spcBef>
              <a:spcPct val="0"/>
            </a:spcBef>
            <a:spcAft>
              <a:spcPct val="15000"/>
            </a:spcAft>
            <a:buChar char="•"/>
          </a:pPr>
          <a:r>
            <a:rPr lang="en-US" sz="2000" kern="1200" dirty="0"/>
            <a:t>Awareness of school's role in the community and of community's contributions to the school</a:t>
          </a:r>
        </a:p>
      </dsp:txBody>
      <dsp:txXfrm>
        <a:off x="3747245" y="604052"/>
        <a:ext cx="3284103" cy="3888035"/>
      </dsp:txXfrm>
    </dsp:sp>
    <dsp:sp modelId="{FE9D69EB-4224-0144-9593-C01A320823D2}">
      <dsp:nvSpPr>
        <dsp:cNvPr id="0" name=""/>
        <dsp:cNvSpPr/>
      </dsp:nvSpPr>
      <dsp:spPr>
        <a:xfrm>
          <a:off x="7491123" y="28052"/>
          <a:ext cx="3284103" cy="5760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Teachers</a:t>
          </a:r>
        </a:p>
      </dsp:txBody>
      <dsp:txXfrm>
        <a:off x="7491123" y="28052"/>
        <a:ext cx="3284103" cy="576000"/>
      </dsp:txXfrm>
    </dsp:sp>
    <dsp:sp modelId="{DB4CE5E2-22CE-AA41-8D44-0BDC38D9DFB1}">
      <dsp:nvSpPr>
        <dsp:cNvPr id="0" name=""/>
        <dsp:cNvSpPr/>
      </dsp:nvSpPr>
      <dsp:spPr>
        <a:xfrm>
          <a:off x="7491123" y="604052"/>
          <a:ext cx="3284103" cy="3888035"/>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Awareness of community resources to enrich curriculum and instruction</a:t>
          </a:r>
        </a:p>
        <a:p>
          <a:pPr marL="228600" lvl="1" indent="-228600" algn="l" defTabSz="889000">
            <a:lnSpc>
              <a:spcPct val="90000"/>
            </a:lnSpc>
            <a:spcBef>
              <a:spcPct val="0"/>
            </a:spcBef>
            <a:spcAft>
              <a:spcPct val="15000"/>
            </a:spcAft>
            <a:buChar char="•"/>
          </a:pPr>
          <a:r>
            <a:rPr lang="en-US" sz="2000" kern="1200" dirty="0"/>
            <a:t>Openness to and skill in using mentors, business partners, community volunteers, and others to assist students and augment teaching practice</a:t>
          </a:r>
        </a:p>
        <a:p>
          <a:pPr marL="228600" lvl="1" indent="-228600" algn="l" defTabSz="889000">
            <a:lnSpc>
              <a:spcPct val="90000"/>
            </a:lnSpc>
            <a:spcBef>
              <a:spcPct val="0"/>
            </a:spcBef>
            <a:spcAft>
              <a:spcPct val="15000"/>
            </a:spcAft>
            <a:buChar char="•"/>
          </a:pPr>
          <a:r>
            <a:rPr lang="en-US" sz="2000" kern="1200" dirty="0"/>
            <a:t>Ability to make knowledgeable, helpful referrals of children and families to needed services</a:t>
          </a:r>
        </a:p>
        <a:p>
          <a:pPr marL="228600" lvl="1" indent="-228600" algn="l" defTabSz="889000">
            <a:lnSpc>
              <a:spcPct val="90000"/>
            </a:lnSpc>
            <a:spcBef>
              <a:spcPct val="0"/>
            </a:spcBef>
            <a:spcAft>
              <a:spcPct val="15000"/>
            </a:spcAft>
            <a:buChar char="•"/>
          </a:pPr>
          <a:endParaRPr lang="en-US" sz="2000" kern="1200" dirty="0"/>
        </a:p>
      </dsp:txBody>
      <dsp:txXfrm>
        <a:off x="7491123" y="604052"/>
        <a:ext cx="3284103" cy="38880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59AF6-0911-4E3D-B131-743920C347FF}">
      <dsp:nvSpPr>
        <dsp:cNvPr id="0" name=""/>
        <dsp:cNvSpPr/>
      </dsp:nvSpPr>
      <dsp:spPr>
        <a:xfrm>
          <a:off x="1849" y="1224576"/>
          <a:ext cx="902179" cy="902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44E94-746D-40BD-906D-457BC983D83B}">
      <dsp:nvSpPr>
        <dsp:cNvPr id="0" name=""/>
        <dsp:cNvSpPr/>
      </dsp:nvSpPr>
      <dsp:spPr>
        <a:xfrm>
          <a:off x="1849" y="2254762"/>
          <a:ext cx="2577656" cy="38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Student-centered:</a:t>
          </a:r>
        </a:p>
      </dsp:txBody>
      <dsp:txXfrm>
        <a:off x="1849" y="2254762"/>
        <a:ext cx="2577656" cy="386648"/>
      </dsp:txXfrm>
    </dsp:sp>
    <dsp:sp modelId="{7E154065-7263-49BD-B18C-5D03C941A74E}">
      <dsp:nvSpPr>
        <dsp:cNvPr id="0" name=""/>
        <dsp:cNvSpPr/>
      </dsp:nvSpPr>
      <dsp:spPr>
        <a:xfrm>
          <a:off x="1849" y="2700948"/>
          <a:ext cx="2577656" cy="150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Provide direct services or goods to students</a:t>
          </a:r>
        </a:p>
        <a:p>
          <a:pPr marL="0" lvl="0" indent="0" algn="l" defTabSz="755650">
            <a:lnSpc>
              <a:spcPct val="100000"/>
            </a:lnSpc>
            <a:spcBef>
              <a:spcPct val="0"/>
            </a:spcBef>
            <a:spcAft>
              <a:spcPct val="35000"/>
            </a:spcAft>
            <a:buNone/>
          </a:pPr>
          <a:r>
            <a:rPr lang="en-US" sz="1700" kern="1200"/>
            <a:t>Mentoring/tutoring, job-shadowing opportunities, incentives</a:t>
          </a:r>
        </a:p>
      </dsp:txBody>
      <dsp:txXfrm>
        <a:off x="1849" y="2700948"/>
        <a:ext cx="2577656" cy="1500515"/>
      </dsp:txXfrm>
    </dsp:sp>
    <dsp:sp modelId="{15B6EA26-5546-424C-B989-3AD0F2A2E18F}">
      <dsp:nvSpPr>
        <dsp:cNvPr id="0" name=""/>
        <dsp:cNvSpPr/>
      </dsp:nvSpPr>
      <dsp:spPr>
        <a:xfrm>
          <a:off x="3030595" y="1224576"/>
          <a:ext cx="902179" cy="902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41751-F7EF-4261-9E89-28EEDD4BAB23}">
      <dsp:nvSpPr>
        <dsp:cNvPr id="0" name=""/>
        <dsp:cNvSpPr/>
      </dsp:nvSpPr>
      <dsp:spPr>
        <a:xfrm>
          <a:off x="3030595" y="2254762"/>
          <a:ext cx="2577656" cy="38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Family-centered:</a:t>
          </a:r>
        </a:p>
      </dsp:txBody>
      <dsp:txXfrm>
        <a:off x="3030595" y="2254762"/>
        <a:ext cx="2577656" cy="386648"/>
      </dsp:txXfrm>
    </dsp:sp>
    <dsp:sp modelId="{8BC156B1-1355-44F7-B871-A053D1B8275F}">
      <dsp:nvSpPr>
        <dsp:cNvPr id="0" name=""/>
        <dsp:cNvSpPr/>
      </dsp:nvSpPr>
      <dsp:spPr>
        <a:xfrm>
          <a:off x="3030595" y="2700948"/>
          <a:ext cx="2577656" cy="150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Have parents or entire families as their focus</a:t>
          </a:r>
        </a:p>
        <a:p>
          <a:pPr marL="0" lvl="0" indent="0" algn="l" defTabSz="755650">
            <a:lnSpc>
              <a:spcPct val="100000"/>
            </a:lnSpc>
            <a:spcBef>
              <a:spcPct val="0"/>
            </a:spcBef>
            <a:spcAft>
              <a:spcPct val="35000"/>
            </a:spcAft>
            <a:buNone/>
          </a:pPr>
          <a:r>
            <a:rPr lang="en-US" sz="1700" kern="1200"/>
            <a:t>Workshops, family services, parent/family fun &amp; learning nights</a:t>
          </a:r>
        </a:p>
      </dsp:txBody>
      <dsp:txXfrm>
        <a:off x="3030595" y="2700948"/>
        <a:ext cx="2577656" cy="1500515"/>
      </dsp:txXfrm>
    </dsp:sp>
    <dsp:sp modelId="{F7FC4CE1-6F1B-44DE-9B8D-336D6ACF0AB9}">
      <dsp:nvSpPr>
        <dsp:cNvPr id="0" name=""/>
        <dsp:cNvSpPr/>
      </dsp:nvSpPr>
      <dsp:spPr>
        <a:xfrm>
          <a:off x="6059341" y="1224576"/>
          <a:ext cx="902179" cy="90217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EDED5-E09B-4610-BA03-061708A7AC64}">
      <dsp:nvSpPr>
        <dsp:cNvPr id="0" name=""/>
        <dsp:cNvSpPr/>
      </dsp:nvSpPr>
      <dsp:spPr>
        <a:xfrm>
          <a:off x="6059341" y="2254762"/>
          <a:ext cx="2577656" cy="38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School-centered:</a:t>
          </a:r>
        </a:p>
      </dsp:txBody>
      <dsp:txXfrm>
        <a:off x="6059341" y="2254762"/>
        <a:ext cx="2577656" cy="386648"/>
      </dsp:txXfrm>
    </dsp:sp>
    <dsp:sp modelId="{A79912B5-1B5E-466B-89C6-F1AD42F30A20}">
      <dsp:nvSpPr>
        <dsp:cNvPr id="0" name=""/>
        <dsp:cNvSpPr/>
      </dsp:nvSpPr>
      <dsp:spPr>
        <a:xfrm>
          <a:off x="6059341" y="2700948"/>
          <a:ext cx="2577656" cy="150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Benefit the school as a whole</a:t>
          </a:r>
        </a:p>
        <a:p>
          <a:pPr marL="0" lvl="0" indent="0" algn="l" defTabSz="755650">
            <a:lnSpc>
              <a:spcPct val="100000"/>
            </a:lnSpc>
            <a:spcBef>
              <a:spcPct val="0"/>
            </a:spcBef>
            <a:spcAft>
              <a:spcPct val="35000"/>
            </a:spcAft>
            <a:buNone/>
          </a:pPr>
          <a:r>
            <a:rPr lang="en-US" sz="1700" kern="1200"/>
            <a:t>Beautification projects, school gardens, classroom assistance</a:t>
          </a:r>
        </a:p>
      </dsp:txBody>
      <dsp:txXfrm>
        <a:off x="6059341" y="2700948"/>
        <a:ext cx="2577656" cy="1500515"/>
      </dsp:txXfrm>
    </dsp:sp>
    <dsp:sp modelId="{AB5177F9-730C-43AB-A923-F249BD50C813}">
      <dsp:nvSpPr>
        <dsp:cNvPr id="0" name=""/>
        <dsp:cNvSpPr/>
      </dsp:nvSpPr>
      <dsp:spPr>
        <a:xfrm>
          <a:off x="9088088" y="1224576"/>
          <a:ext cx="902179" cy="90217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2E4BD-DD42-4884-9DD3-85D1B74E19CB}">
      <dsp:nvSpPr>
        <dsp:cNvPr id="0" name=""/>
        <dsp:cNvSpPr/>
      </dsp:nvSpPr>
      <dsp:spPr>
        <a:xfrm>
          <a:off x="9088088" y="2254762"/>
          <a:ext cx="2577656" cy="38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Community-centered:</a:t>
          </a:r>
        </a:p>
      </dsp:txBody>
      <dsp:txXfrm>
        <a:off x="9088088" y="2254762"/>
        <a:ext cx="2577656" cy="386648"/>
      </dsp:txXfrm>
    </dsp:sp>
    <dsp:sp modelId="{ED7E7A6B-9A51-4592-82B0-A5AEEC8FA979}">
      <dsp:nvSpPr>
        <dsp:cNvPr id="0" name=""/>
        <dsp:cNvSpPr/>
      </dsp:nvSpPr>
      <dsp:spPr>
        <a:xfrm>
          <a:off x="9088088" y="2700948"/>
          <a:ext cx="2577656" cy="150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Focus on community and citizens</a:t>
          </a:r>
        </a:p>
        <a:p>
          <a:pPr marL="0" lvl="0" indent="0" algn="l" defTabSz="755650">
            <a:lnSpc>
              <a:spcPct val="100000"/>
            </a:lnSpc>
            <a:spcBef>
              <a:spcPct val="0"/>
            </a:spcBef>
            <a:spcAft>
              <a:spcPct val="35000"/>
            </a:spcAft>
            <a:buNone/>
          </a:pPr>
          <a:r>
            <a:rPr lang="en-US" sz="1700" kern="1200"/>
            <a:t>Charitable outreach, art/science exhibits, community revitalization projects</a:t>
          </a:r>
        </a:p>
      </dsp:txBody>
      <dsp:txXfrm>
        <a:off x="9088088" y="2700948"/>
        <a:ext cx="2577656" cy="15005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8AEF5-A756-49D4-880E-2B0DADC29BFC}">
      <dsp:nvSpPr>
        <dsp:cNvPr id="0" name=""/>
        <dsp:cNvSpPr/>
      </dsp:nvSpPr>
      <dsp:spPr>
        <a:xfrm rot="5400000">
          <a:off x="4581954" y="-1833523"/>
          <a:ext cx="823500" cy="4699957"/>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Local, national, franchises</a:t>
          </a:r>
        </a:p>
      </dsp:txBody>
      <dsp:txXfrm rot="-5400000">
        <a:off x="2643726" y="144905"/>
        <a:ext cx="4659757" cy="743100"/>
      </dsp:txXfrm>
    </dsp:sp>
    <dsp:sp modelId="{09F2EDE5-A529-4740-93B5-A7ED6817B3CE}">
      <dsp:nvSpPr>
        <dsp:cNvPr id="0" name=""/>
        <dsp:cNvSpPr/>
      </dsp:nvSpPr>
      <dsp:spPr>
        <a:xfrm>
          <a:off x="0" y="1768"/>
          <a:ext cx="2643726" cy="10293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Businesses &amp; corporations</a:t>
          </a:r>
        </a:p>
      </dsp:txBody>
      <dsp:txXfrm>
        <a:off x="50250" y="52018"/>
        <a:ext cx="2543226" cy="928875"/>
      </dsp:txXfrm>
    </dsp:sp>
    <dsp:sp modelId="{3BD2E97C-136F-46BD-9BF1-1DEB363CACE2}">
      <dsp:nvSpPr>
        <dsp:cNvPr id="0" name=""/>
        <dsp:cNvSpPr/>
      </dsp:nvSpPr>
      <dsp:spPr>
        <a:xfrm rot="5400000">
          <a:off x="4581954" y="-752679"/>
          <a:ext cx="823500" cy="4699957"/>
        </a:xfrm>
        <a:prstGeom prst="round2Same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Community colleges, vocational/trade/tech schools, high schools</a:t>
          </a:r>
        </a:p>
      </dsp:txBody>
      <dsp:txXfrm rot="-5400000">
        <a:off x="2643726" y="1225749"/>
        <a:ext cx="4659757" cy="743100"/>
      </dsp:txXfrm>
    </dsp:sp>
    <dsp:sp modelId="{7E46CAE0-C7AE-4B59-971D-341505EBD3D1}">
      <dsp:nvSpPr>
        <dsp:cNvPr id="0" name=""/>
        <dsp:cNvSpPr/>
      </dsp:nvSpPr>
      <dsp:spPr>
        <a:xfrm>
          <a:off x="0" y="1082612"/>
          <a:ext cx="2643726" cy="102937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Universities and educational institutions</a:t>
          </a:r>
        </a:p>
      </dsp:txBody>
      <dsp:txXfrm>
        <a:off x="50250" y="1132862"/>
        <a:ext cx="2543226" cy="928875"/>
      </dsp:txXfrm>
    </dsp:sp>
    <dsp:sp modelId="{13E7812B-3EA5-4D58-B511-CEE3A9D008D5}">
      <dsp:nvSpPr>
        <dsp:cNvPr id="0" name=""/>
        <dsp:cNvSpPr/>
      </dsp:nvSpPr>
      <dsp:spPr>
        <a:xfrm rot="5400000">
          <a:off x="4581954" y="328165"/>
          <a:ext cx="823500" cy="4699957"/>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Hospitals, mental health facilities, health departments, health foundations</a:t>
          </a:r>
        </a:p>
      </dsp:txBody>
      <dsp:txXfrm rot="-5400000">
        <a:off x="2643726" y="2306593"/>
        <a:ext cx="4659757" cy="743100"/>
      </dsp:txXfrm>
    </dsp:sp>
    <dsp:sp modelId="{3E7146AD-7131-403E-A10C-32DE3BA3D1EA}">
      <dsp:nvSpPr>
        <dsp:cNvPr id="0" name=""/>
        <dsp:cNvSpPr/>
      </dsp:nvSpPr>
      <dsp:spPr>
        <a:xfrm>
          <a:off x="0" y="2163456"/>
          <a:ext cx="2643726" cy="102937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Health care organizations</a:t>
          </a:r>
        </a:p>
      </dsp:txBody>
      <dsp:txXfrm>
        <a:off x="50250" y="2213706"/>
        <a:ext cx="2543226" cy="928875"/>
      </dsp:txXfrm>
    </dsp:sp>
    <dsp:sp modelId="{ABA14B37-9E5C-41DB-80A4-39BE5319F20B}">
      <dsp:nvSpPr>
        <dsp:cNvPr id="0" name=""/>
        <dsp:cNvSpPr/>
      </dsp:nvSpPr>
      <dsp:spPr>
        <a:xfrm rot="5400000">
          <a:off x="4581954" y="1409009"/>
          <a:ext cx="823500" cy="4699957"/>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Fire &amp; police departments, chamber of commerce, city council, military base</a:t>
          </a:r>
        </a:p>
      </dsp:txBody>
      <dsp:txXfrm rot="-5400000">
        <a:off x="2643726" y="3387437"/>
        <a:ext cx="4659757" cy="743100"/>
      </dsp:txXfrm>
    </dsp:sp>
    <dsp:sp modelId="{2A479ACF-6DA0-4962-B1D1-2E2F4650F14E}">
      <dsp:nvSpPr>
        <dsp:cNvPr id="0" name=""/>
        <dsp:cNvSpPr/>
      </dsp:nvSpPr>
      <dsp:spPr>
        <a:xfrm>
          <a:off x="0" y="3244300"/>
          <a:ext cx="2643726" cy="102937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Government and military agencies</a:t>
          </a:r>
        </a:p>
      </dsp:txBody>
      <dsp:txXfrm>
        <a:off x="50250" y="3294550"/>
        <a:ext cx="2543226" cy="928875"/>
      </dsp:txXfrm>
    </dsp:sp>
    <dsp:sp modelId="{AE5B9A7B-A563-4CB0-BCA2-7556A295A255}">
      <dsp:nvSpPr>
        <dsp:cNvPr id="0" name=""/>
        <dsp:cNvSpPr/>
      </dsp:nvSpPr>
      <dsp:spPr>
        <a:xfrm rot="5400000">
          <a:off x="4581954" y="2489853"/>
          <a:ext cx="823500" cy="4699957"/>
        </a:xfrm>
        <a:prstGeom prst="round2Same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Rotary, Lions, YMCA, Scouts, United Way, Urban League, Peace Corps, AmeriCorps/VISTA</a:t>
          </a:r>
        </a:p>
      </dsp:txBody>
      <dsp:txXfrm rot="-5400000">
        <a:off x="2643726" y="4468281"/>
        <a:ext cx="4659757" cy="743100"/>
      </dsp:txXfrm>
    </dsp:sp>
    <dsp:sp modelId="{8D564993-639D-4044-A4CB-95B5B5C15AE0}">
      <dsp:nvSpPr>
        <dsp:cNvPr id="0" name=""/>
        <dsp:cNvSpPr/>
      </dsp:nvSpPr>
      <dsp:spPr>
        <a:xfrm>
          <a:off x="0" y="4325144"/>
          <a:ext cx="2643726" cy="102937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National service and volunteer organizations</a:t>
          </a:r>
        </a:p>
      </dsp:txBody>
      <dsp:txXfrm>
        <a:off x="50250" y="4375394"/>
        <a:ext cx="2543226" cy="928875"/>
      </dsp:txXfrm>
    </dsp:sp>
    <dsp:sp modelId="{789CDB3A-520E-4FDE-AB27-34262162C21F}">
      <dsp:nvSpPr>
        <dsp:cNvPr id="0" name=""/>
        <dsp:cNvSpPr/>
      </dsp:nvSpPr>
      <dsp:spPr>
        <a:xfrm rot="5400000">
          <a:off x="4581954" y="3570697"/>
          <a:ext cx="823500" cy="4699957"/>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Churches, mosques, synagogues, charities</a:t>
          </a:r>
        </a:p>
      </dsp:txBody>
      <dsp:txXfrm rot="-5400000">
        <a:off x="2643726" y="5549125"/>
        <a:ext cx="4659757" cy="743100"/>
      </dsp:txXfrm>
    </dsp:sp>
    <dsp:sp modelId="{46BCE515-4689-488B-84D1-D64187241A06}">
      <dsp:nvSpPr>
        <dsp:cNvPr id="0" name=""/>
        <dsp:cNvSpPr/>
      </dsp:nvSpPr>
      <dsp:spPr>
        <a:xfrm>
          <a:off x="0" y="5405988"/>
          <a:ext cx="2643726" cy="10293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Faith-based organizations</a:t>
          </a:r>
        </a:p>
      </dsp:txBody>
      <dsp:txXfrm>
        <a:off x="50250" y="5456238"/>
        <a:ext cx="2543226" cy="9288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87ACB-CA4B-4BCA-BC00-D456039B92FA}">
      <dsp:nvSpPr>
        <dsp:cNvPr id="0" name=""/>
        <dsp:cNvSpPr/>
      </dsp:nvSpPr>
      <dsp:spPr>
        <a:xfrm rot="5400000">
          <a:off x="4721587" y="-1901394"/>
          <a:ext cx="817982" cy="4828779"/>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Nursing homes, senior centers, Road Scholars</a:t>
          </a:r>
        </a:p>
      </dsp:txBody>
      <dsp:txXfrm rot="-5400000">
        <a:off x="2716189" y="143935"/>
        <a:ext cx="4788848" cy="738120"/>
      </dsp:txXfrm>
    </dsp:sp>
    <dsp:sp modelId="{9E3A7936-06BF-4E36-80E4-DB97F12DCEE5}">
      <dsp:nvSpPr>
        <dsp:cNvPr id="0" name=""/>
        <dsp:cNvSpPr/>
      </dsp:nvSpPr>
      <dsp:spPr>
        <a:xfrm>
          <a:off x="0" y="1756"/>
          <a:ext cx="2716188" cy="10224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Senior Citizen organizations</a:t>
          </a:r>
        </a:p>
      </dsp:txBody>
      <dsp:txXfrm>
        <a:off x="49913" y="51669"/>
        <a:ext cx="2616362" cy="922652"/>
      </dsp:txXfrm>
    </dsp:sp>
    <dsp:sp modelId="{6768EE80-A50F-4FC6-A25E-70C215E3C066}">
      <dsp:nvSpPr>
        <dsp:cNvPr id="0" name=""/>
        <dsp:cNvSpPr/>
      </dsp:nvSpPr>
      <dsp:spPr>
        <a:xfrm rot="5400000">
          <a:off x="4721587" y="-827792"/>
          <a:ext cx="817982" cy="4828779"/>
        </a:xfrm>
        <a:prstGeom prst="round2Same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Zoos, museums, libraries, recreational centers</a:t>
          </a:r>
        </a:p>
      </dsp:txBody>
      <dsp:txXfrm rot="-5400000">
        <a:off x="2716189" y="1217537"/>
        <a:ext cx="4788848" cy="738120"/>
      </dsp:txXfrm>
    </dsp:sp>
    <dsp:sp modelId="{823DA269-2083-467B-BBA6-08A98873A94D}">
      <dsp:nvSpPr>
        <dsp:cNvPr id="0" name=""/>
        <dsp:cNvSpPr/>
      </dsp:nvSpPr>
      <dsp:spPr>
        <a:xfrm>
          <a:off x="0" y="1075358"/>
          <a:ext cx="2716188" cy="102247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Cultural and recreational institutions</a:t>
          </a:r>
        </a:p>
      </dsp:txBody>
      <dsp:txXfrm>
        <a:off x="49913" y="1125271"/>
        <a:ext cx="2616362" cy="922652"/>
      </dsp:txXfrm>
    </dsp:sp>
    <dsp:sp modelId="{5B6F9192-33E0-493D-9BB4-33AB9A0A64E8}">
      <dsp:nvSpPr>
        <dsp:cNvPr id="0" name=""/>
        <dsp:cNvSpPr/>
      </dsp:nvSpPr>
      <dsp:spPr>
        <a:xfrm rot="5400000">
          <a:off x="4721587" y="245809"/>
          <a:ext cx="817982" cy="4828779"/>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Newspaper, radio stations, cable networks, etc</a:t>
          </a:r>
        </a:p>
      </dsp:txBody>
      <dsp:txXfrm rot="-5400000">
        <a:off x="2716189" y="2291139"/>
        <a:ext cx="4788848" cy="738120"/>
      </dsp:txXfrm>
    </dsp:sp>
    <dsp:sp modelId="{2D26429D-CD60-4FE0-9C10-EBD3481400A1}">
      <dsp:nvSpPr>
        <dsp:cNvPr id="0" name=""/>
        <dsp:cNvSpPr/>
      </dsp:nvSpPr>
      <dsp:spPr>
        <a:xfrm>
          <a:off x="0" y="2148960"/>
          <a:ext cx="2716188" cy="1022478"/>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Media organizations</a:t>
          </a:r>
        </a:p>
      </dsp:txBody>
      <dsp:txXfrm>
        <a:off x="49913" y="2198873"/>
        <a:ext cx="2616362" cy="922652"/>
      </dsp:txXfrm>
    </dsp:sp>
    <dsp:sp modelId="{6E3DB559-8E16-4B3A-BCFA-84DF0B331B8B}">
      <dsp:nvSpPr>
        <dsp:cNvPr id="0" name=""/>
        <dsp:cNvSpPr/>
      </dsp:nvSpPr>
      <dsp:spPr>
        <a:xfrm rot="5400000">
          <a:off x="4721587" y="1319411"/>
          <a:ext cx="817982" cy="4828779"/>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Major/minor league teams, college/university teams, sports-related groups</a:t>
          </a:r>
        </a:p>
      </dsp:txBody>
      <dsp:txXfrm rot="-5400000">
        <a:off x="2716189" y="3364741"/>
        <a:ext cx="4788848" cy="738120"/>
      </dsp:txXfrm>
    </dsp:sp>
    <dsp:sp modelId="{0D02D1B5-55BD-4FF8-816A-0289A1820000}">
      <dsp:nvSpPr>
        <dsp:cNvPr id="0" name=""/>
        <dsp:cNvSpPr/>
      </dsp:nvSpPr>
      <dsp:spPr>
        <a:xfrm>
          <a:off x="0" y="3222561"/>
          <a:ext cx="2716188" cy="102247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Sports franchises and associations</a:t>
          </a:r>
        </a:p>
      </dsp:txBody>
      <dsp:txXfrm>
        <a:off x="49913" y="3272474"/>
        <a:ext cx="2616362" cy="922652"/>
      </dsp:txXfrm>
    </dsp:sp>
    <dsp:sp modelId="{D59D4FDA-F68F-41DB-A7C5-320C53B03F4B}">
      <dsp:nvSpPr>
        <dsp:cNvPr id="0" name=""/>
        <dsp:cNvSpPr/>
      </dsp:nvSpPr>
      <dsp:spPr>
        <a:xfrm rot="5400000">
          <a:off x="4721587" y="2393013"/>
          <a:ext cx="817982" cy="4828779"/>
        </a:xfrm>
        <a:prstGeom prst="round2Same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Fraternities/sororities, foundations, neighborhood associations, political groups, alumni</a:t>
          </a:r>
        </a:p>
      </dsp:txBody>
      <dsp:txXfrm rot="-5400000">
        <a:off x="2716189" y="4438343"/>
        <a:ext cx="4788848" cy="738120"/>
      </dsp:txXfrm>
    </dsp:sp>
    <dsp:sp modelId="{C55A9B2D-C232-46CC-890B-8CC8B2E56568}">
      <dsp:nvSpPr>
        <dsp:cNvPr id="0" name=""/>
        <dsp:cNvSpPr/>
      </dsp:nvSpPr>
      <dsp:spPr>
        <a:xfrm>
          <a:off x="0" y="4296163"/>
          <a:ext cx="2716188" cy="1022478"/>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Other community organizations</a:t>
          </a:r>
        </a:p>
      </dsp:txBody>
      <dsp:txXfrm>
        <a:off x="49913" y="4346076"/>
        <a:ext cx="2616362" cy="922652"/>
      </dsp:txXfrm>
    </dsp:sp>
    <dsp:sp modelId="{81CCF828-8D9B-4E18-8C82-0874A9806D32}">
      <dsp:nvSpPr>
        <dsp:cNvPr id="0" name=""/>
        <dsp:cNvSpPr/>
      </dsp:nvSpPr>
      <dsp:spPr>
        <a:xfrm>
          <a:off x="0" y="5369765"/>
          <a:ext cx="2716188" cy="10224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Community individuals</a:t>
          </a:r>
        </a:p>
      </dsp:txBody>
      <dsp:txXfrm>
        <a:off x="49913" y="5419678"/>
        <a:ext cx="2616362" cy="92265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022BA-BC43-458C-A3B6-735190147793}">
      <dsp:nvSpPr>
        <dsp:cNvPr id="0" name=""/>
        <dsp:cNvSpPr/>
      </dsp:nvSpPr>
      <dsp:spPr>
        <a:xfrm>
          <a:off x="6278" y="0"/>
          <a:ext cx="2203063" cy="45777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Action team</a:t>
          </a:r>
        </a:p>
      </dsp:txBody>
      <dsp:txXfrm>
        <a:off x="6278" y="0"/>
        <a:ext cx="2203063" cy="1373325"/>
      </dsp:txXfrm>
    </dsp:sp>
    <dsp:sp modelId="{15578260-7A18-425A-AAF8-29C351F7C2AB}">
      <dsp:nvSpPr>
        <dsp:cNvPr id="0" name=""/>
        <dsp:cNvSpPr/>
      </dsp:nvSpPr>
      <dsp:spPr>
        <a:xfrm>
          <a:off x="226584" y="1373437"/>
          <a:ext cx="1762450" cy="666880"/>
        </a:xfrm>
        <a:prstGeom prst="roundRect">
          <a:avLst>
            <a:gd name="adj" fmla="val 10000"/>
          </a:avLst>
        </a:prstGeom>
        <a:gradFill rotWithShape="0">
          <a:gsLst>
            <a:gs pos="0">
              <a:schemeClr val="accent2">
                <a:shade val="80000"/>
                <a:hueOff val="0"/>
                <a:satOff val="0"/>
                <a:lumOff val="0"/>
                <a:alphaOff val="0"/>
                <a:tint val="83000"/>
                <a:satMod val="100000"/>
                <a:lumMod val="100000"/>
              </a:schemeClr>
            </a:gs>
            <a:gs pos="100000">
              <a:schemeClr val="accent2">
                <a:shade val="80000"/>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Teachers</a:t>
          </a:r>
        </a:p>
      </dsp:txBody>
      <dsp:txXfrm>
        <a:off x="246116" y="1392969"/>
        <a:ext cx="1723386" cy="627816"/>
      </dsp:txXfrm>
    </dsp:sp>
    <dsp:sp modelId="{FC6BDAA7-F259-44EA-8566-645664339602}">
      <dsp:nvSpPr>
        <dsp:cNvPr id="0" name=""/>
        <dsp:cNvSpPr/>
      </dsp:nvSpPr>
      <dsp:spPr>
        <a:xfrm>
          <a:off x="226584" y="2142914"/>
          <a:ext cx="1762450" cy="666880"/>
        </a:xfrm>
        <a:prstGeom prst="roundRect">
          <a:avLst>
            <a:gd name="adj" fmla="val 10000"/>
          </a:avLst>
        </a:prstGeom>
        <a:gradFill rotWithShape="0">
          <a:gsLst>
            <a:gs pos="0">
              <a:schemeClr val="accent2">
                <a:shade val="80000"/>
                <a:hueOff val="23662"/>
                <a:satOff val="-1371"/>
                <a:lumOff val="1783"/>
                <a:alphaOff val="0"/>
                <a:tint val="83000"/>
                <a:satMod val="100000"/>
                <a:lumMod val="100000"/>
              </a:schemeClr>
            </a:gs>
            <a:gs pos="100000">
              <a:schemeClr val="accent2">
                <a:shade val="80000"/>
                <a:hueOff val="23662"/>
                <a:satOff val="-1371"/>
                <a:lumOff val="1783"/>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Parents</a:t>
          </a:r>
        </a:p>
      </dsp:txBody>
      <dsp:txXfrm>
        <a:off x="246116" y="2162446"/>
        <a:ext cx="1723386" cy="627816"/>
      </dsp:txXfrm>
    </dsp:sp>
    <dsp:sp modelId="{4E73DC6B-670E-46A4-9263-C5FF2CBD7566}">
      <dsp:nvSpPr>
        <dsp:cNvPr id="0" name=""/>
        <dsp:cNvSpPr/>
      </dsp:nvSpPr>
      <dsp:spPr>
        <a:xfrm>
          <a:off x="226584" y="2912392"/>
          <a:ext cx="1762450" cy="666880"/>
        </a:xfrm>
        <a:prstGeom prst="roundRect">
          <a:avLst>
            <a:gd name="adj" fmla="val 10000"/>
          </a:avLst>
        </a:prstGeom>
        <a:gradFill rotWithShape="0">
          <a:gsLst>
            <a:gs pos="0">
              <a:schemeClr val="accent2">
                <a:shade val="80000"/>
                <a:hueOff val="47324"/>
                <a:satOff val="-2742"/>
                <a:lumOff val="3566"/>
                <a:alphaOff val="0"/>
                <a:tint val="83000"/>
                <a:satMod val="100000"/>
                <a:lumMod val="100000"/>
              </a:schemeClr>
            </a:gs>
            <a:gs pos="100000">
              <a:schemeClr val="accent2">
                <a:shade val="80000"/>
                <a:hueOff val="47324"/>
                <a:satOff val="-2742"/>
                <a:lumOff val="3566"/>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Community members</a:t>
          </a:r>
        </a:p>
      </dsp:txBody>
      <dsp:txXfrm>
        <a:off x="246116" y="2931924"/>
        <a:ext cx="1723386" cy="627816"/>
      </dsp:txXfrm>
    </dsp:sp>
    <dsp:sp modelId="{56A42E98-286C-4DF7-9396-AC71615DE192}">
      <dsp:nvSpPr>
        <dsp:cNvPr id="0" name=""/>
        <dsp:cNvSpPr/>
      </dsp:nvSpPr>
      <dsp:spPr>
        <a:xfrm>
          <a:off x="226584" y="3681870"/>
          <a:ext cx="1762450" cy="666880"/>
        </a:xfrm>
        <a:prstGeom prst="roundRect">
          <a:avLst>
            <a:gd name="adj" fmla="val 10000"/>
          </a:avLst>
        </a:prstGeom>
        <a:gradFill rotWithShape="0">
          <a:gsLst>
            <a:gs pos="0">
              <a:schemeClr val="accent2">
                <a:shade val="80000"/>
                <a:hueOff val="70985"/>
                <a:satOff val="-4113"/>
                <a:lumOff val="5349"/>
                <a:alphaOff val="0"/>
                <a:tint val="83000"/>
                <a:satMod val="100000"/>
                <a:lumMod val="100000"/>
              </a:schemeClr>
            </a:gs>
            <a:gs pos="100000">
              <a:schemeClr val="accent2">
                <a:shade val="80000"/>
                <a:hueOff val="70985"/>
                <a:satOff val="-4113"/>
                <a:lumOff val="5349"/>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Students</a:t>
          </a:r>
        </a:p>
      </dsp:txBody>
      <dsp:txXfrm>
        <a:off x="246116" y="3701402"/>
        <a:ext cx="1723386" cy="627816"/>
      </dsp:txXfrm>
    </dsp:sp>
    <dsp:sp modelId="{DC0AA142-7CF1-44BD-BC50-F8179AD1139F}">
      <dsp:nvSpPr>
        <dsp:cNvPr id="0" name=""/>
        <dsp:cNvSpPr/>
      </dsp:nvSpPr>
      <dsp:spPr>
        <a:xfrm>
          <a:off x="2374571" y="0"/>
          <a:ext cx="2203063" cy="45777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Resources and support</a:t>
          </a:r>
        </a:p>
      </dsp:txBody>
      <dsp:txXfrm>
        <a:off x="2374571" y="0"/>
        <a:ext cx="2203063" cy="1373325"/>
      </dsp:txXfrm>
    </dsp:sp>
    <dsp:sp modelId="{22107FC1-4E30-48A3-870C-0F1658EA4073}">
      <dsp:nvSpPr>
        <dsp:cNvPr id="0" name=""/>
        <dsp:cNvSpPr/>
      </dsp:nvSpPr>
      <dsp:spPr>
        <a:xfrm>
          <a:off x="2594877" y="1373716"/>
          <a:ext cx="1762450" cy="899344"/>
        </a:xfrm>
        <a:prstGeom prst="roundRect">
          <a:avLst>
            <a:gd name="adj" fmla="val 10000"/>
          </a:avLst>
        </a:prstGeom>
        <a:gradFill rotWithShape="0">
          <a:gsLst>
            <a:gs pos="0">
              <a:schemeClr val="accent2">
                <a:shade val="80000"/>
                <a:hueOff val="94647"/>
                <a:satOff val="-5484"/>
                <a:lumOff val="7132"/>
                <a:alphaOff val="0"/>
                <a:tint val="83000"/>
                <a:satMod val="100000"/>
                <a:lumMod val="100000"/>
              </a:schemeClr>
            </a:gs>
            <a:gs pos="100000">
              <a:schemeClr val="accent2">
                <a:shade val="80000"/>
                <a:hueOff val="94647"/>
                <a:satOff val="-5484"/>
                <a:lumOff val="7132"/>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Funding</a:t>
          </a:r>
        </a:p>
      </dsp:txBody>
      <dsp:txXfrm>
        <a:off x="2621218" y="1400057"/>
        <a:ext cx="1709768" cy="846662"/>
      </dsp:txXfrm>
    </dsp:sp>
    <dsp:sp modelId="{7794859F-DD8F-480B-B674-215F962212AD}">
      <dsp:nvSpPr>
        <dsp:cNvPr id="0" name=""/>
        <dsp:cNvSpPr/>
      </dsp:nvSpPr>
      <dsp:spPr>
        <a:xfrm>
          <a:off x="2594877" y="2411421"/>
          <a:ext cx="1762450" cy="899344"/>
        </a:xfrm>
        <a:prstGeom prst="roundRect">
          <a:avLst>
            <a:gd name="adj" fmla="val 10000"/>
          </a:avLst>
        </a:prstGeom>
        <a:gradFill rotWithShape="0">
          <a:gsLst>
            <a:gs pos="0">
              <a:schemeClr val="accent2">
                <a:shade val="80000"/>
                <a:hueOff val="118309"/>
                <a:satOff val="-6855"/>
                <a:lumOff val="8916"/>
                <a:alphaOff val="0"/>
                <a:tint val="83000"/>
                <a:satMod val="100000"/>
                <a:lumMod val="100000"/>
              </a:schemeClr>
            </a:gs>
            <a:gs pos="100000">
              <a:schemeClr val="accent2">
                <a:shade val="80000"/>
                <a:hueOff val="118309"/>
                <a:satOff val="-6855"/>
                <a:lumOff val="8916"/>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Materials</a:t>
          </a:r>
        </a:p>
      </dsp:txBody>
      <dsp:txXfrm>
        <a:off x="2621218" y="2437762"/>
        <a:ext cx="1709768" cy="846662"/>
      </dsp:txXfrm>
    </dsp:sp>
    <dsp:sp modelId="{C665B20D-750E-4568-B3A3-6BFF5FC5063C}">
      <dsp:nvSpPr>
        <dsp:cNvPr id="0" name=""/>
        <dsp:cNvSpPr/>
      </dsp:nvSpPr>
      <dsp:spPr>
        <a:xfrm>
          <a:off x="2594877" y="3449127"/>
          <a:ext cx="1762450" cy="899344"/>
        </a:xfrm>
        <a:prstGeom prst="roundRect">
          <a:avLst>
            <a:gd name="adj" fmla="val 10000"/>
          </a:avLst>
        </a:prstGeom>
        <a:gradFill rotWithShape="0">
          <a:gsLst>
            <a:gs pos="0">
              <a:schemeClr val="accent2">
                <a:shade val="80000"/>
                <a:hueOff val="141971"/>
                <a:satOff val="-8226"/>
                <a:lumOff val="10699"/>
                <a:alphaOff val="0"/>
                <a:tint val="83000"/>
                <a:satMod val="100000"/>
                <a:lumMod val="100000"/>
              </a:schemeClr>
            </a:gs>
            <a:gs pos="100000">
              <a:schemeClr val="accent2">
                <a:shade val="80000"/>
                <a:hueOff val="141971"/>
                <a:satOff val="-8226"/>
                <a:lumOff val="10699"/>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Time</a:t>
          </a:r>
        </a:p>
      </dsp:txBody>
      <dsp:txXfrm>
        <a:off x="2621218" y="3475468"/>
        <a:ext cx="1709768" cy="846662"/>
      </dsp:txXfrm>
    </dsp:sp>
    <dsp:sp modelId="{72FD5682-EBD0-4DE6-8ED3-B52F5A89C1D5}">
      <dsp:nvSpPr>
        <dsp:cNvPr id="0" name=""/>
        <dsp:cNvSpPr/>
      </dsp:nvSpPr>
      <dsp:spPr>
        <a:xfrm>
          <a:off x="4742864" y="0"/>
          <a:ext cx="2203063" cy="45777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Starting points</a:t>
          </a:r>
        </a:p>
      </dsp:txBody>
      <dsp:txXfrm>
        <a:off x="4742864" y="0"/>
        <a:ext cx="2203063" cy="1373325"/>
      </dsp:txXfrm>
    </dsp:sp>
    <dsp:sp modelId="{96C2985D-ABEA-4341-BF06-7D81D3BEFA45}">
      <dsp:nvSpPr>
        <dsp:cNvPr id="0" name=""/>
        <dsp:cNvSpPr/>
      </dsp:nvSpPr>
      <dsp:spPr>
        <a:xfrm>
          <a:off x="4963170" y="1374191"/>
          <a:ext cx="1762450" cy="529581"/>
        </a:xfrm>
        <a:prstGeom prst="roundRect">
          <a:avLst>
            <a:gd name="adj" fmla="val 10000"/>
          </a:avLst>
        </a:prstGeom>
        <a:gradFill rotWithShape="0">
          <a:gsLst>
            <a:gs pos="0">
              <a:schemeClr val="accent2">
                <a:shade val="80000"/>
                <a:hueOff val="165632"/>
                <a:satOff val="-9597"/>
                <a:lumOff val="12482"/>
                <a:alphaOff val="0"/>
                <a:tint val="83000"/>
                <a:satMod val="100000"/>
                <a:lumMod val="100000"/>
              </a:schemeClr>
            </a:gs>
            <a:gs pos="100000">
              <a:schemeClr val="accent2">
                <a:shade val="80000"/>
                <a:hueOff val="165632"/>
                <a:satOff val="-9597"/>
                <a:lumOff val="12482"/>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Present strengths</a:t>
          </a:r>
        </a:p>
      </dsp:txBody>
      <dsp:txXfrm>
        <a:off x="4978681" y="1389702"/>
        <a:ext cx="1731428" cy="498559"/>
      </dsp:txXfrm>
    </dsp:sp>
    <dsp:sp modelId="{3EA87BDC-45F2-43CB-906E-687077F0C91C}">
      <dsp:nvSpPr>
        <dsp:cNvPr id="0" name=""/>
        <dsp:cNvSpPr/>
      </dsp:nvSpPr>
      <dsp:spPr>
        <a:xfrm>
          <a:off x="4963170" y="1985247"/>
          <a:ext cx="1762450" cy="529581"/>
        </a:xfrm>
        <a:prstGeom prst="roundRect">
          <a:avLst>
            <a:gd name="adj" fmla="val 10000"/>
          </a:avLst>
        </a:prstGeom>
        <a:gradFill rotWithShape="0">
          <a:gsLst>
            <a:gs pos="0">
              <a:schemeClr val="accent2">
                <a:shade val="80000"/>
                <a:hueOff val="189294"/>
                <a:satOff val="-10968"/>
                <a:lumOff val="14265"/>
                <a:alphaOff val="0"/>
                <a:tint val="83000"/>
                <a:satMod val="100000"/>
                <a:lumMod val="100000"/>
              </a:schemeClr>
            </a:gs>
            <a:gs pos="100000">
              <a:schemeClr val="accent2">
                <a:shade val="80000"/>
                <a:hueOff val="189294"/>
                <a:satOff val="-10968"/>
                <a:lumOff val="14265"/>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Needed changes</a:t>
          </a:r>
        </a:p>
      </dsp:txBody>
      <dsp:txXfrm>
        <a:off x="4978681" y="2000758"/>
        <a:ext cx="1731428" cy="498559"/>
      </dsp:txXfrm>
    </dsp:sp>
    <dsp:sp modelId="{695A34D7-8C46-4E99-85B3-457CF66ABDA7}">
      <dsp:nvSpPr>
        <dsp:cNvPr id="0" name=""/>
        <dsp:cNvSpPr/>
      </dsp:nvSpPr>
      <dsp:spPr>
        <a:xfrm>
          <a:off x="4963170" y="2596303"/>
          <a:ext cx="1762450" cy="529581"/>
        </a:xfrm>
        <a:prstGeom prst="roundRect">
          <a:avLst>
            <a:gd name="adj" fmla="val 10000"/>
          </a:avLst>
        </a:prstGeom>
        <a:gradFill rotWithShape="0">
          <a:gsLst>
            <a:gs pos="0">
              <a:schemeClr val="accent2">
                <a:shade val="80000"/>
                <a:hueOff val="212956"/>
                <a:satOff val="-12340"/>
                <a:lumOff val="16048"/>
                <a:alphaOff val="0"/>
                <a:tint val="83000"/>
                <a:satMod val="100000"/>
                <a:lumMod val="100000"/>
              </a:schemeClr>
            </a:gs>
            <a:gs pos="100000">
              <a:schemeClr val="accent2">
                <a:shade val="80000"/>
                <a:hueOff val="212956"/>
                <a:satOff val="-12340"/>
                <a:lumOff val="16048"/>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Expectations</a:t>
          </a:r>
        </a:p>
      </dsp:txBody>
      <dsp:txXfrm>
        <a:off x="4978681" y="2611814"/>
        <a:ext cx="1731428" cy="498559"/>
      </dsp:txXfrm>
    </dsp:sp>
    <dsp:sp modelId="{7E74C177-82E4-475F-BB8A-6379D68FD437}">
      <dsp:nvSpPr>
        <dsp:cNvPr id="0" name=""/>
        <dsp:cNvSpPr/>
      </dsp:nvSpPr>
      <dsp:spPr>
        <a:xfrm>
          <a:off x="4963170" y="3207359"/>
          <a:ext cx="1762450" cy="529581"/>
        </a:xfrm>
        <a:prstGeom prst="roundRect">
          <a:avLst>
            <a:gd name="adj" fmla="val 10000"/>
          </a:avLst>
        </a:prstGeom>
        <a:gradFill rotWithShape="0">
          <a:gsLst>
            <a:gs pos="0">
              <a:schemeClr val="accent2">
                <a:shade val="80000"/>
                <a:hueOff val="236618"/>
                <a:satOff val="-13711"/>
                <a:lumOff val="17831"/>
                <a:alphaOff val="0"/>
                <a:tint val="83000"/>
                <a:satMod val="100000"/>
                <a:lumMod val="100000"/>
              </a:schemeClr>
            </a:gs>
            <a:gs pos="100000">
              <a:schemeClr val="accent2">
                <a:shade val="80000"/>
                <a:hueOff val="236618"/>
                <a:satOff val="-13711"/>
                <a:lumOff val="17831"/>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Sense of community</a:t>
          </a:r>
        </a:p>
      </dsp:txBody>
      <dsp:txXfrm>
        <a:off x="4978681" y="3222870"/>
        <a:ext cx="1731428" cy="498559"/>
      </dsp:txXfrm>
    </dsp:sp>
    <dsp:sp modelId="{D034432D-80BF-4332-AB9B-0AC0CE6CF661}">
      <dsp:nvSpPr>
        <dsp:cNvPr id="0" name=""/>
        <dsp:cNvSpPr/>
      </dsp:nvSpPr>
      <dsp:spPr>
        <a:xfrm>
          <a:off x="4963170" y="3818415"/>
          <a:ext cx="1762450" cy="529581"/>
        </a:xfrm>
        <a:prstGeom prst="roundRect">
          <a:avLst>
            <a:gd name="adj" fmla="val 10000"/>
          </a:avLst>
        </a:prstGeom>
        <a:gradFill rotWithShape="0">
          <a:gsLst>
            <a:gs pos="0">
              <a:schemeClr val="accent2">
                <a:shade val="80000"/>
                <a:hueOff val="260280"/>
                <a:satOff val="-15082"/>
                <a:lumOff val="19614"/>
                <a:alphaOff val="0"/>
                <a:tint val="83000"/>
                <a:satMod val="100000"/>
                <a:lumMod val="100000"/>
              </a:schemeClr>
            </a:gs>
            <a:gs pos="100000">
              <a:schemeClr val="accent2">
                <a:shade val="80000"/>
                <a:hueOff val="260280"/>
                <a:satOff val="-15082"/>
                <a:lumOff val="19614"/>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Links to goals</a:t>
          </a:r>
        </a:p>
      </dsp:txBody>
      <dsp:txXfrm>
        <a:off x="4978681" y="3833926"/>
        <a:ext cx="1731428" cy="498559"/>
      </dsp:txXfrm>
    </dsp:sp>
    <dsp:sp modelId="{7D430840-BA93-4C48-84BF-6EFBA73997D5}">
      <dsp:nvSpPr>
        <dsp:cNvPr id="0" name=""/>
        <dsp:cNvSpPr/>
      </dsp:nvSpPr>
      <dsp:spPr>
        <a:xfrm>
          <a:off x="7111157" y="0"/>
          <a:ext cx="2203063" cy="45777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Concrete action plan</a:t>
          </a:r>
        </a:p>
      </dsp:txBody>
      <dsp:txXfrm>
        <a:off x="7111157" y="0"/>
        <a:ext cx="2203063" cy="1373325"/>
      </dsp:txXfrm>
    </dsp:sp>
    <dsp:sp modelId="{B8CAF656-E5AD-44D2-8137-E9291413F535}">
      <dsp:nvSpPr>
        <dsp:cNvPr id="0" name=""/>
        <dsp:cNvSpPr/>
      </dsp:nvSpPr>
      <dsp:spPr>
        <a:xfrm>
          <a:off x="7331463" y="1373716"/>
          <a:ext cx="1762450" cy="899344"/>
        </a:xfrm>
        <a:prstGeom prst="roundRect">
          <a:avLst>
            <a:gd name="adj" fmla="val 10000"/>
          </a:avLst>
        </a:prstGeom>
        <a:gradFill rotWithShape="0">
          <a:gsLst>
            <a:gs pos="0">
              <a:schemeClr val="accent2">
                <a:shade val="80000"/>
                <a:hueOff val="283941"/>
                <a:satOff val="-16453"/>
                <a:lumOff val="21397"/>
                <a:alphaOff val="0"/>
                <a:tint val="83000"/>
                <a:satMod val="100000"/>
                <a:lumMod val="100000"/>
              </a:schemeClr>
            </a:gs>
            <a:gs pos="100000">
              <a:schemeClr val="accent2">
                <a:shade val="80000"/>
                <a:hueOff val="283941"/>
                <a:satOff val="-16453"/>
                <a:lumOff val="21397"/>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Details</a:t>
          </a:r>
        </a:p>
      </dsp:txBody>
      <dsp:txXfrm>
        <a:off x="7357804" y="1400057"/>
        <a:ext cx="1709768" cy="846662"/>
      </dsp:txXfrm>
    </dsp:sp>
    <dsp:sp modelId="{A40D85CE-3219-4775-956D-3DF3DFBD7766}">
      <dsp:nvSpPr>
        <dsp:cNvPr id="0" name=""/>
        <dsp:cNvSpPr/>
      </dsp:nvSpPr>
      <dsp:spPr>
        <a:xfrm>
          <a:off x="7331463" y="2411421"/>
          <a:ext cx="1762450" cy="899344"/>
        </a:xfrm>
        <a:prstGeom prst="roundRect">
          <a:avLst>
            <a:gd name="adj" fmla="val 10000"/>
          </a:avLst>
        </a:prstGeom>
        <a:gradFill rotWithShape="0">
          <a:gsLst>
            <a:gs pos="0">
              <a:schemeClr val="accent2">
                <a:shade val="80000"/>
                <a:hueOff val="307603"/>
                <a:satOff val="-17824"/>
                <a:lumOff val="23181"/>
                <a:alphaOff val="0"/>
                <a:tint val="83000"/>
                <a:satMod val="100000"/>
                <a:lumMod val="100000"/>
              </a:schemeClr>
            </a:gs>
            <a:gs pos="100000">
              <a:schemeClr val="accent2">
                <a:shade val="80000"/>
                <a:hueOff val="307603"/>
                <a:satOff val="-17824"/>
                <a:lumOff val="23181"/>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Responsibilities</a:t>
          </a:r>
        </a:p>
      </dsp:txBody>
      <dsp:txXfrm>
        <a:off x="7357804" y="2437762"/>
        <a:ext cx="1709768" cy="846662"/>
      </dsp:txXfrm>
    </dsp:sp>
    <dsp:sp modelId="{6CC38583-E4E7-4B5A-9BEC-0AFF3A934B2E}">
      <dsp:nvSpPr>
        <dsp:cNvPr id="0" name=""/>
        <dsp:cNvSpPr/>
      </dsp:nvSpPr>
      <dsp:spPr>
        <a:xfrm>
          <a:off x="7331463" y="3449127"/>
          <a:ext cx="1762450" cy="899344"/>
        </a:xfrm>
        <a:prstGeom prst="roundRect">
          <a:avLst>
            <a:gd name="adj" fmla="val 10000"/>
          </a:avLst>
        </a:prstGeom>
        <a:gradFill rotWithShape="0">
          <a:gsLst>
            <a:gs pos="0">
              <a:schemeClr val="accent2">
                <a:shade val="80000"/>
                <a:hueOff val="331265"/>
                <a:satOff val="-19195"/>
                <a:lumOff val="24964"/>
                <a:alphaOff val="0"/>
                <a:tint val="83000"/>
                <a:satMod val="100000"/>
                <a:lumMod val="100000"/>
              </a:schemeClr>
            </a:gs>
            <a:gs pos="100000">
              <a:schemeClr val="accent2">
                <a:shade val="80000"/>
                <a:hueOff val="331265"/>
                <a:satOff val="-19195"/>
                <a:lumOff val="24964"/>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Costs</a:t>
          </a:r>
        </a:p>
      </dsp:txBody>
      <dsp:txXfrm>
        <a:off x="7357804" y="3475468"/>
        <a:ext cx="1709768" cy="846662"/>
      </dsp:txXfrm>
    </dsp:sp>
    <dsp:sp modelId="{84FCCC22-5964-4A87-9C97-60CF00C8EC56}">
      <dsp:nvSpPr>
        <dsp:cNvPr id="0" name=""/>
        <dsp:cNvSpPr/>
      </dsp:nvSpPr>
      <dsp:spPr>
        <a:xfrm>
          <a:off x="9479450" y="0"/>
          <a:ext cx="2203063" cy="45777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Evaluation</a:t>
          </a:r>
        </a:p>
      </dsp:txBody>
      <dsp:txXfrm>
        <a:off x="9479450" y="0"/>
        <a:ext cx="2203063" cy="1373325"/>
      </dsp:txXfrm>
    </dsp:sp>
    <dsp:sp modelId="{F84B9873-2BBB-4662-86BA-FD5EA25433F9}">
      <dsp:nvSpPr>
        <dsp:cNvPr id="0" name=""/>
        <dsp:cNvSpPr/>
      </dsp:nvSpPr>
      <dsp:spPr>
        <a:xfrm>
          <a:off x="9699756" y="1373716"/>
          <a:ext cx="1762450" cy="899344"/>
        </a:xfrm>
        <a:prstGeom prst="roundRect">
          <a:avLst>
            <a:gd name="adj" fmla="val 10000"/>
          </a:avLst>
        </a:prstGeom>
        <a:gradFill rotWithShape="0">
          <a:gsLst>
            <a:gs pos="0">
              <a:schemeClr val="accent2">
                <a:shade val="80000"/>
                <a:hueOff val="354927"/>
                <a:satOff val="-20566"/>
                <a:lumOff val="26747"/>
                <a:alphaOff val="0"/>
                <a:tint val="83000"/>
                <a:satMod val="100000"/>
                <a:lumMod val="100000"/>
              </a:schemeClr>
            </a:gs>
            <a:gs pos="100000">
              <a:schemeClr val="accent2">
                <a:shade val="80000"/>
                <a:hueOff val="354927"/>
                <a:satOff val="-20566"/>
                <a:lumOff val="26747"/>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Implementation</a:t>
          </a:r>
        </a:p>
      </dsp:txBody>
      <dsp:txXfrm>
        <a:off x="9726097" y="1400057"/>
        <a:ext cx="1709768" cy="846662"/>
      </dsp:txXfrm>
    </dsp:sp>
    <dsp:sp modelId="{678086C7-D01B-4526-978A-924571846493}">
      <dsp:nvSpPr>
        <dsp:cNvPr id="0" name=""/>
        <dsp:cNvSpPr/>
      </dsp:nvSpPr>
      <dsp:spPr>
        <a:xfrm>
          <a:off x="9699756" y="2411421"/>
          <a:ext cx="1762450" cy="899344"/>
        </a:xfrm>
        <a:prstGeom prst="roundRect">
          <a:avLst>
            <a:gd name="adj" fmla="val 10000"/>
          </a:avLst>
        </a:prstGeom>
        <a:gradFill rotWithShape="0">
          <a:gsLst>
            <a:gs pos="0">
              <a:schemeClr val="accent2">
                <a:shade val="80000"/>
                <a:hueOff val="378588"/>
                <a:satOff val="-21937"/>
                <a:lumOff val="28530"/>
                <a:alphaOff val="0"/>
                <a:tint val="83000"/>
                <a:satMod val="100000"/>
                <a:lumMod val="100000"/>
              </a:schemeClr>
            </a:gs>
            <a:gs pos="100000">
              <a:schemeClr val="accent2">
                <a:shade val="80000"/>
                <a:hueOff val="378588"/>
                <a:satOff val="-21937"/>
                <a:lumOff val="2853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Effects on goals</a:t>
          </a:r>
        </a:p>
      </dsp:txBody>
      <dsp:txXfrm>
        <a:off x="9726097" y="2437762"/>
        <a:ext cx="1709768" cy="846662"/>
      </dsp:txXfrm>
    </dsp:sp>
    <dsp:sp modelId="{BA1296D6-14F3-45FE-BB27-E05E7960D928}">
      <dsp:nvSpPr>
        <dsp:cNvPr id="0" name=""/>
        <dsp:cNvSpPr/>
      </dsp:nvSpPr>
      <dsp:spPr>
        <a:xfrm>
          <a:off x="9699756" y="3449127"/>
          <a:ext cx="1762450" cy="899344"/>
        </a:xfrm>
        <a:prstGeom prst="roundRect">
          <a:avLst>
            <a:gd name="adj" fmla="val 10000"/>
          </a:avLst>
        </a:prstGeom>
        <a:gradFill rotWithShape="0">
          <a:gsLst>
            <a:gs pos="0">
              <a:schemeClr val="accent2">
                <a:shade val="80000"/>
                <a:hueOff val="402250"/>
                <a:satOff val="-23308"/>
                <a:lumOff val="30313"/>
                <a:alphaOff val="0"/>
                <a:tint val="83000"/>
                <a:satMod val="100000"/>
                <a:lumMod val="100000"/>
              </a:schemeClr>
            </a:gs>
            <a:gs pos="100000">
              <a:schemeClr val="accent2">
                <a:shade val="80000"/>
                <a:hueOff val="402250"/>
                <a:satOff val="-23308"/>
                <a:lumOff val="30313"/>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Indicators of success/quality</a:t>
          </a:r>
        </a:p>
      </dsp:txBody>
      <dsp:txXfrm>
        <a:off x="9726097" y="3475468"/>
        <a:ext cx="1709768" cy="8466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19AE3-323D-4B3F-9EE2-0CC06C87055E}">
      <dsp:nvSpPr>
        <dsp:cNvPr id="0" name=""/>
        <dsp:cNvSpPr/>
      </dsp:nvSpPr>
      <dsp:spPr>
        <a:xfrm>
          <a:off x="0" y="1392475"/>
          <a:ext cx="11129053" cy="1856634"/>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70522-A95E-4E75-9347-D572D6588582}">
      <dsp:nvSpPr>
        <dsp:cNvPr id="0" name=""/>
        <dsp:cNvSpPr/>
      </dsp:nvSpPr>
      <dsp:spPr>
        <a:xfrm>
          <a:off x="4890" y="0"/>
          <a:ext cx="3227860" cy="1856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latin typeface="Tw Cen MT Condensed" panose="020B0606020104020203"/>
            </a:rPr>
            <a:t>Work</a:t>
          </a:r>
          <a:r>
            <a:rPr lang="en-US" sz="2000" kern="1200"/>
            <a:t> with the people at your table &amp; use the graphic organizer</a:t>
          </a:r>
        </a:p>
      </dsp:txBody>
      <dsp:txXfrm>
        <a:off x="4890" y="0"/>
        <a:ext cx="3227860" cy="1856634"/>
      </dsp:txXfrm>
    </dsp:sp>
    <dsp:sp modelId="{3BE214AE-7F12-4D67-B921-40B82ABDD8C4}">
      <dsp:nvSpPr>
        <dsp:cNvPr id="0" name=""/>
        <dsp:cNvSpPr/>
      </dsp:nvSpPr>
      <dsp:spPr>
        <a:xfrm>
          <a:off x="1386741" y="2088713"/>
          <a:ext cx="464158" cy="464158"/>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13791-0324-4C2D-9EAD-575BFD20814F}">
      <dsp:nvSpPr>
        <dsp:cNvPr id="0" name=""/>
        <dsp:cNvSpPr/>
      </dsp:nvSpPr>
      <dsp:spPr>
        <a:xfrm>
          <a:off x="3394143" y="2784951"/>
          <a:ext cx="3227860" cy="1856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For each category, brainstorm at least one local group that might be a good fit for partnering with your school or classroom</a:t>
          </a:r>
        </a:p>
      </dsp:txBody>
      <dsp:txXfrm>
        <a:off x="3394143" y="2784951"/>
        <a:ext cx="3227860" cy="1856634"/>
      </dsp:txXfrm>
    </dsp:sp>
    <dsp:sp modelId="{8B4B253D-2D60-4DFC-AFD1-FDC4A3D4EE56}">
      <dsp:nvSpPr>
        <dsp:cNvPr id="0" name=""/>
        <dsp:cNvSpPr/>
      </dsp:nvSpPr>
      <dsp:spPr>
        <a:xfrm>
          <a:off x="4775994" y="2088713"/>
          <a:ext cx="464158" cy="464158"/>
        </a:xfrm>
        <a:prstGeom prst="ellipse">
          <a:avLst/>
        </a:prstGeom>
        <a:solidFill>
          <a:schemeClr val="accent2">
            <a:hueOff val="-1284095"/>
            <a:satOff val="14753"/>
            <a:lumOff val="4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06F3C8-D1F4-4BDC-BBF9-D3F8D86DDD32}">
      <dsp:nvSpPr>
        <dsp:cNvPr id="0" name=""/>
        <dsp:cNvSpPr/>
      </dsp:nvSpPr>
      <dsp:spPr>
        <a:xfrm>
          <a:off x="6783396" y="0"/>
          <a:ext cx="3227860" cy="1856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l" defTabSz="889000">
            <a:lnSpc>
              <a:spcPct val="90000"/>
            </a:lnSpc>
            <a:spcBef>
              <a:spcPct val="0"/>
            </a:spcBef>
            <a:spcAft>
              <a:spcPct val="35000"/>
            </a:spcAft>
            <a:buNone/>
          </a:pPr>
          <a:r>
            <a:rPr lang="en-US" sz="2000" kern="1200"/>
            <a:t>Indicate the type of partnership they might be able to provide</a:t>
          </a:r>
        </a:p>
        <a:p>
          <a:pPr marL="171450" lvl="1" indent="-171450" algn="l" defTabSz="711200">
            <a:lnSpc>
              <a:spcPct val="90000"/>
            </a:lnSpc>
            <a:spcBef>
              <a:spcPct val="0"/>
            </a:spcBef>
            <a:spcAft>
              <a:spcPct val="15000"/>
            </a:spcAft>
            <a:buChar char="•"/>
          </a:pPr>
          <a:r>
            <a:rPr lang="en-US" sz="1600" kern="1200"/>
            <a:t>We'll make a </a:t>
          </a:r>
          <a:r>
            <a:rPr lang="en-US" sz="1600" kern="1200" dirty="0">
              <a:hlinkClick xmlns:r="http://schemas.openxmlformats.org/officeDocument/2006/relationships" r:id="rId1"/>
            </a:rPr>
            <a:t>master list</a:t>
          </a:r>
        </a:p>
      </dsp:txBody>
      <dsp:txXfrm>
        <a:off x="6783396" y="0"/>
        <a:ext cx="3227860" cy="1856634"/>
      </dsp:txXfrm>
    </dsp:sp>
    <dsp:sp modelId="{7E3A649D-278C-462C-BFC3-07DEDC76E172}">
      <dsp:nvSpPr>
        <dsp:cNvPr id="0" name=""/>
        <dsp:cNvSpPr/>
      </dsp:nvSpPr>
      <dsp:spPr>
        <a:xfrm>
          <a:off x="8165247" y="2088713"/>
          <a:ext cx="464158" cy="464158"/>
        </a:xfrm>
        <a:prstGeom prst="ellipse">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45FF3-88E7-41DE-91E0-A61122C1CB14}">
      <dsp:nvSpPr>
        <dsp:cNvPr id="0" name=""/>
        <dsp:cNvSpPr/>
      </dsp:nvSpPr>
      <dsp:spPr>
        <a:xfrm>
          <a:off x="3658538" y="766505"/>
          <a:ext cx="2172810" cy="2172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 teacher establishes genuine partnerships (equitable relationships) with parents/caregivers</a:t>
          </a:r>
        </a:p>
      </dsp:txBody>
      <dsp:txXfrm>
        <a:off x="3658538" y="766505"/>
        <a:ext cx="2172810" cy="2172810"/>
      </dsp:txXfrm>
    </dsp:sp>
    <dsp:sp modelId="{75EAD115-8F09-4424-9DEC-E8404FD33020}">
      <dsp:nvSpPr>
        <dsp:cNvPr id="0" name=""/>
        <dsp:cNvSpPr/>
      </dsp:nvSpPr>
      <dsp:spPr>
        <a:xfrm>
          <a:off x="345253" y="338001"/>
          <a:ext cx="5141625" cy="5141625"/>
        </a:xfrm>
        <a:prstGeom prst="circularArrow">
          <a:avLst>
            <a:gd name="adj1" fmla="val 8241"/>
            <a:gd name="adj2" fmla="val 575443"/>
            <a:gd name="adj3" fmla="val 2966940"/>
            <a:gd name="adj4" fmla="val 49655"/>
            <a:gd name="adj5" fmla="val 9614"/>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7CEA3BA-510D-4948-B4C5-16FE24207F95}">
      <dsp:nvSpPr>
        <dsp:cNvPr id="0" name=""/>
        <dsp:cNvSpPr/>
      </dsp:nvSpPr>
      <dsp:spPr>
        <a:xfrm>
          <a:off x="1829660" y="3934214"/>
          <a:ext cx="2172810" cy="2172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 teacher reaches out to meet parents in positive, non-traditional ways</a:t>
          </a:r>
        </a:p>
      </dsp:txBody>
      <dsp:txXfrm>
        <a:off x="1829660" y="3934214"/>
        <a:ext cx="2172810" cy="2172810"/>
      </dsp:txXfrm>
    </dsp:sp>
    <dsp:sp modelId="{B9331169-9EB5-4237-8DDD-7A915760D9B3}">
      <dsp:nvSpPr>
        <dsp:cNvPr id="0" name=""/>
        <dsp:cNvSpPr/>
      </dsp:nvSpPr>
      <dsp:spPr>
        <a:xfrm>
          <a:off x="345253" y="338001"/>
          <a:ext cx="5141625" cy="5141625"/>
        </a:xfrm>
        <a:prstGeom prst="circularArrow">
          <a:avLst>
            <a:gd name="adj1" fmla="val 8241"/>
            <a:gd name="adj2" fmla="val 575443"/>
            <a:gd name="adj3" fmla="val 10174902"/>
            <a:gd name="adj4" fmla="val 7257617"/>
            <a:gd name="adj5" fmla="val 9614"/>
          </a:avLst>
        </a:prstGeom>
        <a:solidFill>
          <a:schemeClr val="accent5">
            <a:hueOff val="14692"/>
            <a:satOff val="-3552"/>
            <a:lumOff val="-627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B583C54-A79B-4C0C-BDB8-ACFB98F01558}">
      <dsp:nvSpPr>
        <dsp:cNvPr id="0" name=""/>
        <dsp:cNvSpPr/>
      </dsp:nvSpPr>
      <dsp:spPr>
        <a:xfrm>
          <a:off x="782" y="766505"/>
          <a:ext cx="2172810" cy="2172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 teacher intentionally learns about families’ linguistic/cultural knowledge and expertise to support student learning</a:t>
          </a:r>
        </a:p>
      </dsp:txBody>
      <dsp:txXfrm>
        <a:off x="782" y="766505"/>
        <a:ext cx="2172810" cy="2172810"/>
      </dsp:txXfrm>
    </dsp:sp>
    <dsp:sp modelId="{2C0F7444-1995-4002-9764-D51EC0166FB7}">
      <dsp:nvSpPr>
        <dsp:cNvPr id="0" name=""/>
        <dsp:cNvSpPr/>
      </dsp:nvSpPr>
      <dsp:spPr>
        <a:xfrm>
          <a:off x="345253" y="338001"/>
          <a:ext cx="5141625" cy="5141625"/>
        </a:xfrm>
        <a:prstGeom prst="circularArrow">
          <a:avLst>
            <a:gd name="adj1" fmla="val 8241"/>
            <a:gd name="adj2" fmla="val 575443"/>
            <a:gd name="adj3" fmla="val 16859603"/>
            <a:gd name="adj4" fmla="val 14964955"/>
            <a:gd name="adj5" fmla="val 9614"/>
          </a:avLst>
        </a:prstGeom>
        <a:solidFill>
          <a:schemeClr val="accent5">
            <a:hueOff val="29384"/>
            <a:satOff val="-7104"/>
            <a:lumOff val="-1255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7FC70-C1BC-4AAC-809C-8AD50D602E1B}">
      <dsp:nvSpPr>
        <dsp:cNvPr id="0" name=""/>
        <dsp:cNvSpPr/>
      </dsp:nvSpPr>
      <dsp:spPr>
        <a:xfrm>
          <a:off x="855261" y="0"/>
          <a:ext cx="9692961" cy="475060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BBBD9BE-AB05-4B35-9442-D7488667B9AA}">
      <dsp:nvSpPr>
        <dsp:cNvPr id="0" name=""/>
        <dsp:cNvSpPr/>
      </dsp:nvSpPr>
      <dsp:spPr>
        <a:xfrm>
          <a:off x="12249" y="1425181"/>
          <a:ext cx="3670496" cy="1900242"/>
        </a:xfrm>
        <a:prstGeom prst="round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Think about your own family (of origin or of creation).  List some of your family's funds of knowledge on the graphic organizer</a:t>
          </a:r>
        </a:p>
      </dsp:txBody>
      <dsp:txXfrm>
        <a:off x="105011" y="1517943"/>
        <a:ext cx="3484972" cy="1714718"/>
      </dsp:txXfrm>
    </dsp:sp>
    <dsp:sp modelId="{45EA7F61-2F33-467C-9603-DFDD2CFE4431}">
      <dsp:nvSpPr>
        <dsp:cNvPr id="0" name=""/>
        <dsp:cNvSpPr/>
      </dsp:nvSpPr>
      <dsp:spPr>
        <a:xfrm>
          <a:off x="3866493" y="1425181"/>
          <a:ext cx="3670496" cy="1900242"/>
        </a:xfrm>
        <a:prstGeom prst="round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Share your FOK with your table group </a:t>
          </a:r>
        </a:p>
      </dsp:txBody>
      <dsp:txXfrm>
        <a:off x="3959255" y="1517943"/>
        <a:ext cx="3484972" cy="1714718"/>
      </dsp:txXfrm>
    </dsp:sp>
    <dsp:sp modelId="{2AE094B8-62AF-4788-95D3-095A21143CDB}">
      <dsp:nvSpPr>
        <dsp:cNvPr id="0" name=""/>
        <dsp:cNvSpPr/>
      </dsp:nvSpPr>
      <dsp:spPr>
        <a:xfrm>
          <a:off x="7720737" y="1425181"/>
          <a:ext cx="3670496" cy="1900242"/>
        </a:xfrm>
        <a:prstGeom prst="round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Discuss:</a:t>
          </a:r>
        </a:p>
        <a:p>
          <a:pPr marL="171450" lvl="1" indent="-171450" algn="l" defTabSz="755650">
            <a:lnSpc>
              <a:spcPct val="90000"/>
            </a:lnSpc>
            <a:spcBef>
              <a:spcPct val="0"/>
            </a:spcBef>
            <a:spcAft>
              <a:spcPct val="15000"/>
            </a:spcAft>
            <a:buChar char="•"/>
          </a:pPr>
          <a:r>
            <a:rPr lang="en-US" sz="1700" kern="1200"/>
            <a:t>Similarities and differences in FOK</a:t>
          </a:r>
        </a:p>
        <a:p>
          <a:pPr marL="171450" lvl="1" indent="-171450" algn="l" defTabSz="755650">
            <a:lnSpc>
              <a:spcPct val="90000"/>
            </a:lnSpc>
            <a:spcBef>
              <a:spcPct val="0"/>
            </a:spcBef>
            <a:spcAft>
              <a:spcPct val="15000"/>
            </a:spcAft>
            <a:buChar char="•"/>
          </a:pPr>
          <a:r>
            <a:rPr lang="en-US" sz="1700" kern="1200"/>
            <a:t>How could you gather information on your students' FOK?</a:t>
          </a:r>
        </a:p>
        <a:p>
          <a:pPr marL="171450" lvl="1" indent="-171450" algn="l" defTabSz="755650">
            <a:lnSpc>
              <a:spcPct val="90000"/>
            </a:lnSpc>
            <a:spcBef>
              <a:spcPct val="0"/>
            </a:spcBef>
            <a:spcAft>
              <a:spcPct val="15000"/>
            </a:spcAft>
            <a:buChar char="•"/>
          </a:pPr>
          <a:r>
            <a:rPr lang="en-US" sz="1700" kern="1200"/>
            <a:t>How could you use the FOK in instruction?</a:t>
          </a:r>
        </a:p>
      </dsp:txBody>
      <dsp:txXfrm>
        <a:off x="7813499" y="1517943"/>
        <a:ext cx="3484972" cy="1714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4093-AB18-491E-A005-FE6C55871766}">
      <dsp:nvSpPr>
        <dsp:cNvPr id="0" name=""/>
        <dsp:cNvSpPr/>
      </dsp:nvSpPr>
      <dsp:spPr>
        <a:xfrm>
          <a:off x="0" y="613535"/>
          <a:ext cx="4004768" cy="1308060"/>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Advanced Leaders will share about the family visits they conducted this summer </a:t>
          </a:r>
        </a:p>
      </dsp:txBody>
      <dsp:txXfrm>
        <a:off x="63854" y="677389"/>
        <a:ext cx="3877060" cy="1180352"/>
      </dsp:txXfrm>
    </dsp:sp>
    <dsp:sp modelId="{9EE5B9C5-F5AF-4401-8255-9B113F0984A2}">
      <dsp:nvSpPr>
        <dsp:cNvPr id="0" name=""/>
        <dsp:cNvSpPr/>
      </dsp:nvSpPr>
      <dsp:spPr>
        <a:xfrm>
          <a:off x="0" y="1921596"/>
          <a:ext cx="4004768"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5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bg1"/>
              </a:solidFill>
            </a:rPr>
            <a:t>Who did you visit and why?</a:t>
          </a:r>
        </a:p>
        <a:p>
          <a:pPr marL="228600" lvl="1" indent="-228600" algn="l" defTabSz="889000">
            <a:lnSpc>
              <a:spcPct val="90000"/>
            </a:lnSpc>
            <a:spcBef>
              <a:spcPct val="0"/>
            </a:spcBef>
            <a:spcAft>
              <a:spcPct val="20000"/>
            </a:spcAft>
            <a:buChar char="•"/>
          </a:pPr>
          <a:r>
            <a:rPr lang="en-US" sz="2000" kern="1200">
              <a:solidFill>
                <a:schemeClr val="bg1"/>
              </a:solidFill>
            </a:rPr>
            <a:t>What was easy/went well?</a:t>
          </a:r>
        </a:p>
        <a:p>
          <a:pPr marL="228600" lvl="1" indent="-228600" algn="l" defTabSz="889000">
            <a:lnSpc>
              <a:spcPct val="90000"/>
            </a:lnSpc>
            <a:spcBef>
              <a:spcPct val="0"/>
            </a:spcBef>
            <a:spcAft>
              <a:spcPct val="20000"/>
            </a:spcAft>
            <a:buChar char="•"/>
          </a:pPr>
          <a:r>
            <a:rPr lang="en-US" sz="2000" kern="1200">
              <a:solidFill>
                <a:schemeClr val="bg1"/>
              </a:solidFill>
            </a:rPr>
            <a:t>What was difficult or unexpected?</a:t>
          </a:r>
        </a:p>
        <a:p>
          <a:pPr marL="228600" lvl="1" indent="-228600" algn="l" defTabSz="889000">
            <a:lnSpc>
              <a:spcPct val="90000"/>
            </a:lnSpc>
            <a:spcBef>
              <a:spcPct val="0"/>
            </a:spcBef>
            <a:spcAft>
              <a:spcPct val="20000"/>
            </a:spcAft>
            <a:buChar char="•"/>
          </a:pPr>
          <a:r>
            <a:rPr lang="en-US" sz="2000" kern="1200">
              <a:solidFill>
                <a:schemeClr val="bg1"/>
              </a:solidFill>
            </a:rPr>
            <a:t>What insights did you gain?</a:t>
          </a:r>
        </a:p>
      </dsp:txBody>
      <dsp:txXfrm>
        <a:off x="0" y="1921596"/>
        <a:ext cx="4004768" cy="1480049"/>
      </dsp:txXfrm>
    </dsp:sp>
    <dsp:sp modelId="{8145AC13-1E03-4D92-B902-FBC4360D556E}">
      <dsp:nvSpPr>
        <dsp:cNvPr id="0" name=""/>
        <dsp:cNvSpPr/>
      </dsp:nvSpPr>
      <dsp:spPr>
        <a:xfrm>
          <a:off x="0" y="3401646"/>
          <a:ext cx="4004768" cy="1308060"/>
        </a:xfrm>
        <a:prstGeom prst="roundRect">
          <a:avLst/>
        </a:prstGeom>
        <a:solidFill>
          <a:schemeClr val="accent4">
            <a:shade val="80000"/>
            <a:hueOff val="-295116"/>
            <a:satOff val="-24292"/>
            <a:lumOff val="1815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Audience observes for about 20 minutes</a:t>
          </a:r>
        </a:p>
      </dsp:txBody>
      <dsp:txXfrm>
        <a:off x="63854" y="3465500"/>
        <a:ext cx="3877060" cy="1180352"/>
      </dsp:txXfrm>
    </dsp:sp>
    <dsp:sp modelId="{F50B0834-2221-4572-9918-22392ED54068}">
      <dsp:nvSpPr>
        <dsp:cNvPr id="0" name=""/>
        <dsp:cNvSpPr/>
      </dsp:nvSpPr>
      <dsp:spPr>
        <a:xfrm>
          <a:off x="0" y="4784586"/>
          <a:ext cx="4004768" cy="1308060"/>
        </a:xfrm>
        <a:prstGeom prst="roundRect">
          <a:avLst/>
        </a:prstGeom>
        <a:solidFill>
          <a:schemeClr val="accent4">
            <a:shade val="80000"/>
            <a:hueOff val="-590231"/>
            <a:satOff val="-48584"/>
            <a:lumOff val="3631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Then, audience may ask questions and generate further dialogue</a:t>
          </a:r>
        </a:p>
      </dsp:txBody>
      <dsp:txXfrm>
        <a:off x="63854" y="4848440"/>
        <a:ext cx="3877060" cy="1180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FB0E1-E853-4481-8192-25312CDBBA7E}">
      <dsp:nvSpPr>
        <dsp:cNvPr id="0" name=""/>
        <dsp:cNvSpPr/>
      </dsp:nvSpPr>
      <dsp:spPr>
        <a:xfrm>
          <a:off x="2282378" y="-71261"/>
          <a:ext cx="6825136" cy="6825136"/>
        </a:xfrm>
        <a:prstGeom prst="circularArrow">
          <a:avLst>
            <a:gd name="adj1" fmla="val 5544"/>
            <a:gd name="adj2" fmla="val 330680"/>
            <a:gd name="adj3" fmla="val 14735259"/>
            <a:gd name="adj4" fmla="val 16825600"/>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90FE2F6-C2BB-4195-B342-A3FE7A4F3158}">
      <dsp:nvSpPr>
        <dsp:cNvPr id="0" name=""/>
        <dsp:cNvSpPr/>
      </dsp:nvSpPr>
      <dsp:spPr>
        <a:xfrm>
          <a:off x="4799550" y="2146"/>
          <a:ext cx="1790793" cy="895396"/>
        </a:xfrm>
        <a:prstGeom prst="round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Morning Meeting</a:t>
          </a:r>
        </a:p>
      </dsp:txBody>
      <dsp:txXfrm>
        <a:off x="4843260" y="45856"/>
        <a:ext cx="1703373" cy="807976"/>
      </dsp:txXfrm>
    </dsp:sp>
    <dsp:sp modelId="{FEA5C9FE-CCFD-4495-BA4D-B32E1650327A}">
      <dsp:nvSpPr>
        <dsp:cNvPr id="0" name=""/>
        <dsp:cNvSpPr/>
      </dsp:nvSpPr>
      <dsp:spPr>
        <a:xfrm>
          <a:off x="6670387" y="683075"/>
          <a:ext cx="1790793" cy="895396"/>
        </a:xfrm>
        <a:prstGeom prst="round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Literacy/Language Arts</a:t>
          </a:r>
        </a:p>
      </dsp:txBody>
      <dsp:txXfrm>
        <a:off x="6714097" y="726785"/>
        <a:ext cx="1703373" cy="807976"/>
      </dsp:txXfrm>
    </dsp:sp>
    <dsp:sp modelId="{26D929A5-5BEB-4A00-9997-C67AF83A4E86}">
      <dsp:nvSpPr>
        <dsp:cNvPr id="0" name=""/>
        <dsp:cNvSpPr/>
      </dsp:nvSpPr>
      <dsp:spPr>
        <a:xfrm>
          <a:off x="7665839" y="2407248"/>
          <a:ext cx="1790793" cy="895396"/>
        </a:xfrm>
        <a:prstGeom prst="round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Math</a:t>
          </a:r>
        </a:p>
      </dsp:txBody>
      <dsp:txXfrm>
        <a:off x="7709549" y="2450958"/>
        <a:ext cx="1703373" cy="807976"/>
      </dsp:txXfrm>
    </dsp:sp>
    <dsp:sp modelId="{8C538A8F-40DA-4226-A242-E44DF0FB4803}">
      <dsp:nvSpPr>
        <dsp:cNvPr id="0" name=""/>
        <dsp:cNvSpPr/>
      </dsp:nvSpPr>
      <dsp:spPr>
        <a:xfrm>
          <a:off x="7320122" y="4367906"/>
          <a:ext cx="1790793" cy="895396"/>
        </a:xfrm>
        <a:prstGeom prst="round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Science</a:t>
          </a:r>
        </a:p>
      </dsp:txBody>
      <dsp:txXfrm>
        <a:off x="7363832" y="4411616"/>
        <a:ext cx="1703373" cy="807976"/>
      </dsp:txXfrm>
    </dsp:sp>
    <dsp:sp modelId="{9FDE3E59-4A88-479C-813B-BE36B3F13A1E}">
      <dsp:nvSpPr>
        <dsp:cNvPr id="0" name=""/>
        <dsp:cNvSpPr/>
      </dsp:nvSpPr>
      <dsp:spPr>
        <a:xfrm>
          <a:off x="5795001" y="5647634"/>
          <a:ext cx="1790793" cy="895396"/>
        </a:xfrm>
        <a:prstGeom prst="roundRect">
          <a:avLst/>
        </a:prstGeom>
        <a:gradFill rotWithShape="0">
          <a:gsLst>
            <a:gs pos="0">
              <a:schemeClr val="accent6">
                <a:hueOff val="0"/>
                <a:satOff val="0"/>
                <a:lumOff val="0"/>
                <a:alphaOff val="0"/>
                <a:tint val="83000"/>
                <a:satMod val="100000"/>
                <a:lumMod val="100000"/>
              </a:schemeClr>
            </a:gs>
            <a:gs pos="100000">
              <a:schemeClr val="accent6">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Social Studies</a:t>
          </a:r>
        </a:p>
      </dsp:txBody>
      <dsp:txXfrm>
        <a:off x="5838711" y="5691344"/>
        <a:ext cx="1703373" cy="807976"/>
      </dsp:txXfrm>
    </dsp:sp>
    <dsp:sp modelId="{9CD57DFE-F9E8-456F-BD75-D7D2AD59BA01}">
      <dsp:nvSpPr>
        <dsp:cNvPr id="0" name=""/>
        <dsp:cNvSpPr/>
      </dsp:nvSpPr>
      <dsp:spPr>
        <a:xfrm>
          <a:off x="3804098" y="5647634"/>
          <a:ext cx="1790793" cy="895396"/>
        </a:xfrm>
        <a:prstGeom prst="round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Critical Consciousness</a:t>
          </a:r>
        </a:p>
      </dsp:txBody>
      <dsp:txXfrm>
        <a:off x="3847808" y="5691344"/>
        <a:ext cx="1703373" cy="807976"/>
      </dsp:txXfrm>
    </dsp:sp>
    <dsp:sp modelId="{F4E56001-7B56-4277-8937-0C647DF9976A}">
      <dsp:nvSpPr>
        <dsp:cNvPr id="0" name=""/>
        <dsp:cNvSpPr/>
      </dsp:nvSpPr>
      <dsp:spPr>
        <a:xfrm>
          <a:off x="2278977" y="4367906"/>
          <a:ext cx="1790793" cy="895396"/>
        </a:xfrm>
        <a:prstGeom prst="round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Supporting academic language</a:t>
          </a:r>
        </a:p>
      </dsp:txBody>
      <dsp:txXfrm>
        <a:off x="2322687" y="4411616"/>
        <a:ext cx="1703373" cy="807976"/>
      </dsp:txXfrm>
    </dsp:sp>
    <dsp:sp modelId="{8C9FBC19-C8A1-4B7D-BA33-DDD44257B90C}">
      <dsp:nvSpPr>
        <dsp:cNvPr id="0" name=""/>
        <dsp:cNvSpPr/>
      </dsp:nvSpPr>
      <dsp:spPr>
        <a:xfrm>
          <a:off x="1933261" y="2407248"/>
          <a:ext cx="1790793" cy="895396"/>
        </a:xfrm>
        <a:prstGeom prst="round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Bringing in families</a:t>
          </a:r>
        </a:p>
      </dsp:txBody>
      <dsp:txXfrm>
        <a:off x="1976971" y="2450958"/>
        <a:ext cx="1703373" cy="807976"/>
      </dsp:txXfrm>
    </dsp:sp>
    <dsp:sp modelId="{C51D44EB-1046-455B-8174-E100FB5A5054}">
      <dsp:nvSpPr>
        <dsp:cNvPr id="0" name=""/>
        <dsp:cNvSpPr/>
      </dsp:nvSpPr>
      <dsp:spPr>
        <a:xfrm>
          <a:off x="2928712" y="683075"/>
          <a:ext cx="1790793" cy="895396"/>
        </a:xfrm>
        <a:prstGeom prst="round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Partnering with the community</a:t>
          </a:r>
        </a:p>
      </dsp:txBody>
      <dsp:txXfrm>
        <a:off x="2972422" y="726785"/>
        <a:ext cx="1703373" cy="8079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E5FD4-C179-4B0B-80F1-670C44C4825B}">
      <dsp:nvSpPr>
        <dsp:cNvPr id="0" name=""/>
        <dsp:cNvSpPr/>
      </dsp:nvSpPr>
      <dsp:spPr>
        <a:xfrm>
          <a:off x="0" y="528"/>
          <a:ext cx="6131028" cy="12369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2749C-F205-457C-930D-0A6F6A812782}">
      <dsp:nvSpPr>
        <dsp:cNvPr id="0" name=""/>
        <dsp:cNvSpPr/>
      </dsp:nvSpPr>
      <dsp:spPr>
        <a:xfrm>
          <a:off x="374181" y="278845"/>
          <a:ext cx="680330" cy="6803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E3198B-E2A8-45DB-A9CE-D8443A1A3CBE}">
      <dsp:nvSpPr>
        <dsp:cNvPr id="0" name=""/>
        <dsp:cNvSpPr/>
      </dsp:nvSpPr>
      <dsp:spPr>
        <a:xfrm>
          <a:off x="1428694" y="528"/>
          <a:ext cx="4702333" cy="1236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12" tIns="130912" rIns="130912" bIns="130912" numCol="1" spcCol="1270" anchor="ctr" anchorCtr="0">
          <a:noAutofit/>
        </a:bodyPr>
        <a:lstStyle/>
        <a:p>
          <a:pPr marL="0" lvl="0" indent="0" algn="l" defTabSz="889000">
            <a:lnSpc>
              <a:spcPct val="100000"/>
            </a:lnSpc>
            <a:spcBef>
              <a:spcPct val="0"/>
            </a:spcBef>
            <a:spcAft>
              <a:spcPct val="35000"/>
            </a:spcAft>
            <a:buNone/>
          </a:pPr>
          <a:r>
            <a:rPr lang="en-US" sz="2000" kern="1200"/>
            <a:t>Most of the lesson ideas already mentioned can involve family members!</a:t>
          </a:r>
        </a:p>
      </dsp:txBody>
      <dsp:txXfrm>
        <a:off x="1428694" y="528"/>
        <a:ext cx="4702333" cy="1236964"/>
      </dsp:txXfrm>
    </dsp:sp>
    <dsp:sp modelId="{F20B21CC-A25A-4D59-8F3D-0B7BB1969A60}">
      <dsp:nvSpPr>
        <dsp:cNvPr id="0" name=""/>
        <dsp:cNvSpPr/>
      </dsp:nvSpPr>
      <dsp:spPr>
        <a:xfrm>
          <a:off x="0" y="1546734"/>
          <a:ext cx="6131028" cy="12369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71D176-15E5-4E55-BFF9-255680CD10F3}">
      <dsp:nvSpPr>
        <dsp:cNvPr id="0" name=""/>
        <dsp:cNvSpPr/>
      </dsp:nvSpPr>
      <dsp:spPr>
        <a:xfrm>
          <a:off x="374181" y="1825051"/>
          <a:ext cx="680330" cy="680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8A8C99-680F-4861-84C5-4B547267CA5B}">
      <dsp:nvSpPr>
        <dsp:cNvPr id="0" name=""/>
        <dsp:cNvSpPr/>
      </dsp:nvSpPr>
      <dsp:spPr>
        <a:xfrm>
          <a:off x="1428694" y="1546734"/>
          <a:ext cx="4702333" cy="1236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12" tIns="130912" rIns="130912" bIns="130912" numCol="1" spcCol="1270" anchor="ctr" anchorCtr="0">
          <a:noAutofit/>
        </a:bodyPr>
        <a:lstStyle/>
        <a:p>
          <a:pPr marL="0" lvl="0" indent="0" algn="l" defTabSz="889000">
            <a:lnSpc>
              <a:spcPct val="100000"/>
            </a:lnSpc>
            <a:spcBef>
              <a:spcPct val="0"/>
            </a:spcBef>
            <a:spcAft>
              <a:spcPct val="35000"/>
            </a:spcAft>
            <a:buNone/>
          </a:pPr>
          <a:r>
            <a:rPr lang="en-US" sz="2000" kern="1200"/>
            <a:t>Family members bring in (and read) a "must-read" text that reflects their family structure or cultural/linguistic background</a:t>
          </a:r>
        </a:p>
      </dsp:txBody>
      <dsp:txXfrm>
        <a:off x="1428694" y="1546734"/>
        <a:ext cx="4702333" cy="1236964"/>
      </dsp:txXfrm>
    </dsp:sp>
    <dsp:sp modelId="{7A2CE629-E950-446A-9179-AF8AB48C19A9}">
      <dsp:nvSpPr>
        <dsp:cNvPr id="0" name=""/>
        <dsp:cNvSpPr/>
      </dsp:nvSpPr>
      <dsp:spPr>
        <a:xfrm>
          <a:off x="0" y="3092940"/>
          <a:ext cx="6131028" cy="12369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9645D-FDE7-417E-A6D3-62BE4404B12C}">
      <dsp:nvSpPr>
        <dsp:cNvPr id="0" name=""/>
        <dsp:cNvSpPr/>
      </dsp:nvSpPr>
      <dsp:spPr>
        <a:xfrm>
          <a:off x="374181" y="3371257"/>
          <a:ext cx="680330" cy="68033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273379-9112-497E-880B-BE6B7366C748}">
      <dsp:nvSpPr>
        <dsp:cNvPr id="0" name=""/>
        <dsp:cNvSpPr/>
      </dsp:nvSpPr>
      <dsp:spPr>
        <a:xfrm>
          <a:off x="1428694" y="3092940"/>
          <a:ext cx="4702333" cy="1236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12" tIns="130912" rIns="130912" bIns="130912" numCol="1" spcCol="1270" anchor="ctr" anchorCtr="0">
          <a:noAutofit/>
        </a:bodyPr>
        <a:lstStyle/>
        <a:p>
          <a:pPr marL="0" lvl="0" indent="0" algn="l" defTabSz="889000">
            <a:lnSpc>
              <a:spcPct val="100000"/>
            </a:lnSpc>
            <a:spcBef>
              <a:spcPct val="0"/>
            </a:spcBef>
            <a:spcAft>
              <a:spcPct val="35000"/>
            </a:spcAft>
            <a:buNone/>
          </a:pPr>
          <a:r>
            <a:rPr lang="en-US" sz="2000" kern="1200"/>
            <a:t>Interview family member about "must-read" texts</a:t>
          </a:r>
        </a:p>
      </dsp:txBody>
      <dsp:txXfrm>
        <a:off x="1428694" y="3092940"/>
        <a:ext cx="4702333" cy="12369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78E27-2DE6-2F4A-BBED-A3F42B68129D}">
      <dsp:nvSpPr>
        <dsp:cNvPr id="0" name=""/>
        <dsp:cNvSpPr/>
      </dsp:nvSpPr>
      <dsp:spPr>
        <a:xfrm>
          <a:off x="3889" y="1617788"/>
          <a:ext cx="1895158" cy="1203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F0B986-1601-6647-9FBE-60DC075D2262}">
      <dsp:nvSpPr>
        <dsp:cNvPr id="0" name=""/>
        <dsp:cNvSpPr/>
      </dsp:nvSpPr>
      <dsp:spPr>
        <a:xfrm>
          <a:off x="214462" y="1817832"/>
          <a:ext cx="1895158" cy="120342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0" i="0" u="none" strike="noStrike" kern="1200" cap="none" baseline="0" noProof="0" dirty="0">
              <a:latin typeface="Tw Cen MT Condensed"/>
            </a:rPr>
            <a:t>Stephanie Chenault</a:t>
          </a:r>
        </a:p>
      </dsp:txBody>
      <dsp:txXfrm>
        <a:off x="249709" y="1853079"/>
        <a:ext cx="1824664" cy="1132931"/>
      </dsp:txXfrm>
    </dsp:sp>
    <dsp:sp modelId="{6EBC6024-39D3-4B17-894A-1C49BE4DD0BC}">
      <dsp:nvSpPr>
        <dsp:cNvPr id="0" name=""/>
        <dsp:cNvSpPr/>
      </dsp:nvSpPr>
      <dsp:spPr>
        <a:xfrm>
          <a:off x="2320194" y="1617788"/>
          <a:ext cx="1895158" cy="1203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4EE93-2D8C-4FF6-BAF5-5200E8B0E2DD}">
      <dsp:nvSpPr>
        <dsp:cNvPr id="0" name=""/>
        <dsp:cNvSpPr/>
      </dsp:nvSpPr>
      <dsp:spPr>
        <a:xfrm>
          <a:off x="2530767" y="1817832"/>
          <a:ext cx="1895158" cy="120342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w Cen MT Condensed" panose="020B0606020104020203"/>
            </a:rPr>
            <a:t>Margo Schenning</a:t>
          </a:r>
        </a:p>
      </dsp:txBody>
      <dsp:txXfrm>
        <a:off x="2566014" y="1853079"/>
        <a:ext cx="1824664" cy="1132931"/>
      </dsp:txXfrm>
    </dsp:sp>
    <dsp:sp modelId="{CE7880C5-913A-3D46-8553-91BB8A586AB5}">
      <dsp:nvSpPr>
        <dsp:cNvPr id="0" name=""/>
        <dsp:cNvSpPr/>
      </dsp:nvSpPr>
      <dsp:spPr>
        <a:xfrm>
          <a:off x="4636499" y="1617788"/>
          <a:ext cx="1895158" cy="1203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27F6A-3714-9149-A2AD-4A7DB95D3F1E}">
      <dsp:nvSpPr>
        <dsp:cNvPr id="0" name=""/>
        <dsp:cNvSpPr/>
      </dsp:nvSpPr>
      <dsp:spPr>
        <a:xfrm>
          <a:off x="4847073" y="1817832"/>
          <a:ext cx="1895158" cy="120342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w Cen MT Condensed" panose="020B0606020104020203"/>
            </a:rPr>
            <a:t>Jill Robertson</a:t>
          </a:r>
          <a:endParaRPr lang="en-US" sz="3400" kern="1200" dirty="0"/>
        </a:p>
      </dsp:txBody>
      <dsp:txXfrm>
        <a:off x="4882320" y="1853079"/>
        <a:ext cx="1824664" cy="1132931"/>
      </dsp:txXfrm>
    </dsp:sp>
    <dsp:sp modelId="{53F1C07F-393E-584C-BD4E-F4D6C9B9B04C}">
      <dsp:nvSpPr>
        <dsp:cNvPr id="0" name=""/>
        <dsp:cNvSpPr/>
      </dsp:nvSpPr>
      <dsp:spPr>
        <a:xfrm>
          <a:off x="6952805" y="1617788"/>
          <a:ext cx="1895158" cy="1203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863C0-6490-774A-98E3-49A2A2AA1FFD}">
      <dsp:nvSpPr>
        <dsp:cNvPr id="0" name=""/>
        <dsp:cNvSpPr/>
      </dsp:nvSpPr>
      <dsp:spPr>
        <a:xfrm>
          <a:off x="7163378" y="1817832"/>
          <a:ext cx="1895158" cy="120342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w Cen MT Condensed" panose="020B0606020104020203"/>
            </a:rPr>
            <a:t>RayeGina Edens</a:t>
          </a:r>
          <a:endParaRPr lang="en-US" sz="3400" kern="1200" dirty="0"/>
        </a:p>
      </dsp:txBody>
      <dsp:txXfrm>
        <a:off x="7198625" y="1853079"/>
        <a:ext cx="1824664" cy="1132931"/>
      </dsp:txXfrm>
    </dsp:sp>
    <dsp:sp modelId="{559BC2DE-15D5-134A-B55E-2B3A8D7420A2}">
      <dsp:nvSpPr>
        <dsp:cNvPr id="0" name=""/>
        <dsp:cNvSpPr/>
      </dsp:nvSpPr>
      <dsp:spPr>
        <a:xfrm>
          <a:off x="9269110" y="1617788"/>
          <a:ext cx="1895158" cy="1203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0BD86-621E-2849-BF22-D83D97661A94}">
      <dsp:nvSpPr>
        <dsp:cNvPr id="0" name=""/>
        <dsp:cNvSpPr/>
      </dsp:nvSpPr>
      <dsp:spPr>
        <a:xfrm>
          <a:off x="9479683" y="1817832"/>
          <a:ext cx="1895158" cy="120342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w Cen MT Condensed" panose="020B0606020104020203"/>
            </a:rPr>
            <a:t>Elisabeth Darce</a:t>
          </a:r>
          <a:endParaRPr lang="en-US" sz="3400" kern="1200" dirty="0"/>
        </a:p>
      </dsp:txBody>
      <dsp:txXfrm>
        <a:off x="9514930" y="1853079"/>
        <a:ext cx="1824664" cy="11329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EC9CE-A777-4917-937D-32207C50C49A}">
      <dsp:nvSpPr>
        <dsp:cNvPr id="0" name=""/>
        <dsp:cNvSpPr/>
      </dsp:nvSpPr>
      <dsp:spPr>
        <a:xfrm>
          <a:off x="2200002" y="2055"/>
          <a:ext cx="8800009" cy="1064848"/>
        </a:xfrm>
        <a:prstGeom prst="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0745" tIns="270472" rIns="170745" bIns="270472" numCol="1" spcCol="1270" anchor="ctr" anchorCtr="0">
          <a:noAutofit/>
        </a:bodyPr>
        <a:lstStyle/>
        <a:p>
          <a:pPr marL="0" lvl="0" indent="0" algn="l" defTabSz="1066800">
            <a:lnSpc>
              <a:spcPct val="90000"/>
            </a:lnSpc>
            <a:spcBef>
              <a:spcPct val="0"/>
            </a:spcBef>
            <a:spcAft>
              <a:spcPct val="35000"/>
            </a:spcAft>
            <a:buNone/>
          </a:pPr>
          <a:r>
            <a:rPr lang="en-US" sz="2400" kern="1200" dirty="0"/>
            <a:t>equitable partnerships with families, </a:t>
          </a:r>
        </a:p>
      </dsp:txBody>
      <dsp:txXfrm>
        <a:off x="2200002" y="2055"/>
        <a:ext cx="8800009" cy="1064848"/>
      </dsp:txXfrm>
    </dsp:sp>
    <dsp:sp modelId="{46E579AD-C9EE-40F6-8105-0EA631D8306A}">
      <dsp:nvSpPr>
        <dsp:cNvPr id="0" name=""/>
        <dsp:cNvSpPr/>
      </dsp:nvSpPr>
      <dsp:spPr>
        <a:xfrm>
          <a:off x="0" y="2055"/>
          <a:ext cx="2200002" cy="1064848"/>
        </a:xfrm>
        <a:prstGeom prst="rect">
          <a:avLst/>
        </a:prstGeom>
        <a:gradFill rotWithShape="0">
          <a:gsLst>
            <a:gs pos="0">
              <a:schemeClr val="lt1">
                <a:hueOff val="0"/>
                <a:satOff val="0"/>
                <a:lumOff val="0"/>
                <a:alphaOff val="0"/>
                <a:tint val="83000"/>
                <a:satMod val="100000"/>
                <a:lumMod val="100000"/>
              </a:schemeClr>
            </a:gs>
            <a:gs pos="100000">
              <a:schemeClr val="lt1">
                <a:hueOff val="0"/>
                <a:satOff val="0"/>
                <a:lumOff val="0"/>
                <a:alphaOff val="0"/>
                <a:tint val="61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417" tIns="105183" rIns="116417" bIns="105183" numCol="1" spcCol="1270" anchor="ctr" anchorCtr="0">
          <a:noAutofit/>
        </a:bodyPr>
        <a:lstStyle/>
        <a:p>
          <a:pPr marL="0" lvl="0" indent="0" algn="ctr" defTabSz="1244600">
            <a:lnSpc>
              <a:spcPct val="90000"/>
            </a:lnSpc>
            <a:spcBef>
              <a:spcPct val="0"/>
            </a:spcBef>
            <a:spcAft>
              <a:spcPct val="35000"/>
            </a:spcAft>
            <a:buNone/>
          </a:pPr>
          <a:r>
            <a:rPr lang="en-US" sz="2800" kern="1200" dirty="0"/>
            <a:t>Establishing</a:t>
          </a:r>
        </a:p>
      </dsp:txBody>
      <dsp:txXfrm>
        <a:off x="0" y="2055"/>
        <a:ext cx="2200002" cy="1064848"/>
      </dsp:txXfrm>
    </dsp:sp>
    <dsp:sp modelId="{7E161ABB-C246-4A97-95F7-8F10DA3532C3}">
      <dsp:nvSpPr>
        <dsp:cNvPr id="0" name=""/>
        <dsp:cNvSpPr/>
      </dsp:nvSpPr>
      <dsp:spPr>
        <a:xfrm>
          <a:off x="2200002" y="1130795"/>
          <a:ext cx="8800009" cy="1064848"/>
        </a:xfrm>
        <a:prstGeom prst="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0745" tIns="270472" rIns="170745" bIns="270472" numCol="1" spcCol="1270" anchor="ctr" anchorCtr="0">
          <a:noAutofit/>
        </a:bodyPr>
        <a:lstStyle/>
        <a:p>
          <a:pPr marL="0" lvl="0" indent="0" algn="l" defTabSz="1066800">
            <a:lnSpc>
              <a:spcPct val="90000"/>
            </a:lnSpc>
            <a:spcBef>
              <a:spcPct val="0"/>
            </a:spcBef>
            <a:spcAft>
              <a:spcPct val="35000"/>
            </a:spcAft>
            <a:buNone/>
          </a:pPr>
          <a:r>
            <a:rPr lang="en-US" sz="2400" kern="1200" dirty="0"/>
            <a:t>out to families in non-traditional ways (and places), </a:t>
          </a:r>
        </a:p>
      </dsp:txBody>
      <dsp:txXfrm>
        <a:off x="2200002" y="1130795"/>
        <a:ext cx="8800009" cy="1064848"/>
      </dsp:txXfrm>
    </dsp:sp>
    <dsp:sp modelId="{C6661A2C-9983-42BE-83A9-6F020242336C}">
      <dsp:nvSpPr>
        <dsp:cNvPr id="0" name=""/>
        <dsp:cNvSpPr/>
      </dsp:nvSpPr>
      <dsp:spPr>
        <a:xfrm>
          <a:off x="0" y="1130795"/>
          <a:ext cx="2200002" cy="1064848"/>
        </a:xfrm>
        <a:prstGeom prst="rect">
          <a:avLst/>
        </a:prstGeom>
        <a:gradFill rotWithShape="0">
          <a:gsLst>
            <a:gs pos="0">
              <a:schemeClr val="lt1">
                <a:hueOff val="0"/>
                <a:satOff val="0"/>
                <a:lumOff val="0"/>
                <a:alphaOff val="0"/>
                <a:tint val="83000"/>
                <a:satMod val="100000"/>
                <a:lumMod val="100000"/>
              </a:schemeClr>
            </a:gs>
            <a:gs pos="100000">
              <a:schemeClr val="lt1">
                <a:hueOff val="0"/>
                <a:satOff val="0"/>
                <a:lumOff val="0"/>
                <a:alphaOff val="0"/>
                <a:tint val="61000"/>
                <a:satMod val="150000"/>
                <a:lum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417" tIns="105183" rIns="116417" bIns="105183" numCol="1" spcCol="1270" anchor="ctr" anchorCtr="0">
          <a:noAutofit/>
        </a:bodyPr>
        <a:lstStyle/>
        <a:p>
          <a:pPr marL="0" lvl="0" indent="0" algn="ctr" defTabSz="1244600">
            <a:lnSpc>
              <a:spcPct val="90000"/>
            </a:lnSpc>
            <a:spcBef>
              <a:spcPct val="0"/>
            </a:spcBef>
            <a:spcAft>
              <a:spcPct val="35000"/>
            </a:spcAft>
            <a:buNone/>
          </a:pPr>
          <a:r>
            <a:rPr lang="en-US" sz="2800" kern="1200" dirty="0"/>
            <a:t>Reaching</a:t>
          </a:r>
        </a:p>
      </dsp:txBody>
      <dsp:txXfrm>
        <a:off x="0" y="1130795"/>
        <a:ext cx="2200002" cy="1064848"/>
      </dsp:txXfrm>
    </dsp:sp>
    <dsp:sp modelId="{B60CA576-198C-4F18-B600-CC43F0CB3A59}">
      <dsp:nvSpPr>
        <dsp:cNvPr id="0" name=""/>
        <dsp:cNvSpPr/>
      </dsp:nvSpPr>
      <dsp:spPr>
        <a:xfrm>
          <a:off x="2200002" y="2259535"/>
          <a:ext cx="8800009" cy="1064848"/>
        </a:xfrm>
        <a:prstGeom prst="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0745" tIns="270472" rIns="170745" bIns="270472" numCol="1" spcCol="1270" anchor="ctr" anchorCtr="0">
          <a:noAutofit/>
        </a:bodyPr>
        <a:lstStyle/>
        <a:p>
          <a:pPr marL="0" lvl="0" indent="0" algn="l" defTabSz="1066800">
            <a:lnSpc>
              <a:spcPct val="90000"/>
            </a:lnSpc>
            <a:spcBef>
              <a:spcPct val="0"/>
            </a:spcBef>
            <a:spcAft>
              <a:spcPct val="35000"/>
            </a:spcAft>
            <a:buNone/>
          </a:pPr>
          <a:r>
            <a:rPr lang="en-US" sz="2400" kern="1200" dirty="0"/>
            <a:t>family involvement</a:t>
          </a:r>
        </a:p>
      </dsp:txBody>
      <dsp:txXfrm>
        <a:off x="2200002" y="2259535"/>
        <a:ext cx="8800009" cy="1064848"/>
      </dsp:txXfrm>
    </dsp:sp>
    <dsp:sp modelId="{178B6C4D-2D9A-414A-A77A-73EBBC558460}">
      <dsp:nvSpPr>
        <dsp:cNvPr id="0" name=""/>
        <dsp:cNvSpPr/>
      </dsp:nvSpPr>
      <dsp:spPr>
        <a:xfrm>
          <a:off x="0" y="2259535"/>
          <a:ext cx="2200002" cy="1064848"/>
        </a:xfrm>
        <a:prstGeom prst="rect">
          <a:avLst/>
        </a:prstGeom>
        <a:gradFill rotWithShape="0">
          <a:gsLst>
            <a:gs pos="0">
              <a:schemeClr val="lt1">
                <a:hueOff val="0"/>
                <a:satOff val="0"/>
                <a:lumOff val="0"/>
                <a:alphaOff val="0"/>
                <a:tint val="83000"/>
                <a:satMod val="100000"/>
                <a:lumMod val="100000"/>
              </a:schemeClr>
            </a:gs>
            <a:gs pos="100000">
              <a:schemeClr val="lt1">
                <a:hueOff val="0"/>
                <a:satOff val="0"/>
                <a:lumOff val="0"/>
                <a:alphaOff val="0"/>
                <a:tint val="61000"/>
                <a:satMod val="150000"/>
                <a:lum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417" tIns="105183" rIns="116417" bIns="105183" numCol="1" spcCol="1270" anchor="ctr" anchorCtr="0">
          <a:noAutofit/>
        </a:bodyPr>
        <a:lstStyle/>
        <a:p>
          <a:pPr marL="0" lvl="0" indent="0" algn="ctr" defTabSz="1244600">
            <a:lnSpc>
              <a:spcPct val="90000"/>
            </a:lnSpc>
            <a:spcBef>
              <a:spcPct val="0"/>
            </a:spcBef>
            <a:spcAft>
              <a:spcPct val="35000"/>
            </a:spcAft>
            <a:buNone/>
          </a:pPr>
          <a:r>
            <a:rPr lang="en-US" sz="2800" kern="1200" dirty="0"/>
            <a:t>Encouraging</a:t>
          </a:r>
        </a:p>
      </dsp:txBody>
      <dsp:txXfrm>
        <a:off x="0" y="2259535"/>
        <a:ext cx="2200002" cy="1064848"/>
      </dsp:txXfrm>
    </dsp:sp>
    <dsp:sp modelId="{2F9C3FC2-3A0A-458A-98A8-CD179B4A5272}">
      <dsp:nvSpPr>
        <dsp:cNvPr id="0" name=""/>
        <dsp:cNvSpPr/>
      </dsp:nvSpPr>
      <dsp:spPr>
        <a:xfrm>
          <a:off x="2200002" y="3388275"/>
          <a:ext cx="8800009" cy="1064848"/>
        </a:xfrm>
        <a:prstGeom prst="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0745" tIns="270472" rIns="170745" bIns="270472" numCol="1" spcCol="1270" anchor="ctr" anchorCtr="0">
          <a:noAutofit/>
        </a:bodyPr>
        <a:lstStyle/>
        <a:p>
          <a:pPr marL="0" lvl="0" indent="0" algn="l" defTabSz="1066800">
            <a:lnSpc>
              <a:spcPct val="90000"/>
            </a:lnSpc>
            <a:spcBef>
              <a:spcPct val="0"/>
            </a:spcBef>
            <a:spcAft>
              <a:spcPct val="35000"/>
            </a:spcAft>
            <a:buNone/>
          </a:pPr>
          <a:r>
            <a:rPr lang="en-US" sz="2400" kern="1200" dirty="0"/>
            <a:t>about and using families' funds of knowledge.</a:t>
          </a:r>
        </a:p>
      </dsp:txBody>
      <dsp:txXfrm>
        <a:off x="2200002" y="3388275"/>
        <a:ext cx="8800009" cy="1064848"/>
      </dsp:txXfrm>
    </dsp:sp>
    <dsp:sp modelId="{19D84ADA-87D7-405E-A066-20D3A1EF1EE7}">
      <dsp:nvSpPr>
        <dsp:cNvPr id="0" name=""/>
        <dsp:cNvSpPr/>
      </dsp:nvSpPr>
      <dsp:spPr>
        <a:xfrm>
          <a:off x="0" y="3388275"/>
          <a:ext cx="2200002" cy="1064848"/>
        </a:xfrm>
        <a:prstGeom prst="rect">
          <a:avLst/>
        </a:prstGeom>
        <a:gradFill rotWithShape="0">
          <a:gsLst>
            <a:gs pos="0">
              <a:schemeClr val="lt1">
                <a:hueOff val="0"/>
                <a:satOff val="0"/>
                <a:lumOff val="0"/>
                <a:alphaOff val="0"/>
                <a:tint val="83000"/>
                <a:satMod val="100000"/>
                <a:lumMod val="100000"/>
              </a:schemeClr>
            </a:gs>
            <a:gs pos="100000">
              <a:schemeClr val="lt1">
                <a:hueOff val="0"/>
                <a:satOff val="0"/>
                <a:lumOff val="0"/>
                <a:alphaOff val="0"/>
                <a:tint val="61000"/>
                <a:satMod val="150000"/>
                <a:lumMod val="10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417" tIns="105183" rIns="116417" bIns="105183" numCol="1" spcCol="1270" anchor="ctr" anchorCtr="0">
          <a:noAutofit/>
        </a:bodyPr>
        <a:lstStyle/>
        <a:p>
          <a:pPr marL="0" lvl="0" indent="0" algn="ctr" defTabSz="1244600">
            <a:lnSpc>
              <a:spcPct val="90000"/>
            </a:lnSpc>
            <a:spcBef>
              <a:spcPct val="0"/>
            </a:spcBef>
            <a:spcAft>
              <a:spcPct val="35000"/>
            </a:spcAft>
            <a:buNone/>
          </a:pPr>
          <a:r>
            <a:rPr lang="en-US" sz="2800" kern="1200" dirty="0"/>
            <a:t>Learning</a:t>
          </a:r>
        </a:p>
      </dsp:txBody>
      <dsp:txXfrm>
        <a:off x="0" y="3388275"/>
        <a:ext cx="2200002" cy="10648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D2647-770A-40AC-A990-B25C55324301}">
      <dsp:nvSpPr>
        <dsp:cNvPr id="0" name=""/>
        <dsp:cNvSpPr/>
      </dsp:nvSpPr>
      <dsp:spPr>
        <a:xfrm>
          <a:off x="0" y="0"/>
          <a:ext cx="59915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063EC-666E-48B8-98A3-54E0F07CB8CA}">
      <dsp:nvSpPr>
        <dsp:cNvPr id="0" name=""/>
        <dsp:cNvSpPr/>
      </dsp:nvSpPr>
      <dsp:spPr>
        <a:xfrm>
          <a:off x="0" y="0"/>
          <a:ext cx="5991573" cy="133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latin typeface="Tw Cen MT Condensed" panose="020B0606020104020203"/>
            </a:rPr>
            <a:t>1. What</a:t>
          </a:r>
          <a:r>
            <a:rPr lang="en-US" sz="2700" kern="1200" dirty="0"/>
            <a:t> strategy/strategies did you implement? </a:t>
          </a:r>
        </a:p>
      </dsp:txBody>
      <dsp:txXfrm>
        <a:off x="0" y="0"/>
        <a:ext cx="5991573" cy="1337915"/>
      </dsp:txXfrm>
    </dsp:sp>
    <dsp:sp modelId="{ECCFF6C9-852D-4F80-B8AA-7FA98B2915C3}">
      <dsp:nvSpPr>
        <dsp:cNvPr id="0" name=""/>
        <dsp:cNvSpPr/>
      </dsp:nvSpPr>
      <dsp:spPr>
        <a:xfrm>
          <a:off x="0" y="1337915"/>
          <a:ext cx="59915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DC15D4-F277-4757-BBC9-817904AEA8AC}">
      <dsp:nvSpPr>
        <dsp:cNvPr id="0" name=""/>
        <dsp:cNvSpPr/>
      </dsp:nvSpPr>
      <dsp:spPr>
        <a:xfrm>
          <a:off x="0" y="1337915"/>
          <a:ext cx="5991573" cy="133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2. How does the strategy address one of the 4 areas of family collaboration?</a:t>
          </a:r>
        </a:p>
      </dsp:txBody>
      <dsp:txXfrm>
        <a:off x="0" y="1337915"/>
        <a:ext cx="5991573" cy="1337915"/>
      </dsp:txXfrm>
    </dsp:sp>
    <dsp:sp modelId="{2BC93CA7-646F-4D4B-9731-94B4DD9A3BAB}">
      <dsp:nvSpPr>
        <dsp:cNvPr id="0" name=""/>
        <dsp:cNvSpPr/>
      </dsp:nvSpPr>
      <dsp:spPr>
        <a:xfrm>
          <a:off x="0" y="2675830"/>
          <a:ext cx="59915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BFC151-0487-4D7C-9EE4-5612149B87A9}">
      <dsp:nvSpPr>
        <dsp:cNvPr id="0" name=""/>
        <dsp:cNvSpPr/>
      </dsp:nvSpPr>
      <dsp:spPr>
        <a:xfrm>
          <a:off x="0" y="2675830"/>
          <a:ext cx="5991573" cy="133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3. What were some challenges you faced in implementing the strategy and how did you work to overcome these challenges?</a:t>
          </a:r>
        </a:p>
      </dsp:txBody>
      <dsp:txXfrm>
        <a:off x="0" y="2675830"/>
        <a:ext cx="5991573" cy="1337915"/>
      </dsp:txXfrm>
    </dsp:sp>
    <dsp:sp modelId="{005CE3AB-80DB-4F03-88E6-7AF81DC7BF17}">
      <dsp:nvSpPr>
        <dsp:cNvPr id="0" name=""/>
        <dsp:cNvSpPr/>
      </dsp:nvSpPr>
      <dsp:spPr>
        <a:xfrm>
          <a:off x="0" y="4013745"/>
          <a:ext cx="59915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D4B7ED-0068-4898-BA50-5241E9F558EE}">
      <dsp:nvSpPr>
        <dsp:cNvPr id="0" name=""/>
        <dsp:cNvSpPr/>
      </dsp:nvSpPr>
      <dsp:spPr>
        <a:xfrm>
          <a:off x="0" y="4013745"/>
          <a:ext cx="5991573" cy="133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4. What were the impacts of the strategy/strategies on students and their families?</a:t>
          </a:r>
        </a:p>
      </dsp:txBody>
      <dsp:txXfrm>
        <a:off x="0" y="4013745"/>
        <a:ext cx="5991573" cy="13379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A91A3C-F774-4634-AABB-4FA201B9EC74}" type="datetimeFigureOut">
              <a:rPr lang="en-US"/>
              <a:t>7/18/2019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AAC0BBC-5E15-4912-AFA4-DDCA8032065B}" type="slidenum">
              <a:rPr lang="en-US"/>
              <a:t>‹#›</a:t>
            </a:fld>
            <a:endParaRPr lang="en-US"/>
          </a:p>
        </p:txBody>
      </p:sp>
    </p:spTree>
    <p:extLst>
      <p:ext uri="{BB962C8B-B14F-4D97-AF65-F5344CB8AC3E}">
        <p14:creationId xmlns:p14="http://schemas.microsoft.com/office/powerpoint/2010/main" val="32995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Materials: Family/community action plan template</a:t>
            </a:r>
          </a:p>
        </p:txBody>
      </p:sp>
      <p:sp>
        <p:nvSpPr>
          <p:cNvPr id="4" name="Slide Number Placeholder 3"/>
          <p:cNvSpPr>
            <a:spLocks noGrp="1"/>
          </p:cNvSpPr>
          <p:nvPr>
            <p:ph type="sldNum" sz="quarter" idx="5"/>
          </p:nvPr>
        </p:nvSpPr>
        <p:spPr/>
        <p:txBody>
          <a:bodyPr/>
          <a:lstStyle/>
          <a:p>
            <a:fld id="{8AAC0BBC-5E15-4912-AFA4-DDCA8032065B}" type="slidenum">
              <a:rPr lang="en-US"/>
              <a:t>54</a:t>
            </a:fld>
            <a:endParaRPr lang="en-US"/>
          </a:p>
        </p:txBody>
      </p:sp>
    </p:spTree>
    <p:extLst>
      <p:ext uri="{BB962C8B-B14F-4D97-AF65-F5344CB8AC3E}">
        <p14:creationId xmlns:p14="http://schemas.microsoft.com/office/powerpoint/2010/main" val="3470725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3473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CD73815-2707-4475-8F1A-B873CB631BB4}"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1521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4AFB99-0EAB-4182-AFF8-E214C82A68F6}"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44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D3794B-289A-4A80-97D7-111025398D45}"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54528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6949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C6A301-0538-44EC-B09D-202E1042A48B}"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0071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789574A-8875-45EF-8EA2-3CAA0F7ABC4C}" type="datetimeFigureOut">
              <a:rPr lang="en-US" dirty="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80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6305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2422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2858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72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7/18/2019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5188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coloursofus.com/multicultural-childrens-books-about-adoption/" TargetMode="External"/><Relationship Id="rId13" Type="http://schemas.openxmlformats.org/officeDocument/2006/relationships/image" Target="../media/image35.png"/><Relationship Id="rId3" Type="http://schemas.openxmlformats.org/officeDocument/2006/relationships/hyperlink" Target="https://www.readbrightly.com/books-about-blended-families/" TargetMode="External"/><Relationship Id="rId7" Type="http://schemas.openxmlformats.org/officeDocument/2006/relationships/hyperlink" Target="https://www.readbrightly.com/books-and-activities-to-capture-your-family-history/" TargetMode="External"/><Relationship Id="rId12" Type="http://schemas.openxmlformats.org/officeDocument/2006/relationships/image" Target="../media/image34.png"/><Relationship Id="rId2" Type="http://schemas.openxmlformats.org/officeDocument/2006/relationships/hyperlink" Target="https://www.readbrightly.com/books-about-all-kinds-of-families/" TargetMode="External"/><Relationship Id="rId1" Type="http://schemas.openxmlformats.org/officeDocument/2006/relationships/slideLayout" Target="../slideLayouts/slideLayout4.xml"/><Relationship Id="rId6" Type="http://schemas.openxmlformats.org/officeDocument/2006/relationships/hyperlink" Target="https://www.readbrightly.com/our-favorite-grandparents-from-childrens-literature/" TargetMode="External"/><Relationship Id="rId11" Type="http://schemas.openxmlformats.org/officeDocument/2006/relationships/image" Target="../media/image33.png"/><Relationship Id="rId5" Type="http://schemas.openxmlformats.org/officeDocument/2006/relationships/hyperlink" Target="https://www.readbrightly.com/sweet-picture-books-single-moms-families/" TargetMode="External"/><Relationship Id="rId10" Type="http://schemas.openxmlformats.org/officeDocument/2006/relationships/hyperlink" Target="http://coloursofus.com/18-multicultural-childrens-books-featuring-lgbtqia-characters/" TargetMode="External"/><Relationship Id="rId4" Type="http://schemas.openxmlformats.org/officeDocument/2006/relationships/hyperlink" Target="https://www.readbrightly.com/great-picture-books-for-military-families/" TargetMode="External"/><Relationship Id="rId9" Type="http://schemas.openxmlformats.org/officeDocument/2006/relationships/hyperlink" Target="http://coloursofus.com/picture-books-about-mixed-race-familie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diagramLayout" Target="../diagrams/layout9.xml"/><Relationship Id="rId7" Type="http://schemas.openxmlformats.org/officeDocument/2006/relationships/image" Target="../media/image54.jpeg"/><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hyperlink" Target="https://creativecommons.org/licenses/by-nc-sa/3.0/"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Project place summer institute</a:t>
            </a:r>
          </a:p>
        </p:txBody>
      </p:sp>
      <p:sp>
        <p:nvSpPr>
          <p:cNvPr id="3" name="Subtitle 2"/>
          <p:cNvSpPr>
            <a:spLocks noGrp="1"/>
          </p:cNvSpPr>
          <p:nvPr>
            <p:ph type="subTitle" idx="1"/>
          </p:nvPr>
        </p:nvSpPr>
        <p:spPr/>
        <p:txBody>
          <a:bodyPr>
            <a:normAutofit/>
          </a:bodyPr>
          <a:lstStyle/>
          <a:p>
            <a:r>
              <a:rPr lang="en-US" sz="2800" b="1" i="1" dirty="0"/>
              <a:t>Day 3: July 24, 2019</a:t>
            </a:r>
          </a:p>
        </p:txBody>
      </p:sp>
    </p:spTree>
    <p:extLst>
      <p:ext uri="{BB962C8B-B14F-4D97-AF65-F5344CB8AC3E}">
        <p14:creationId xmlns:p14="http://schemas.microsoft.com/office/powerpoint/2010/main" val="69016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6B51-9B33-4C29-ADBB-169652872CE4}"/>
              </a:ext>
            </a:extLst>
          </p:cNvPr>
          <p:cNvSpPr>
            <a:spLocks noGrp="1"/>
          </p:cNvSpPr>
          <p:nvPr>
            <p:ph type="title"/>
          </p:nvPr>
        </p:nvSpPr>
        <p:spPr>
          <a:xfrm>
            <a:off x="1024128" y="585216"/>
            <a:ext cx="6066818" cy="1499616"/>
          </a:xfrm>
        </p:spPr>
        <p:txBody>
          <a:bodyPr>
            <a:normAutofit/>
          </a:bodyPr>
          <a:lstStyle/>
          <a:p>
            <a:r>
              <a:rPr lang="en-US" b="1" dirty="0"/>
              <a:t>FOK Examples:</a:t>
            </a:r>
            <a:r>
              <a:rPr lang="en-US" dirty="0"/>
              <a:t> </a:t>
            </a:r>
            <a:r>
              <a:rPr lang="en-US" i="1" dirty="0"/>
              <a:t>Mining &amp; natural resources</a:t>
            </a:r>
          </a:p>
        </p:txBody>
      </p:sp>
      <p:sp>
        <p:nvSpPr>
          <p:cNvPr id="3" name="Content Placeholder 2">
            <a:extLst>
              <a:ext uri="{FF2B5EF4-FFF2-40B4-BE49-F238E27FC236}">
                <a16:creationId xmlns:a16="http://schemas.microsoft.com/office/drawing/2014/main" id="{D466DBCF-3019-43BE-A2E6-193E775C7D31}"/>
              </a:ext>
            </a:extLst>
          </p:cNvPr>
          <p:cNvSpPr>
            <a:spLocks noGrp="1"/>
          </p:cNvSpPr>
          <p:nvPr>
            <p:ph idx="1"/>
          </p:nvPr>
        </p:nvSpPr>
        <p:spPr>
          <a:xfrm>
            <a:off x="1024128" y="2286000"/>
            <a:ext cx="6066818" cy="4023360"/>
          </a:xfrm>
        </p:spPr>
        <p:txBody>
          <a:bodyPr vert="horz" lIns="45720" tIns="45720" rIns="45720" bIns="45720" rtlCol="0" anchor="t">
            <a:normAutofit/>
          </a:bodyPr>
          <a:lstStyle/>
          <a:p>
            <a:r>
              <a:rPr lang="en-US" sz="2800"/>
              <a:t>Minerals</a:t>
            </a:r>
          </a:p>
          <a:p>
            <a:r>
              <a:rPr lang="en-US" sz="2800"/>
              <a:t>Blasting</a:t>
            </a:r>
          </a:p>
          <a:p>
            <a:r>
              <a:rPr lang="en-US" sz="2800"/>
              <a:t>Timbering</a:t>
            </a:r>
          </a:p>
          <a:p>
            <a:r>
              <a:rPr lang="en-US" sz="2800"/>
              <a:t>Equipment maintenance</a:t>
            </a:r>
          </a:p>
        </p:txBody>
      </p:sp>
      <p:pic>
        <p:nvPicPr>
          <p:cNvPr id="4" name="Picture 4" descr="An old photo of a person&#10;&#10;Description generated with high confidence">
            <a:extLst>
              <a:ext uri="{FF2B5EF4-FFF2-40B4-BE49-F238E27FC236}">
                <a16:creationId xmlns:a16="http://schemas.microsoft.com/office/drawing/2014/main" id="{DDDCC6D4-4CE0-4337-AE07-C27F54B7451B}"/>
              </a:ext>
            </a:extLst>
          </p:cNvPr>
          <p:cNvPicPr>
            <a:picLocks noChangeAspect="1"/>
          </p:cNvPicPr>
          <p:nvPr/>
        </p:nvPicPr>
        <p:blipFill rotWithShape="1">
          <a:blip r:embed="rId2"/>
          <a:srcRect l="6769" r="7676" b="1"/>
          <a:stretch/>
        </p:blipFill>
        <p:spPr>
          <a:xfrm>
            <a:off x="7552266" y="10"/>
            <a:ext cx="4639733" cy="6857990"/>
          </a:xfrm>
          <a:prstGeom prst="rect">
            <a:avLst/>
          </a:prstGeom>
        </p:spPr>
      </p:pic>
    </p:spTree>
    <p:extLst>
      <p:ext uri="{BB962C8B-B14F-4D97-AF65-F5344CB8AC3E}">
        <p14:creationId xmlns:p14="http://schemas.microsoft.com/office/powerpoint/2010/main" val="230433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9317-0F3E-4C65-B1F6-39702165775F}"/>
              </a:ext>
            </a:extLst>
          </p:cNvPr>
          <p:cNvSpPr>
            <a:spLocks noGrp="1"/>
          </p:cNvSpPr>
          <p:nvPr>
            <p:ph type="title"/>
          </p:nvPr>
        </p:nvSpPr>
        <p:spPr>
          <a:xfrm>
            <a:off x="1024128" y="585216"/>
            <a:ext cx="6066818" cy="1499616"/>
          </a:xfrm>
        </p:spPr>
        <p:txBody>
          <a:bodyPr>
            <a:normAutofit/>
          </a:bodyPr>
          <a:lstStyle/>
          <a:p>
            <a:r>
              <a:rPr lang="en-US" b="1" dirty="0"/>
              <a:t>FOK examples:</a:t>
            </a:r>
            <a:r>
              <a:rPr lang="en-US" dirty="0"/>
              <a:t> </a:t>
            </a:r>
            <a:r>
              <a:rPr lang="en-US" i="1" dirty="0"/>
              <a:t>Construction</a:t>
            </a:r>
          </a:p>
        </p:txBody>
      </p:sp>
      <p:sp>
        <p:nvSpPr>
          <p:cNvPr id="3" name="Content Placeholder 2">
            <a:extLst>
              <a:ext uri="{FF2B5EF4-FFF2-40B4-BE49-F238E27FC236}">
                <a16:creationId xmlns:a16="http://schemas.microsoft.com/office/drawing/2014/main" id="{A4ED5EF6-AAC3-462C-8EF4-90449A0FBB9E}"/>
              </a:ext>
            </a:extLst>
          </p:cNvPr>
          <p:cNvSpPr>
            <a:spLocks noGrp="1"/>
          </p:cNvSpPr>
          <p:nvPr>
            <p:ph idx="1"/>
          </p:nvPr>
        </p:nvSpPr>
        <p:spPr>
          <a:xfrm>
            <a:off x="1024128" y="2286000"/>
            <a:ext cx="6066818" cy="4023360"/>
          </a:xfrm>
        </p:spPr>
        <p:txBody>
          <a:bodyPr vert="horz" lIns="45720" tIns="45720" rIns="45720" bIns="45720" rtlCol="0">
            <a:normAutofit/>
          </a:bodyPr>
          <a:lstStyle/>
          <a:p>
            <a:r>
              <a:rPr lang="en-US"/>
              <a:t>Carpentry</a:t>
            </a:r>
          </a:p>
          <a:p>
            <a:r>
              <a:rPr lang="en-US"/>
              <a:t>Masonry</a:t>
            </a:r>
          </a:p>
          <a:p>
            <a:r>
              <a:rPr lang="en-US"/>
              <a:t>Roofing</a:t>
            </a:r>
          </a:p>
          <a:p>
            <a:r>
              <a:rPr lang="en-US"/>
              <a:t>Painting</a:t>
            </a:r>
          </a:p>
          <a:p>
            <a:r>
              <a:rPr lang="en-US"/>
              <a:t>Design &amp; architecture </a:t>
            </a:r>
          </a:p>
        </p:txBody>
      </p:sp>
      <p:pic>
        <p:nvPicPr>
          <p:cNvPr id="4" name="Picture 4">
            <a:extLst>
              <a:ext uri="{FF2B5EF4-FFF2-40B4-BE49-F238E27FC236}">
                <a16:creationId xmlns:a16="http://schemas.microsoft.com/office/drawing/2014/main" id="{48623CAA-CA55-4CF4-953A-3D1148824E6C}"/>
              </a:ext>
            </a:extLst>
          </p:cNvPr>
          <p:cNvPicPr>
            <a:picLocks noChangeAspect="1"/>
          </p:cNvPicPr>
          <p:nvPr/>
        </p:nvPicPr>
        <p:blipFill rotWithShape="1">
          <a:blip r:embed="rId2"/>
          <a:srcRect l="-298" t="-351" b="8070"/>
          <a:stretch/>
        </p:blipFill>
        <p:spPr>
          <a:xfrm>
            <a:off x="7867232" y="640080"/>
            <a:ext cx="3369724" cy="2628053"/>
          </a:xfrm>
          <a:prstGeom prst="rect">
            <a:avLst/>
          </a:prstGeom>
        </p:spPr>
      </p:pic>
      <p:pic>
        <p:nvPicPr>
          <p:cNvPr id="6" name="Picture 6" descr="A picture containing outdoor, sky, person, ground&#10;&#10;Description generated with very high confidence">
            <a:extLst>
              <a:ext uri="{FF2B5EF4-FFF2-40B4-BE49-F238E27FC236}">
                <a16:creationId xmlns:a16="http://schemas.microsoft.com/office/drawing/2014/main" id="{828D21FD-34F7-4300-858A-FB05B53F4E2E}"/>
              </a:ext>
            </a:extLst>
          </p:cNvPr>
          <p:cNvPicPr>
            <a:picLocks noChangeAspect="1"/>
          </p:cNvPicPr>
          <p:nvPr/>
        </p:nvPicPr>
        <p:blipFill rotWithShape="1">
          <a:blip r:embed="rId3"/>
          <a:srcRect l="732" r="1189" b="-3"/>
          <a:stretch/>
        </p:blipFill>
        <p:spPr>
          <a:xfrm>
            <a:off x="7614131" y="3589867"/>
            <a:ext cx="3875926" cy="2628053"/>
          </a:xfrm>
          <a:prstGeom prst="rect">
            <a:avLst/>
          </a:prstGeom>
        </p:spPr>
      </p:pic>
    </p:spTree>
    <p:extLst>
      <p:ext uri="{BB962C8B-B14F-4D97-AF65-F5344CB8AC3E}">
        <p14:creationId xmlns:p14="http://schemas.microsoft.com/office/powerpoint/2010/main" val="887499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12DE-DBB3-4588-AB95-32782239C87F}"/>
              </a:ext>
            </a:extLst>
          </p:cNvPr>
          <p:cNvSpPr>
            <a:spLocks noGrp="1"/>
          </p:cNvSpPr>
          <p:nvPr>
            <p:ph type="title"/>
          </p:nvPr>
        </p:nvSpPr>
        <p:spPr>
          <a:xfrm>
            <a:off x="6825673" y="585216"/>
            <a:ext cx="4866794" cy="1499616"/>
          </a:xfrm>
        </p:spPr>
        <p:txBody>
          <a:bodyPr>
            <a:normAutofit/>
          </a:bodyPr>
          <a:lstStyle/>
          <a:p>
            <a:r>
              <a:rPr lang="en-US" b="1" dirty="0"/>
              <a:t>FOK examples:</a:t>
            </a:r>
            <a:r>
              <a:rPr lang="en-US" dirty="0"/>
              <a:t> </a:t>
            </a:r>
            <a:r>
              <a:rPr lang="en-US" i="1" dirty="0"/>
              <a:t>Business</a:t>
            </a:r>
          </a:p>
        </p:txBody>
      </p:sp>
      <p:sp>
        <p:nvSpPr>
          <p:cNvPr id="3" name="Content Placeholder 2">
            <a:extLst>
              <a:ext uri="{FF2B5EF4-FFF2-40B4-BE49-F238E27FC236}">
                <a16:creationId xmlns:a16="http://schemas.microsoft.com/office/drawing/2014/main" id="{8611078C-DA7F-4C7A-A6AF-FB322B16B8E2}"/>
              </a:ext>
            </a:extLst>
          </p:cNvPr>
          <p:cNvSpPr>
            <a:spLocks noGrp="1"/>
          </p:cNvSpPr>
          <p:nvPr>
            <p:ph idx="1"/>
          </p:nvPr>
        </p:nvSpPr>
        <p:spPr>
          <a:xfrm>
            <a:off x="6825673" y="2286000"/>
            <a:ext cx="4866794" cy="4023360"/>
          </a:xfrm>
        </p:spPr>
        <p:txBody>
          <a:bodyPr vert="horz" lIns="45720" tIns="45720" rIns="45720" bIns="45720" rtlCol="0" anchor="t">
            <a:normAutofit/>
          </a:bodyPr>
          <a:lstStyle/>
          <a:p>
            <a:r>
              <a:rPr lang="en-US" sz="2800"/>
              <a:t>Market values</a:t>
            </a:r>
          </a:p>
          <a:p>
            <a:r>
              <a:rPr lang="en-US" sz="2800"/>
              <a:t>Appraising</a:t>
            </a:r>
          </a:p>
          <a:p>
            <a:r>
              <a:rPr lang="en-US" sz="2800"/>
              <a:t>Renting &amp; selling</a:t>
            </a:r>
          </a:p>
          <a:p>
            <a:r>
              <a:rPr lang="en-US" sz="2800"/>
              <a:t>Building codes</a:t>
            </a:r>
          </a:p>
          <a:p>
            <a:r>
              <a:rPr lang="en-US" sz="2800"/>
              <a:t>Accounting</a:t>
            </a:r>
          </a:p>
          <a:p>
            <a:r>
              <a:rPr lang="en-US" sz="2800"/>
              <a:t>Labor laws</a:t>
            </a:r>
          </a:p>
        </p:txBody>
      </p:sp>
      <p:pic>
        <p:nvPicPr>
          <p:cNvPr id="4" name="Picture 4" descr="A picture containing person, indoor, small, table&#10;&#10;Description generated with very high confidence">
            <a:extLst>
              <a:ext uri="{FF2B5EF4-FFF2-40B4-BE49-F238E27FC236}">
                <a16:creationId xmlns:a16="http://schemas.microsoft.com/office/drawing/2014/main" id="{BF9D4191-B365-4E96-B489-B95F89E0A6B2}"/>
              </a:ext>
            </a:extLst>
          </p:cNvPr>
          <p:cNvPicPr>
            <a:picLocks noChangeAspect="1"/>
          </p:cNvPicPr>
          <p:nvPr/>
        </p:nvPicPr>
        <p:blipFill rotWithShape="1">
          <a:blip r:embed="rId2"/>
          <a:srcRect l="18355" r="19914" b="-3"/>
          <a:stretch/>
        </p:blipFill>
        <p:spPr>
          <a:xfrm>
            <a:off x="20" y="10"/>
            <a:ext cx="2934452" cy="3315748"/>
          </a:xfrm>
          <a:prstGeom prst="rect">
            <a:avLst/>
          </a:prstGeom>
        </p:spPr>
      </p:pic>
      <p:pic>
        <p:nvPicPr>
          <p:cNvPr id="6" name="Picture 6">
            <a:extLst>
              <a:ext uri="{FF2B5EF4-FFF2-40B4-BE49-F238E27FC236}">
                <a16:creationId xmlns:a16="http://schemas.microsoft.com/office/drawing/2014/main" id="{D697A08D-D2F7-4AF7-B66F-A98EA5AD07D3}"/>
              </a:ext>
            </a:extLst>
          </p:cNvPr>
          <p:cNvPicPr>
            <a:picLocks noChangeAspect="1"/>
          </p:cNvPicPr>
          <p:nvPr/>
        </p:nvPicPr>
        <p:blipFill rotWithShape="1">
          <a:blip r:embed="rId3"/>
          <a:srcRect l="5722" r="34354" b="-2"/>
          <a:stretch/>
        </p:blipFill>
        <p:spPr>
          <a:xfrm>
            <a:off x="3095339" y="10"/>
            <a:ext cx="2999073" cy="3315748"/>
          </a:xfrm>
          <a:prstGeom prst="rect">
            <a:avLst/>
          </a:prstGeom>
        </p:spPr>
      </p:pic>
      <p:pic>
        <p:nvPicPr>
          <p:cNvPr id="8" name="Picture 8" descr="A person standing in front of a restaurant&#10;&#10;Description generated with very high confidence">
            <a:extLst>
              <a:ext uri="{FF2B5EF4-FFF2-40B4-BE49-F238E27FC236}">
                <a16:creationId xmlns:a16="http://schemas.microsoft.com/office/drawing/2014/main" id="{9079362A-6D5D-4448-B8F6-018CF2C7EAD7}"/>
              </a:ext>
            </a:extLst>
          </p:cNvPr>
          <p:cNvPicPr>
            <a:picLocks noChangeAspect="1"/>
          </p:cNvPicPr>
          <p:nvPr/>
        </p:nvPicPr>
        <p:blipFill rotWithShape="1">
          <a:blip r:embed="rId4"/>
          <a:srcRect b="2232"/>
          <a:stretch/>
        </p:blipFill>
        <p:spPr>
          <a:xfrm>
            <a:off x="20" y="3476625"/>
            <a:ext cx="6094392" cy="3381375"/>
          </a:xfrm>
          <a:prstGeom prst="rect">
            <a:avLst/>
          </a:prstGeom>
        </p:spPr>
      </p:pic>
    </p:spTree>
    <p:extLst>
      <p:ext uri="{BB962C8B-B14F-4D97-AF65-F5344CB8AC3E}">
        <p14:creationId xmlns:p14="http://schemas.microsoft.com/office/powerpoint/2010/main" val="820737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ACCE-3E2E-4EE2-9E75-7CAD2CD0C2B5}"/>
              </a:ext>
            </a:extLst>
          </p:cNvPr>
          <p:cNvSpPr>
            <a:spLocks noGrp="1"/>
          </p:cNvSpPr>
          <p:nvPr>
            <p:ph type="title"/>
          </p:nvPr>
        </p:nvSpPr>
        <p:spPr>
          <a:xfrm>
            <a:off x="1024128" y="585216"/>
            <a:ext cx="4732244" cy="1499616"/>
          </a:xfrm>
        </p:spPr>
        <p:txBody>
          <a:bodyPr>
            <a:normAutofit/>
          </a:bodyPr>
          <a:lstStyle/>
          <a:p>
            <a:r>
              <a:rPr lang="en-US" b="1" dirty="0"/>
              <a:t>FOK examples:</a:t>
            </a:r>
            <a:r>
              <a:rPr lang="en-US" dirty="0"/>
              <a:t> </a:t>
            </a:r>
            <a:r>
              <a:rPr lang="en-US" i="1" dirty="0"/>
              <a:t>medicine</a:t>
            </a:r>
          </a:p>
        </p:txBody>
      </p:sp>
      <p:sp>
        <p:nvSpPr>
          <p:cNvPr id="3" name="Content Placeholder 2">
            <a:extLst>
              <a:ext uri="{FF2B5EF4-FFF2-40B4-BE49-F238E27FC236}">
                <a16:creationId xmlns:a16="http://schemas.microsoft.com/office/drawing/2014/main" id="{B01882C2-1F44-4B40-BF2A-41F40DD9AF8D}"/>
              </a:ext>
            </a:extLst>
          </p:cNvPr>
          <p:cNvSpPr>
            <a:spLocks noGrp="1"/>
          </p:cNvSpPr>
          <p:nvPr>
            <p:ph idx="1"/>
          </p:nvPr>
        </p:nvSpPr>
        <p:spPr>
          <a:xfrm>
            <a:off x="1024129" y="2286000"/>
            <a:ext cx="4656236" cy="4023360"/>
          </a:xfrm>
        </p:spPr>
        <p:txBody>
          <a:bodyPr vert="horz" lIns="45720" tIns="45720" rIns="45720" bIns="45720" rtlCol="0" anchor="t">
            <a:normAutofit/>
          </a:bodyPr>
          <a:lstStyle/>
          <a:p>
            <a:r>
              <a:rPr lang="en-US"/>
              <a:t>First aid procedures</a:t>
            </a:r>
          </a:p>
          <a:p>
            <a:r>
              <a:rPr lang="en-US"/>
              <a:t>Nursing</a:t>
            </a:r>
          </a:p>
          <a:p>
            <a:r>
              <a:rPr lang="en-US"/>
              <a:t>Midwifery</a:t>
            </a:r>
          </a:p>
          <a:p>
            <a:r>
              <a:rPr lang="en-US"/>
              <a:t>Folk medicine</a:t>
            </a:r>
          </a:p>
          <a:p>
            <a:r>
              <a:rPr lang="en-US"/>
              <a:t>Herbal knowledge</a:t>
            </a:r>
          </a:p>
        </p:txBody>
      </p:sp>
      <p:sp>
        <p:nvSpPr>
          <p:cNvPr id="11" name="Rectangle 10">
            <a:extLst>
              <a:ext uri="{FF2B5EF4-FFF2-40B4-BE49-F238E27FC236}">
                <a16:creationId xmlns:a16="http://schemas.microsoft.com/office/drawing/2014/main" id="{330AC953-B288-47C9-81F1-FED6F35D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900B7A-23A2-42D5-9B0A-3CA9FD09B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red and white sign&#10;&#10;Description generated with very high confidence">
            <a:extLst>
              <a:ext uri="{FF2B5EF4-FFF2-40B4-BE49-F238E27FC236}">
                <a16:creationId xmlns:a16="http://schemas.microsoft.com/office/drawing/2014/main" id="{1D63B040-B6F5-444C-A743-0761527622C0}"/>
              </a:ext>
            </a:extLst>
          </p:cNvPr>
          <p:cNvPicPr>
            <a:picLocks noChangeAspect="1"/>
          </p:cNvPicPr>
          <p:nvPr/>
        </p:nvPicPr>
        <p:blipFill>
          <a:blip r:embed="rId2"/>
          <a:stretch>
            <a:fillRect/>
          </a:stretch>
        </p:blipFill>
        <p:spPr>
          <a:xfrm>
            <a:off x="6702482" y="484068"/>
            <a:ext cx="3337560" cy="3337560"/>
          </a:xfrm>
          <a:prstGeom prst="rect">
            <a:avLst/>
          </a:prstGeom>
        </p:spPr>
      </p:pic>
      <p:sp>
        <p:nvSpPr>
          <p:cNvPr id="15" name="Rectangle 14">
            <a:extLst>
              <a:ext uri="{FF2B5EF4-FFF2-40B4-BE49-F238E27FC236}">
                <a16:creationId xmlns:a16="http://schemas.microsoft.com/office/drawing/2014/main" id="{8505A565-CAE0-42F8-846B-CE1A8A39D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47774E-7C53-4A79-999F-D9ABF0042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282977-2020-43C5-80C3-4191585F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bowl of fruit sitting on a table&#10;&#10;Description generated with very high confidence">
            <a:extLst>
              <a:ext uri="{FF2B5EF4-FFF2-40B4-BE49-F238E27FC236}">
                <a16:creationId xmlns:a16="http://schemas.microsoft.com/office/drawing/2014/main" id="{5AE9486D-09F8-4B8B-B441-6E9FD58A6D5B}"/>
              </a:ext>
            </a:extLst>
          </p:cNvPr>
          <p:cNvPicPr>
            <a:picLocks noChangeAspect="1"/>
          </p:cNvPicPr>
          <p:nvPr/>
        </p:nvPicPr>
        <p:blipFill>
          <a:blip r:embed="rId3"/>
          <a:stretch>
            <a:fillRect/>
          </a:stretch>
        </p:blipFill>
        <p:spPr>
          <a:xfrm>
            <a:off x="8833799" y="4348667"/>
            <a:ext cx="2880360" cy="1929841"/>
          </a:xfrm>
          <a:prstGeom prst="rect">
            <a:avLst/>
          </a:prstGeom>
        </p:spPr>
      </p:pic>
    </p:spTree>
    <p:extLst>
      <p:ext uri="{BB962C8B-B14F-4D97-AF65-F5344CB8AC3E}">
        <p14:creationId xmlns:p14="http://schemas.microsoft.com/office/powerpoint/2010/main" val="1218076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7ACF-BD9B-49A0-A495-F23A043D8171}"/>
              </a:ext>
            </a:extLst>
          </p:cNvPr>
          <p:cNvSpPr>
            <a:spLocks noGrp="1"/>
          </p:cNvSpPr>
          <p:nvPr>
            <p:ph type="title"/>
          </p:nvPr>
        </p:nvSpPr>
        <p:spPr>
          <a:xfrm>
            <a:off x="6825673" y="585216"/>
            <a:ext cx="5138191" cy="1499616"/>
          </a:xfrm>
        </p:spPr>
        <p:txBody>
          <a:bodyPr>
            <a:normAutofit/>
          </a:bodyPr>
          <a:lstStyle/>
          <a:p>
            <a:r>
              <a:rPr lang="en-US" sz="4300" b="1" dirty="0"/>
              <a:t>FOK Examples: </a:t>
            </a:r>
            <a:r>
              <a:rPr lang="en-US" sz="4300" i="1" dirty="0"/>
              <a:t>household management</a:t>
            </a:r>
          </a:p>
        </p:txBody>
      </p:sp>
      <p:sp>
        <p:nvSpPr>
          <p:cNvPr id="13" name="Rectangle 12">
            <a:extLst>
              <a:ext uri="{FF2B5EF4-FFF2-40B4-BE49-F238E27FC236}">
                <a16:creationId xmlns:a16="http://schemas.microsoft.com/office/drawing/2014/main" id="{A749BB65-1096-4A97-8A52-D89755E2D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34472" cy="3315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close up of a sign&#10;&#10;Description generated with very high confidence">
            <a:extLst>
              <a:ext uri="{FF2B5EF4-FFF2-40B4-BE49-F238E27FC236}">
                <a16:creationId xmlns:a16="http://schemas.microsoft.com/office/drawing/2014/main" id="{CB41E4BB-5D81-4525-B23B-8BCE44981F72}"/>
              </a:ext>
            </a:extLst>
          </p:cNvPr>
          <p:cNvPicPr>
            <a:picLocks noChangeAspect="1"/>
          </p:cNvPicPr>
          <p:nvPr/>
        </p:nvPicPr>
        <p:blipFill rotWithShape="1">
          <a:blip r:embed="rId2"/>
          <a:srcRect l="6097" r="7895" b="4"/>
          <a:stretch/>
        </p:blipFill>
        <p:spPr>
          <a:xfrm>
            <a:off x="-5912" y="10"/>
            <a:ext cx="2934472" cy="3315748"/>
          </a:xfrm>
          <a:prstGeom prst="rect">
            <a:avLst/>
          </a:prstGeom>
        </p:spPr>
      </p:pic>
      <p:pic>
        <p:nvPicPr>
          <p:cNvPr id="6" name="Picture 6" descr="A small child smiling at the camera&#10;&#10;Description generated with high confidence">
            <a:extLst>
              <a:ext uri="{FF2B5EF4-FFF2-40B4-BE49-F238E27FC236}">
                <a16:creationId xmlns:a16="http://schemas.microsoft.com/office/drawing/2014/main" id="{609893BA-53A0-4D27-A3D5-BC7C1D74F486}"/>
              </a:ext>
            </a:extLst>
          </p:cNvPr>
          <p:cNvPicPr>
            <a:picLocks noChangeAspect="1"/>
          </p:cNvPicPr>
          <p:nvPr/>
        </p:nvPicPr>
        <p:blipFill rotWithShape="1">
          <a:blip r:embed="rId3"/>
          <a:srcRect l="19648" r="758" b="3"/>
          <a:stretch/>
        </p:blipFill>
        <p:spPr>
          <a:xfrm>
            <a:off x="3096927" y="10"/>
            <a:ext cx="2999073" cy="3315748"/>
          </a:xfrm>
          <a:prstGeom prst="rect">
            <a:avLst/>
          </a:prstGeom>
        </p:spPr>
      </p:pic>
      <p:cxnSp>
        <p:nvCxnSpPr>
          <p:cNvPr id="15" name="Straight Connector 14">
            <a:extLst>
              <a:ext uri="{FF2B5EF4-FFF2-40B4-BE49-F238E27FC236}">
                <a16:creationId xmlns:a16="http://schemas.microsoft.com/office/drawing/2014/main" id="{3D9DE039-9A49-4253-ACEF-25EE49B10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7E1D3-2A1D-4AD5-AB95-DF977AC61A55}"/>
              </a:ext>
            </a:extLst>
          </p:cNvPr>
          <p:cNvSpPr>
            <a:spLocks noGrp="1"/>
          </p:cNvSpPr>
          <p:nvPr>
            <p:ph idx="1"/>
          </p:nvPr>
        </p:nvSpPr>
        <p:spPr>
          <a:xfrm>
            <a:off x="6825673" y="2286000"/>
            <a:ext cx="4866794" cy="4023360"/>
          </a:xfrm>
        </p:spPr>
        <p:txBody>
          <a:bodyPr vert="horz" lIns="45720" tIns="45720" rIns="45720" bIns="45720" rtlCol="0">
            <a:normAutofit/>
          </a:bodyPr>
          <a:lstStyle/>
          <a:p>
            <a:r>
              <a:rPr lang="en-US"/>
              <a:t>Budgeting</a:t>
            </a:r>
          </a:p>
          <a:p>
            <a:r>
              <a:rPr lang="en-US"/>
              <a:t>Child care and child development</a:t>
            </a:r>
          </a:p>
          <a:p>
            <a:r>
              <a:rPr lang="en-US"/>
              <a:t>Cooking</a:t>
            </a:r>
          </a:p>
          <a:p>
            <a:r>
              <a:rPr lang="en-US"/>
              <a:t>Home/appliance repair</a:t>
            </a:r>
          </a:p>
        </p:txBody>
      </p:sp>
      <p:pic>
        <p:nvPicPr>
          <p:cNvPr id="4" name="Picture 4" descr="A picture containing indoor, table&#10;&#10;Description generated with very high confidence">
            <a:extLst>
              <a:ext uri="{FF2B5EF4-FFF2-40B4-BE49-F238E27FC236}">
                <a16:creationId xmlns:a16="http://schemas.microsoft.com/office/drawing/2014/main" id="{A7F46CF0-4532-4A77-8401-2B3B5E7035E9}"/>
              </a:ext>
            </a:extLst>
          </p:cNvPr>
          <p:cNvPicPr>
            <a:picLocks noChangeAspect="1"/>
          </p:cNvPicPr>
          <p:nvPr/>
        </p:nvPicPr>
        <p:blipFill rotWithShape="1">
          <a:blip r:embed="rId4"/>
          <a:srcRect t="25771" b="10819"/>
          <a:stretch/>
        </p:blipFill>
        <p:spPr>
          <a:xfrm>
            <a:off x="1588" y="3481730"/>
            <a:ext cx="6094412" cy="3381375"/>
          </a:xfrm>
          <a:prstGeom prst="rect">
            <a:avLst/>
          </a:prstGeom>
        </p:spPr>
      </p:pic>
    </p:spTree>
    <p:extLst>
      <p:ext uri="{BB962C8B-B14F-4D97-AF65-F5344CB8AC3E}">
        <p14:creationId xmlns:p14="http://schemas.microsoft.com/office/powerpoint/2010/main" val="309512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0615-5B29-49D5-9EDE-12D7570F8648}"/>
              </a:ext>
            </a:extLst>
          </p:cNvPr>
          <p:cNvSpPr>
            <a:spLocks noGrp="1"/>
          </p:cNvSpPr>
          <p:nvPr>
            <p:ph type="title"/>
          </p:nvPr>
        </p:nvSpPr>
        <p:spPr>
          <a:xfrm>
            <a:off x="1024128" y="585216"/>
            <a:ext cx="6066818" cy="1499616"/>
          </a:xfrm>
        </p:spPr>
        <p:txBody>
          <a:bodyPr>
            <a:normAutofit/>
          </a:bodyPr>
          <a:lstStyle/>
          <a:p>
            <a:r>
              <a:rPr lang="en-US" b="1" dirty="0">
                <a:ea typeface="+mj-lt"/>
                <a:cs typeface="+mj-lt"/>
              </a:rPr>
              <a:t>FOK Examples:</a:t>
            </a:r>
            <a:br>
              <a:rPr lang="en-US" b="1" dirty="0">
                <a:ea typeface="+mj-lt"/>
                <a:cs typeface="+mj-lt"/>
              </a:rPr>
            </a:br>
            <a:r>
              <a:rPr lang="en-US" b="1" dirty="0">
                <a:ea typeface="+mj-lt"/>
                <a:cs typeface="+mj-lt"/>
              </a:rPr>
              <a:t> </a:t>
            </a:r>
            <a:r>
              <a:rPr lang="en-US" i="1" dirty="0"/>
              <a:t>faith/religion</a:t>
            </a:r>
          </a:p>
        </p:txBody>
      </p:sp>
      <p:sp>
        <p:nvSpPr>
          <p:cNvPr id="3" name="Content Placeholder 2">
            <a:extLst>
              <a:ext uri="{FF2B5EF4-FFF2-40B4-BE49-F238E27FC236}">
                <a16:creationId xmlns:a16="http://schemas.microsoft.com/office/drawing/2014/main" id="{E34B3C13-97F5-4A01-977D-AEE9F1DD4C35}"/>
              </a:ext>
            </a:extLst>
          </p:cNvPr>
          <p:cNvSpPr>
            <a:spLocks noGrp="1"/>
          </p:cNvSpPr>
          <p:nvPr>
            <p:ph idx="1"/>
          </p:nvPr>
        </p:nvSpPr>
        <p:spPr>
          <a:xfrm>
            <a:off x="1024128" y="2286000"/>
            <a:ext cx="6066818" cy="4023360"/>
          </a:xfrm>
        </p:spPr>
        <p:txBody>
          <a:bodyPr vert="horz" lIns="45720" tIns="45720" rIns="45720" bIns="45720" rtlCol="0" anchor="t">
            <a:normAutofit/>
          </a:bodyPr>
          <a:lstStyle/>
          <a:p>
            <a:r>
              <a:rPr lang="en-US" sz="2400"/>
              <a:t>Holy texts (Bible, Quran, </a:t>
            </a:r>
            <a:r>
              <a:rPr lang="en-US" sz="2400" err="1"/>
              <a:t>etc</a:t>
            </a:r>
            <a:r>
              <a:rPr lang="en-US" sz="2400"/>
              <a:t>)</a:t>
            </a:r>
          </a:p>
          <a:p>
            <a:r>
              <a:rPr lang="en-US" sz="2400"/>
              <a:t>Calendars</a:t>
            </a:r>
          </a:p>
          <a:p>
            <a:r>
              <a:rPr lang="en-US" sz="2400"/>
              <a:t>Rites, rituals, festivals</a:t>
            </a:r>
          </a:p>
          <a:p>
            <a:r>
              <a:rPr lang="en-US" sz="2400"/>
              <a:t>Moral knowledge &amp; ethics</a:t>
            </a:r>
          </a:p>
        </p:txBody>
      </p:sp>
      <p:pic>
        <p:nvPicPr>
          <p:cNvPr id="6" name="Picture 6" descr="A picture containing nature&#10;&#10;Description generated with high confidence">
            <a:extLst>
              <a:ext uri="{FF2B5EF4-FFF2-40B4-BE49-F238E27FC236}">
                <a16:creationId xmlns:a16="http://schemas.microsoft.com/office/drawing/2014/main" id="{8857CD67-67DC-4F50-B873-E00B264ABAF5}"/>
              </a:ext>
            </a:extLst>
          </p:cNvPr>
          <p:cNvPicPr>
            <a:picLocks noChangeAspect="1"/>
          </p:cNvPicPr>
          <p:nvPr/>
        </p:nvPicPr>
        <p:blipFill rotWithShape="1">
          <a:blip r:embed="rId2"/>
          <a:srcRect r="-3" b="7455"/>
          <a:stretch/>
        </p:blipFill>
        <p:spPr>
          <a:xfrm>
            <a:off x="7552267" y="1"/>
            <a:ext cx="4639733" cy="1728216"/>
          </a:xfrm>
          <a:prstGeom prst="rect">
            <a:avLst/>
          </a:prstGeom>
        </p:spPr>
      </p:pic>
      <p:pic>
        <p:nvPicPr>
          <p:cNvPr id="4" name="Picture 4" descr="A close up of a basket&#10;&#10;Description generated with high confidence">
            <a:extLst>
              <a:ext uri="{FF2B5EF4-FFF2-40B4-BE49-F238E27FC236}">
                <a16:creationId xmlns:a16="http://schemas.microsoft.com/office/drawing/2014/main" id="{2C340536-F023-4E45-B7CF-3CB4BC23CAEC}"/>
              </a:ext>
            </a:extLst>
          </p:cNvPr>
          <p:cNvPicPr>
            <a:picLocks noChangeAspect="1"/>
          </p:cNvPicPr>
          <p:nvPr/>
        </p:nvPicPr>
        <p:blipFill rotWithShape="1">
          <a:blip r:embed="rId3"/>
          <a:srcRect t="29306" r="-3" b="31797"/>
          <a:stretch/>
        </p:blipFill>
        <p:spPr>
          <a:xfrm>
            <a:off x="7552266" y="1728216"/>
            <a:ext cx="4639733" cy="1709928"/>
          </a:xfrm>
          <a:prstGeom prst="rect">
            <a:avLst/>
          </a:prstGeom>
        </p:spPr>
      </p:pic>
      <p:pic>
        <p:nvPicPr>
          <p:cNvPr id="10" name="Picture 10" descr="A picture containing photo, indoor, different, wall&#10;&#10;Description generated with high confidence">
            <a:extLst>
              <a:ext uri="{FF2B5EF4-FFF2-40B4-BE49-F238E27FC236}">
                <a16:creationId xmlns:a16="http://schemas.microsoft.com/office/drawing/2014/main" id="{DFE84C69-5502-498E-AE83-D0908C284CD5}"/>
              </a:ext>
            </a:extLst>
          </p:cNvPr>
          <p:cNvPicPr>
            <a:picLocks noChangeAspect="1"/>
          </p:cNvPicPr>
          <p:nvPr/>
        </p:nvPicPr>
        <p:blipFill rotWithShape="1">
          <a:blip r:embed="rId4"/>
          <a:srcRect t="24602" r="-3" b="26258"/>
          <a:stretch/>
        </p:blipFill>
        <p:spPr>
          <a:xfrm>
            <a:off x="7552266" y="3438144"/>
            <a:ext cx="4639733" cy="1709928"/>
          </a:xfrm>
          <a:prstGeom prst="rect">
            <a:avLst/>
          </a:prstGeom>
        </p:spPr>
      </p:pic>
      <p:pic>
        <p:nvPicPr>
          <p:cNvPr id="8" name="Picture 8" descr="A close up of a sign&#10;&#10;Description generated with very high confidence">
            <a:extLst>
              <a:ext uri="{FF2B5EF4-FFF2-40B4-BE49-F238E27FC236}">
                <a16:creationId xmlns:a16="http://schemas.microsoft.com/office/drawing/2014/main" id="{251A9F94-9068-494B-A17B-91EF2F9D2D55}"/>
              </a:ext>
            </a:extLst>
          </p:cNvPr>
          <p:cNvPicPr>
            <a:picLocks noChangeAspect="1"/>
          </p:cNvPicPr>
          <p:nvPr/>
        </p:nvPicPr>
        <p:blipFill rotWithShape="1">
          <a:blip r:embed="rId5"/>
          <a:srcRect t="30465" r="-3" b="29583"/>
          <a:stretch/>
        </p:blipFill>
        <p:spPr>
          <a:xfrm>
            <a:off x="7552265" y="5148072"/>
            <a:ext cx="4639734" cy="1709928"/>
          </a:xfrm>
          <a:prstGeom prst="rect">
            <a:avLst/>
          </a:prstGeom>
        </p:spPr>
      </p:pic>
    </p:spTree>
    <p:extLst>
      <p:ext uri="{BB962C8B-B14F-4D97-AF65-F5344CB8AC3E}">
        <p14:creationId xmlns:p14="http://schemas.microsoft.com/office/powerpoint/2010/main" val="1517403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E98A-5709-4A56-A35D-AC75C5B82E66}"/>
              </a:ext>
            </a:extLst>
          </p:cNvPr>
          <p:cNvSpPr>
            <a:spLocks noGrp="1"/>
          </p:cNvSpPr>
          <p:nvPr>
            <p:ph type="title"/>
          </p:nvPr>
        </p:nvSpPr>
        <p:spPr>
          <a:xfrm>
            <a:off x="1024129" y="585216"/>
            <a:ext cx="4028318" cy="1499616"/>
          </a:xfrm>
        </p:spPr>
        <p:txBody>
          <a:bodyPr>
            <a:normAutofit/>
          </a:bodyPr>
          <a:lstStyle/>
          <a:p>
            <a:r>
              <a:rPr lang="en-US" sz="4800" dirty="0">
                <a:solidFill>
                  <a:srgbClr val="000000"/>
                </a:solidFill>
              </a:rPr>
              <a:t>My familial funds of knowledge</a:t>
            </a:r>
          </a:p>
        </p:txBody>
      </p:sp>
      <p:sp>
        <p:nvSpPr>
          <p:cNvPr id="3" name="Content Placeholder 2">
            <a:extLst>
              <a:ext uri="{FF2B5EF4-FFF2-40B4-BE49-F238E27FC236}">
                <a16:creationId xmlns:a16="http://schemas.microsoft.com/office/drawing/2014/main" id="{EF1158F5-30A4-465A-90CF-FAA178901683}"/>
              </a:ext>
            </a:extLst>
          </p:cNvPr>
          <p:cNvSpPr>
            <a:spLocks noGrp="1"/>
          </p:cNvSpPr>
          <p:nvPr>
            <p:ph idx="1"/>
          </p:nvPr>
        </p:nvSpPr>
        <p:spPr>
          <a:xfrm>
            <a:off x="1024129" y="2286000"/>
            <a:ext cx="3791711" cy="3931920"/>
          </a:xfrm>
        </p:spPr>
        <p:txBody>
          <a:bodyPr vert="horz" lIns="45720" tIns="45720" rIns="45720" bIns="45720" rtlCol="0" anchor="t">
            <a:normAutofit/>
          </a:bodyPr>
          <a:lstStyle/>
          <a:p>
            <a:r>
              <a:rPr lang="en-US" sz="2800">
                <a:solidFill>
                  <a:srgbClr val="000000"/>
                </a:solidFill>
              </a:rPr>
              <a:t>Dogs</a:t>
            </a:r>
          </a:p>
          <a:p>
            <a:r>
              <a:rPr lang="en-US" sz="2800">
                <a:solidFill>
                  <a:srgbClr val="000000"/>
                </a:solidFill>
              </a:rPr>
              <a:t>Cooking</a:t>
            </a:r>
          </a:p>
          <a:p>
            <a:r>
              <a:rPr lang="en-US" sz="2800">
                <a:solidFill>
                  <a:srgbClr val="000000"/>
                </a:solidFill>
              </a:rPr>
              <a:t>Gardening</a:t>
            </a:r>
          </a:p>
          <a:p>
            <a:r>
              <a:rPr lang="en-US" sz="2800">
                <a:solidFill>
                  <a:srgbClr val="000000"/>
                </a:solidFill>
              </a:rPr>
              <a:t>Quilting</a:t>
            </a:r>
          </a:p>
        </p:txBody>
      </p:sp>
      <p:pic>
        <p:nvPicPr>
          <p:cNvPr id="8" name="Picture 8" descr="A close up of a flower garden&#10;&#10;Description generated with very high confidence">
            <a:extLst>
              <a:ext uri="{FF2B5EF4-FFF2-40B4-BE49-F238E27FC236}">
                <a16:creationId xmlns:a16="http://schemas.microsoft.com/office/drawing/2014/main" id="{BF4734C4-FB07-4863-97E2-0D9670DF2C17}"/>
              </a:ext>
            </a:extLst>
          </p:cNvPr>
          <p:cNvPicPr>
            <a:picLocks noChangeAspect="1"/>
          </p:cNvPicPr>
          <p:nvPr/>
        </p:nvPicPr>
        <p:blipFill rotWithShape="1">
          <a:blip r:embed="rId2"/>
          <a:srcRect l="21465" r="1013" b="-4"/>
          <a:stretch/>
        </p:blipFill>
        <p:spPr>
          <a:xfrm>
            <a:off x="5626826" y="321731"/>
            <a:ext cx="3798244" cy="3674848"/>
          </a:xfrm>
          <a:prstGeom prst="rect">
            <a:avLst/>
          </a:prstGeom>
        </p:spPr>
      </p:pic>
      <p:pic>
        <p:nvPicPr>
          <p:cNvPr id="4" name="Picture 4" descr="A dog lying on a pile of hay&#10;&#10;Description generated with very high confidence">
            <a:extLst>
              <a:ext uri="{FF2B5EF4-FFF2-40B4-BE49-F238E27FC236}">
                <a16:creationId xmlns:a16="http://schemas.microsoft.com/office/drawing/2014/main" id="{48B88646-73C7-4138-AE88-661250FEA290}"/>
              </a:ext>
            </a:extLst>
          </p:cNvPr>
          <p:cNvPicPr>
            <a:picLocks noChangeAspect="1"/>
          </p:cNvPicPr>
          <p:nvPr/>
        </p:nvPicPr>
        <p:blipFill rotWithShape="1">
          <a:blip r:embed="rId3"/>
          <a:srcRect l="13120" r="34481" b="3"/>
          <a:stretch/>
        </p:blipFill>
        <p:spPr>
          <a:xfrm>
            <a:off x="9583347" y="321734"/>
            <a:ext cx="2286921" cy="2727667"/>
          </a:xfrm>
          <a:prstGeom prst="rect">
            <a:avLst/>
          </a:prstGeom>
        </p:spPr>
      </p:pic>
      <p:pic>
        <p:nvPicPr>
          <p:cNvPr id="6" name="Picture 6" descr="A young boy cutting a cake&#10;&#10;Description generated with high confidence">
            <a:extLst>
              <a:ext uri="{FF2B5EF4-FFF2-40B4-BE49-F238E27FC236}">
                <a16:creationId xmlns:a16="http://schemas.microsoft.com/office/drawing/2014/main" id="{0BDB2C23-5E83-4EF2-B433-701712770742}"/>
              </a:ext>
            </a:extLst>
          </p:cNvPr>
          <p:cNvPicPr>
            <a:picLocks noChangeAspect="1"/>
          </p:cNvPicPr>
          <p:nvPr/>
        </p:nvPicPr>
        <p:blipFill rotWithShape="1">
          <a:blip r:embed="rId4"/>
          <a:srcRect r="3" b="11188"/>
          <a:stretch/>
        </p:blipFill>
        <p:spPr>
          <a:xfrm>
            <a:off x="9583346" y="3210266"/>
            <a:ext cx="2286921" cy="3249800"/>
          </a:xfrm>
          <a:prstGeom prst="rect">
            <a:avLst/>
          </a:prstGeom>
        </p:spPr>
      </p:pic>
      <p:pic>
        <p:nvPicPr>
          <p:cNvPr id="10" name="Picture 10">
            <a:extLst>
              <a:ext uri="{FF2B5EF4-FFF2-40B4-BE49-F238E27FC236}">
                <a16:creationId xmlns:a16="http://schemas.microsoft.com/office/drawing/2014/main" id="{51601219-59A9-40A1-B066-5B7980AC659D}"/>
              </a:ext>
            </a:extLst>
          </p:cNvPr>
          <p:cNvPicPr>
            <a:picLocks noChangeAspect="1"/>
          </p:cNvPicPr>
          <p:nvPr/>
        </p:nvPicPr>
        <p:blipFill rotWithShape="1">
          <a:blip r:embed="rId5"/>
          <a:srcRect t="10442" r="4" b="10209"/>
          <a:stretch/>
        </p:blipFill>
        <p:spPr>
          <a:xfrm>
            <a:off x="5626823" y="4157449"/>
            <a:ext cx="3798247" cy="2313255"/>
          </a:xfrm>
          <a:prstGeom prst="rect">
            <a:avLst/>
          </a:prstGeom>
        </p:spPr>
      </p:pic>
    </p:spTree>
    <p:extLst>
      <p:ext uri="{BB962C8B-B14F-4D97-AF65-F5344CB8AC3E}">
        <p14:creationId xmlns:p14="http://schemas.microsoft.com/office/powerpoint/2010/main" val="307735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E65E3F82-B54E-44FB-AA94-B219DC7742D7}"/>
              </a:ext>
            </a:extLst>
          </p:cNvPr>
          <p:cNvSpPr/>
          <p:nvPr/>
        </p:nvSpPr>
        <p:spPr>
          <a:xfrm>
            <a:off x="1019342" y="1809468"/>
            <a:ext cx="10166684" cy="4575902"/>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F4964-63A9-42C8-9340-62452C222C9C}"/>
              </a:ext>
            </a:extLst>
          </p:cNvPr>
          <p:cNvSpPr>
            <a:spLocks noGrp="1"/>
          </p:cNvSpPr>
          <p:nvPr>
            <p:ph type="title"/>
          </p:nvPr>
        </p:nvSpPr>
        <p:spPr/>
        <p:txBody>
          <a:bodyPr/>
          <a:lstStyle/>
          <a:p>
            <a:r>
              <a:rPr lang="en-US"/>
              <a:t>Why funds of knowledge for teaching?</a:t>
            </a:r>
          </a:p>
        </p:txBody>
      </p:sp>
      <p:sp>
        <p:nvSpPr>
          <p:cNvPr id="3" name="Content Placeholder 2">
            <a:extLst>
              <a:ext uri="{FF2B5EF4-FFF2-40B4-BE49-F238E27FC236}">
                <a16:creationId xmlns:a16="http://schemas.microsoft.com/office/drawing/2014/main" id="{799B00FF-D90A-46FC-94F5-2BB642C6546A}"/>
              </a:ext>
            </a:extLst>
          </p:cNvPr>
          <p:cNvSpPr>
            <a:spLocks noGrp="1"/>
          </p:cNvSpPr>
          <p:nvPr>
            <p:ph idx="1"/>
          </p:nvPr>
        </p:nvSpPr>
        <p:spPr>
          <a:xfrm>
            <a:off x="1879707" y="2900948"/>
            <a:ext cx="8717440" cy="4023360"/>
          </a:xfrm>
        </p:spPr>
        <p:txBody>
          <a:bodyPr vert="horz" lIns="45720" tIns="45720" rIns="45720" bIns="45720" rtlCol="0" anchor="t">
            <a:normAutofit/>
          </a:bodyPr>
          <a:lstStyle/>
          <a:p>
            <a:r>
              <a:rPr lang="en-US" sz="2800"/>
              <a:t>"By drawing on household knowledge, student experience is legitimated as valid, and classroom practice can build on the familiar knowledge bases that students can manipulate to enhance learning in mathematics, social studies, language arts, and other content areas"</a:t>
            </a:r>
          </a:p>
          <a:p>
            <a:pPr marL="264795" lvl="1"/>
            <a:r>
              <a:rPr lang="en-US" sz="2400"/>
              <a:t>(Gonzalez, Moll, &amp; </a:t>
            </a:r>
            <a:r>
              <a:rPr lang="en-US" sz="2400" err="1"/>
              <a:t>Amanti</a:t>
            </a:r>
            <a:r>
              <a:rPr lang="en-US" sz="2400"/>
              <a:t>, 2005, p. 43)</a:t>
            </a:r>
          </a:p>
        </p:txBody>
      </p:sp>
    </p:spTree>
    <p:extLst>
      <p:ext uri="{BB962C8B-B14F-4D97-AF65-F5344CB8AC3E}">
        <p14:creationId xmlns:p14="http://schemas.microsoft.com/office/powerpoint/2010/main" val="2054370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D822-1C50-484B-8BCC-CD916E3F3D4B}"/>
              </a:ext>
            </a:extLst>
          </p:cNvPr>
          <p:cNvSpPr>
            <a:spLocks noGrp="1"/>
          </p:cNvSpPr>
          <p:nvPr>
            <p:ph type="title"/>
          </p:nvPr>
        </p:nvSpPr>
        <p:spPr>
          <a:xfrm>
            <a:off x="1024128" y="585216"/>
            <a:ext cx="9720072" cy="1499616"/>
          </a:xfrm>
        </p:spPr>
        <p:txBody>
          <a:bodyPr>
            <a:normAutofit/>
          </a:bodyPr>
          <a:lstStyle/>
          <a:p>
            <a:r>
              <a:rPr lang="en-US" b="1" dirty="0"/>
              <a:t>FOK: </a:t>
            </a:r>
            <a:r>
              <a:rPr lang="en-US" i="1" dirty="0"/>
              <a:t>Your task</a:t>
            </a:r>
          </a:p>
        </p:txBody>
      </p:sp>
      <p:graphicFrame>
        <p:nvGraphicFramePr>
          <p:cNvPr id="5" name="Content Placeholder 2">
            <a:extLst>
              <a:ext uri="{FF2B5EF4-FFF2-40B4-BE49-F238E27FC236}">
                <a16:creationId xmlns:a16="http://schemas.microsoft.com/office/drawing/2014/main" id="{D23BC29E-43EF-44DE-8A98-26110963B672}"/>
              </a:ext>
            </a:extLst>
          </p:cNvPr>
          <p:cNvGraphicFramePr>
            <a:graphicFrameLocks noGrp="1"/>
          </p:cNvGraphicFramePr>
          <p:nvPr>
            <p:ph idx="1"/>
            <p:extLst>
              <p:ext uri="{D42A27DB-BD31-4B8C-83A1-F6EECF244321}">
                <p14:modId xmlns:p14="http://schemas.microsoft.com/office/powerpoint/2010/main" val="1404291804"/>
              </p:ext>
            </p:extLst>
          </p:nvPr>
        </p:nvGraphicFramePr>
        <p:xfrm>
          <a:off x="398416" y="1899314"/>
          <a:ext cx="11403484" cy="4750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68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9A5B7-9B45-424A-B155-305847FF2534}"/>
              </a:ext>
            </a:extLst>
          </p:cNvPr>
          <p:cNvSpPr>
            <a:spLocks noGrp="1"/>
          </p:cNvSpPr>
          <p:nvPr>
            <p:ph type="title"/>
          </p:nvPr>
        </p:nvSpPr>
        <p:spPr/>
        <p:txBody>
          <a:bodyPr/>
          <a:lstStyle/>
          <a:p>
            <a:r>
              <a:rPr lang="en-US" dirty="0"/>
              <a:t>Family visits</a:t>
            </a:r>
          </a:p>
        </p:txBody>
      </p:sp>
      <p:sp>
        <p:nvSpPr>
          <p:cNvPr id="5" name="Text Placeholder 4">
            <a:extLst>
              <a:ext uri="{FF2B5EF4-FFF2-40B4-BE49-F238E27FC236}">
                <a16:creationId xmlns:a16="http://schemas.microsoft.com/office/drawing/2014/main" id="{19A02CDD-83FB-024F-8219-03D189C395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325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731E-3C49-4260-8F80-DEFC8390B940}"/>
              </a:ext>
            </a:extLst>
          </p:cNvPr>
          <p:cNvSpPr>
            <a:spLocks noGrp="1"/>
          </p:cNvSpPr>
          <p:nvPr>
            <p:ph type="title"/>
          </p:nvPr>
        </p:nvSpPr>
        <p:spPr>
          <a:xfrm>
            <a:off x="1024128" y="585216"/>
            <a:ext cx="4255443" cy="1499616"/>
          </a:xfrm>
        </p:spPr>
        <p:txBody>
          <a:bodyPr>
            <a:normAutofit/>
          </a:bodyPr>
          <a:lstStyle/>
          <a:p>
            <a:r>
              <a:rPr lang="en-US" sz="4000" b="1"/>
              <a:t>Icebreaker:</a:t>
            </a:r>
            <a:br>
              <a:rPr lang="en-US" sz="4000" b="1"/>
            </a:br>
            <a:r>
              <a:rPr lang="en-US" sz="4000" i="1"/>
              <a:t>what's in a name?</a:t>
            </a:r>
          </a:p>
        </p:txBody>
      </p:sp>
      <p:sp>
        <p:nvSpPr>
          <p:cNvPr id="14" name="Content Placeholder 13">
            <a:extLst>
              <a:ext uri="{FF2B5EF4-FFF2-40B4-BE49-F238E27FC236}">
                <a16:creationId xmlns:a16="http://schemas.microsoft.com/office/drawing/2014/main" id="{C349C595-60DF-455A-B723-E197B1289823}"/>
              </a:ext>
            </a:extLst>
          </p:cNvPr>
          <p:cNvSpPr>
            <a:spLocks noGrp="1"/>
          </p:cNvSpPr>
          <p:nvPr>
            <p:ph idx="1"/>
          </p:nvPr>
        </p:nvSpPr>
        <p:spPr>
          <a:xfrm>
            <a:off x="1024128" y="2286000"/>
            <a:ext cx="4255443" cy="4023360"/>
          </a:xfrm>
        </p:spPr>
        <p:txBody>
          <a:bodyPr vert="horz" lIns="45720" tIns="45720" rIns="45720" bIns="45720" rtlCol="0" anchor="t">
            <a:normAutofit/>
          </a:bodyPr>
          <a:lstStyle/>
          <a:p>
            <a:r>
              <a:rPr lang="en-US" sz="3200"/>
              <a:t>One of the first things we're given is a name</a:t>
            </a:r>
          </a:p>
          <a:p>
            <a:endParaRPr lang="en-US" sz="3200"/>
          </a:p>
          <a:p>
            <a:r>
              <a:rPr lang="en-US" sz="3200"/>
              <a:t>Knowing a name can mean knowing a person</a:t>
            </a:r>
            <a:endParaRPr lang="en-US"/>
          </a:p>
        </p:txBody>
      </p:sp>
      <p:pic>
        <p:nvPicPr>
          <p:cNvPr id="12" name="Picture 9" descr="A screenshot of a cell phone&#10;&#10;Description generated with very high confidence">
            <a:extLst>
              <a:ext uri="{FF2B5EF4-FFF2-40B4-BE49-F238E27FC236}">
                <a16:creationId xmlns:a16="http://schemas.microsoft.com/office/drawing/2014/main" id="{8764DEFE-C0B1-4FAF-A802-B3F62026BA6D}"/>
              </a:ext>
            </a:extLst>
          </p:cNvPr>
          <p:cNvPicPr>
            <a:picLocks noChangeAspect="1"/>
          </p:cNvPicPr>
          <p:nvPr/>
        </p:nvPicPr>
        <p:blipFill>
          <a:blip r:embed="rId2"/>
          <a:stretch>
            <a:fillRect/>
          </a:stretch>
        </p:blipFill>
        <p:spPr>
          <a:xfrm>
            <a:off x="5715000" y="1413640"/>
            <a:ext cx="5678424" cy="4003288"/>
          </a:xfrm>
          <a:prstGeom prst="rect">
            <a:avLst/>
          </a:prstGeom>
        </p:spPr>
      </p:pic>
    </p:spTree>
    <p:extLst>
      <p:ext uri="{BB962C8B-B14F-4D97-AF65-F5344CB8AC3E}">
        <p14:creationId xmlns:p14="http://schemas.microsoft.com/office/powerpoint/2010/main" val="75584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3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8F3AA-4523-45DE-8D9E-2FE8A0C3C99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Fishbowl</a:t>
            </a:r>
            <a:r>
              <a:rPr lang="en-US" b="1" dirty="0">
                <a:solidFill>
                  <a:srgbClr val="FFFFFF"/>
                </a:solidFill>
              </a:rPr>
              <a:t>:</a:t>
            </a:r>
            <a:r>
              <a:rPr lang="en-US" dirty="0">
                <a:solidFill>
                  <a:srgbClr val="FFFFFF"/>
                </a:solidFill>
              </a:rPr>
              <a:t> </a:t>
            </a:r>
            <a:r>
              <a:rPr lang="en-US" i="1" dirty="0">
                <a:solidFill>
                  <a:srgbClr val="FFFFFF"/>
                </a:solidFill>
              </a:rPr>
              <a:t>Family visits</a:t>
            </a:r>
          </a:p>
        </p:txBody>
      </p:sp>
      <p:pic>
        <p:nvPicPr>
          <p:cNvPr id="5" name="Picture 5" descr="A cat sitting next to a glass of orange juice&#10;&#10;Description generated with high confidence">
            <a:extLst>
              <a:ext uri="{FF2B5EF4-FFF2-40B4-BE49-F238E27FC236}">
                <a16:creationId xmlns:a16="http://schemas.microsoft.com/office/drawing/2014/main" id="{6B8B5690-9E7F-45C8-AD96-C2A828A32C1F}"/>
              </a:ext>
            </a:extLst>
          </p:cNvPr>
          <p:cNvPicPr>
            <a:picLocks noGrp="1" noChangeAspect="1"/>
          </p:cNvPicPr>
          <p:nvPr>
            <p:ph sz="half" idx="1"/>
          </p:nvPr>
        </p:nvPicPr>
        <p:blipFill rotWithShape="1">
          <a:blip r:embed="rId2"/>
          <a:srcRect r="3337"/>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8">
            <a:extLst>
              <a:ext uri="{FF2B5EF4-FFF2-40B4-BE49-F238E27FC236}">
                <a16:creationId xmlns:a16="http://schemas.microsoft.com/office/drawing/2014/main" id="{B2FE9DF1-6609-46AD-AC9C-DB462FF276CB}"/>
              </a:ext>
            </a:extLst>
          </p:cNvPr>
          <p:cNvGraphicFramePr/>
          <p:nvPr>
            <p:extLst>
              <p:ext uri="{D42A27DB-BD31-4B8C-83A1-F6EECF244321}">
                <p14:modId xmlns:p14="http://schemas.microsoft.com/office/powerpoint/2010/main" val="3361294224"/>
              </p:ext>
            </p:extLst>
          </p:nvPr>
        </p:nvGraphicFramePr>
        <p:xfrm>
          <a:off x="7688125" y="53367"/>
          <a:ext cx="4004768" cy="670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35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0FE4-8AB6-4970-A218-CC7D5BC98443}"/>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b="1"/>
              <a:t>Family Visits:</a:t>
            </a:r>
            <a:r>
              <a:rPr lang="en-US"/>
              <a:t> </a:t>
            </a:r>
            <a:r>
              <a:rPr lang="en-US" i="1"/>
              <a:t>Debriefing</a:t>
            </a:r>
          </a:p>
        </p:txBody>
      </p:sp>
      <p:pic>
        <p:nvPicPr>
          <p:cNvPr id="5" name="Picture 5" descr="A picture containing sky, bird, wall, ground&#10;&#10;Description generated with very high confidence">
            <a:extLst>
              <a:ext uri="{FF2B5EF4-FFF2-40B4-BE49-F238E27FC236}">
                <a16:creationId xmlns:a16="http://schemas.microsoft.com/office/drawing/2014/main" id="{8109A74E-573E-474A-A11D-5D023B82FB1D}"/>
              </a:ext>
            </a:extLst>
          </p:cNvPr>
          <p:cNvPicPr>
            <a:picLocks noGrp="1" noChangeAspect="1"/>
          </p:cNvPicPr>
          <p:nvPr>
            <p:ph sz="half" idx="1"/>
          </p:nvPr>
        </p:nvPicPr>
        <p:blipFill rotWithShape="1">
          <a:blip r:embed="rId2"/>
          <a:srcRect l="14912" r="34357"/>
          <a:stretch/>
        </p:blipFill>
        <p:spPr>
          <a:xfrm>
            <a:off x="7552266" y="10"/>
            <a:ext cx="4638828" cy="6857990"/>
          </a:xfrm>
          <a:prstGeom prst="rect">
            <a:avLst/>
          </a:prstGeom>
        </p:spPr>
      </p:pic>
      <p:sp>
        <p:nvSpPr>
          <p:cNvPr id="4" name="Content Placeholder 3">
            <a:extLst>
              <a:ext uri="{FF2B5EF4-FFF2-40B4-BE49-F238E27FC236}">
                <a16:creationId xmlns:a16="http://schemas.microsoft.com/office/drawing/2014/main" id="{9F38F145-35B2-4C98-A1B7-A9D705BBEEF8}"/>
              </a:ext>
            </a:extLst>
          </p:cNvPr>
          <p:cNvSpPr>
            <a:spLocks noGrp="1"/>
          </p:cNvSpPr>
          <p:nvPr>
            <p:ph sz="half" idx="2"/>
          </p:nvPr>
        </p:nvSpPr>
        <p:spPr>
          <a:xfrm>
            <a:off x="823602" y="2138948"/>
            <a:ext cx="6588186" cy="4558096"/>
          </a:xfrm>
        </p:spPr>
        <p:txBody>
          <a:bodyPr vert="horz" lIns="45720" tIns="45720" rIns="45720" bIns="45720" rtlCol="0" anchor="t">
            <a:normAutofit/>
          </a:bodyPr>
          <a:lstStyle/>
          <a:p>
            <a:r>
              <a:rPr lang="en-US" sz="2800"/>
              <a:t>Jot down notes in response to each prompt:</a:t>
            </a:r>
          </a:p>
          <a:p>
            <a:pPr marL="264795" lvl="1"/>
            <a:r>
              <a:rPr lang="en-US" sz="2400" b="1"/>
              <a:t>WHAT</a:t>
            </a:r>
            <a:r>
              <a:rPr lang="en-US" sz="2400"/>
              <a:t>:  What happened?  What did you notice?</a:t>
            </a:r>
          </a:p>
          <a:p>
            <a:pPr marL="264795" lvl="1"/>
            <a:r>
              <a:rPr lang="en-US" sz="2400" b="1"/>
              <a:t>SO WHAT</a:t>
            </a:r>
            <a:r>
              <a:rPr lang="en-US" sz="2400"/>
              <a:t>: Why is it important?  What did you learn?  </a:t>
            </a:r>
          </a:p>
          <a:p>
            <a:pPr marL="264795" lvl="1"/>
            <a:r>
              <a:rPr lang="en-US" sz="2400" b="1"/>
              <a:t>NOW WHAT</a:t>
            </a:r>
            <a:r>
              <a:rPr lang="en-US" sz="2400"/>
              <a:t>: What actions make sense based on what happened?</a:t>
            </a:r>
          </a:p>
          <a:p>
            <a:r>
              <a:rPr lang="en-US" sz="2800"/>
              <a:t>Then, share your thoughts with a partner</a:t>
            </a:r>
          </a:p>
          <a:p>
            <a:r>
              <a:rPr lang="en-US" sz="2800"/>
              <a:t>Create a foursome and share again</a:t>
            </a:r>
          </a:p>
        </p:txBody>
      </p:sp>
    </p:spTree>
    <p:extLst>
      <p:ext uri="{BB962C8B-B14F-4D97-AF65-F5344CB8AC3E}">
        <p14:creationId xmlns:p14="http://schemas.microsoft.com/office/powerpoint/2010/main" val="259988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7467-0E74-4482-92E5-C1ED73930769}"/>
              </a:ext>
            </a:extLst>
          </p:cNvPr>
          <p:cNvSpPr>
            <a:spLocks noGrp="1"/>
          </p:cNvSpPr>
          <p:nvPr>
            <p:ph type="title"/>
          </p:nvPr>
        </p:nvSpPr>
        <p:spPr/>
        <p:txBody>
          <a:bodyPr/>
          <a:lstStyle/>
          <a:p>
            <a:r>
              <a:rPr lang="en-US"/>
              <a:t>Bringing it all together</a:t>
            </a:r>
          </a:p>
        </p:txBody>
      </p:sp>
      <p:sp>
        <p:nvSpPr>
          <p:cNvPr id="3" name="Text Placeholder 2">
            <a:extLst>
              <a:ext uri="{FF2B5EF4-FFF2-40B4-BE49-F238E27FC236}">
                <a16:creationId xmlns:a16="http://schemas.microsoft.com/office/drawing/2014/main" id="{16D0F940-3A48-4661-A64F-47817EA509EC}"/>
              </a:ext>
            </a:extLst>
          </p:cNvPr>
          <p:cNvSpPr>
            <a:spLocks noGrp="1"/>
          </p:cNvSpPr>
          <p:nvPr>
            <p:ph type="body" idx="1"/>
          </p:nvPr>
        </p:nvSpPr>
        <p:spPr/>
        <p:txBody>
          <a:bodyPr>
            <a:normAutofit/>
          </a:bodyPr>
          <a:lstStyle/>
          <a:p>
            <a:r>
              <a:rPr lang="en-US" sz="2400"/>
              <a:t>Example Unit on Families</a:t>
            </a:r>
          </a:p>
        </p:txBody>
      </p:sp>
    </p:spTree>
    <p:extLst>
      <p:ext uri="{BB962C8B-B14F-4D97-AF65-F5344CB8AC3E}">
        <p14:creationId xmlns:p14="http://schemas.microsoft.com/office/powerpoint/2010/main" val="261573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2">
            <a:extLst>
              <a:ext uri="{FF2B5EF4-FFF2-40B4-BE49-F238E27FC236}">
                <a16:creationId xmlns:a16="http://schemas.microsoft.com/office/drawing/2014/main" id="{C02C179D-1499-4BCE-9A46-32E043D48C72}"/>
              </a:ext>
            </a:extLst>
          </p:cNvPr>
          <p:cNvGraphicFramePr/>
          <p:nvPr>
            <p:extLst>
              <p:ext uri="{D42A27DB-BD31-4B8C-83A1-F6EECF244321}">
                <p14:modId xmlns:p14="http://schemas.microsoft.com/office/powerpoint/2010/main" val="2062677247"/>
              </p:ext>
            </p:extLst>
          </p:nvPr>
        </p:nvGraphicFramePr>
        <p:xfrm>
          <a:off x="588211" y="223253"/>
          <a:ext cx="11389894" cy="6545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0" descr="A drawing of a face&#10;&#10;Description generated with high confidence">
            <a:extLst>
              <a:ext uri="{FF2B5EF4-FFF2-40B4-BE49-F238E27FC236}">
                <a16:creationId xmlns:a16="http://schemas.microsoft.com/office/drawing/2014/main" id="{66C632BE-D3DA-4E8A-886C-D8854C44BDA8}"/>
              </a:ext>
            </a:extLst>
          </p:cNvPr>
          <p:cNvPicPr>
            <a:picLocks noChangeAspect="1"/>
          </p:cNvPicPr>
          <p:nvPr/>
        </p:nvPicPr>
        <p:blipFill>
          <a:blip r:embed="rId7"/>
          <a:stretch>
            <a:fillRect/>
          </a:stretch>
        </p:blipFill>
        <p:spPr>
          <a:xfrm>
            <a:off x="4403558" y="2079843"/>
            <a:ext cx="3759199" cy="2484418"/>
          </a:xfrm>
          <a:prstGeom prst="rect">
            <a:avLst/>
          </a:prstGeom>
        </p:spPr>
      </p:pic>
    </p:spTree>
    <p:extLst>
      <p:ext uri="{BB962C8B-B14F-4D97-AF65-F5344CB8AC3E}">
        <p14:creationId xmlns:p14="http://schemas.microsoft.com/office/powerpoint/2010/main" val="135092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6EE7-4AE3-413D-90D6-125D93BD6C4B}"/>
              </a:ext>
            </a:extLst>
          </p:cNvPr>
          <p:cNvSpPr>
            <a:spLocks noGrp="1"/>
          </p:cNvSpPr>
          <p:nvPr>
            <p:ph type="title"/>
          </p:nvPr>
        </p:nvSpPr>
        <p:spPr/>
        <p:txBody>
          <a:bodyPr vert="horz" lIns="91440" tIns="45720" rIns="91440" bIns="45720" rtlCol="0" anchor="ctr">
            <a:normAutofit/>
          </a:bodyPr>
          <a:lstStyle/>
          <a:p>
            <a:r>
              <a:rPr lang="en-US"/>
              <a:t>Family Unit: </a:t>
            </a:r>
            <a:r>
              <a:rPr lang="en-US" i="1"/>
              <a:t>Morning Meeting</a:t>
            </a:r>
          </a:p>
        </p:txBody>
      </p:sp>
      <p:sp>
        <p:nvSpPr>
          <p:cNvPr id="3" name="Content Placeholder 2">
            <a:extLst>
              <a:ext uri="{FF2B5EF4-FFF2-40B4-BE49-F238E27FC236}">
                <a16:creationId xmlns:a16="http://schemas.microsoft.com/office/drawing/2014/main" id="{A1A2500E-FB23-4608-8876-2E4AE400A06D}"/>
              </a:ext>
            </a:extLst>
          </p:cNvPr>
          <p:cNvSpPr>
            <a:spLocks noGrp="1"/>
          </p:cNvSpPr>
          <p:nvPr>
            <p:ph sz="half" idx="1"/>
          </p:nvPr>
        </p:nvSpPr>
        <p:spPr>
          <a:xfrm>
            <a:off x="4796245" y="2045369"/>
            <a:ext cx="7284797" cy="4678412"/>
          </a:xfrm>
        </p:spPr>
        <p:txBody>
          <a:bodyPr vert="horz" lIns="45720" tIns="45720" rIns="45720" bIns="45720" rtlCol="0" anchor="t">
            <a:normAutofit/>
          </a:bodyPr>
          <a:lstStyle/>
          <a:p>
            <a:r>
              <a:rPr lang="en-US" sz="2800"/>
              <a:t>This is an excellent opportunity to start learning about your students' families and their Funds of Knowledge!</a:t>
            </a:r>
          </a:p>
          <a:p>
            <a:r>
              <a:rPr lang="en-US" sz="2800"/>
              <a:t>Try activities such as:</a:t>
            </a:r>
          </a:p>
          <a:p>
            <a:pPr marL="264795" lvl="1"/>
            <a:r>
              <a:rPr lang="en-US" sz="2400"/>
              <a:t>What's in a name?</a:t>
            </a:r>
          </a:p>
          <a:p>
            <a:pPr marL="264795" lvl="1">
              <a:buFont typeface="Wingdings 3" panose="020B0602020104020603" pitchFamily="34" charset="0"/>
            </a:pPr>
            <a:r>
              <a:rPr lang="en-US" sz="2400"/>
              <a:t>7 Circles</a:t>
            </a:r>
          </a:p>
          <a:p>
            <a:pPr marL="264795" lvl="1">
              <a:buFont typeface="Wingdings 3" panose="020B0602020104020603" pitchFamily="34" charset="0"/>
              <a:buChar char=""/>
            </a:pPr>
            <a:r>
              <a:rPr lang="en-US" sz="2400"/>
              <a:t>Interview person of the day/week about family and FOK</a:t>
            </a:r>
          </a:p>
          <a:p>
            <a:pPr marL="264795" lvl="1">
              <a:buFont typeface="Wingdings 3" panose="020B0602020104020603" pitchFamily="34" charset="0"/>
              <a:buChar char=""/>
            </a:pPr>
            <a:r>
              <a:rPr lang="en-US" sz="2400"/>
              <a:t>Have students bring in an object or a bag of items that reflect their families</a:t>
            </a:r>
          </a:p>
          <a:p>
            <a:pPr marL="264795" lvl="1">
              <a:buFont typeface="Wingdings 3" panose="020B0602020104020603" pitchFamily="34" charset="0"/>
              <a:buChar char=""/>
            </a:pPr>
            <a:r>
              <a:rPr lang="en-US" sz="2400"/>
              <a:t>Family diversity bingo</a:t>
            </a:r>
          </a:p>
          <a:p>
            <a:endParaRPr lang="en-US"/>
          </a:p>
        </p:txBody>
      </p:sp>
      <p:pic>
        <p:nvPicPr>
          <p:cNvPr id="5" name="Picture 5" descr="A picture containing clipart&#10;&#10;Description generated with high confidence">
            <a:extLst>
              <a:ext uri="{FF2B5EF4-FFF2-40B4-BE49-F238E27FC236}">
                <a16:creationId xmlns:a16="http://schemas.microsoft.com/office/drawing/2014/main" id="{29FEFEDF-70B5-4AC1-B7AB-850EF84A1682}"/>
              </a:ext>
            </a:extLst>
          </p:cNvPr>
          <p:cNvPicPr>
            <a:picLocks noGrp="1" noChangeAspect="1"/>
          </p:cNvPicPr>
          <p:nvPr>
            <p:ph sz="half" idx="2"/>
          </p:nvPr>
        </p:nvPicPr>
        <p:blipFill>
          <a:blip r:embed="rId2"/>
          <a:stretch>
            <a:fillRect/>
          </a:stretch>
        </p:blipFill>
        <p:spPr>
          <a:xfrm>
            <a:off x="1107504" y="2386051"/>
            <a:ext cx="3448851" cy="3448851"/>
          </a:xfrm>
          <a:prstGeom prst="rect">
            <a:avLst/>
          </a:prstGeom>
        </p:spPr>
      </p:pic>
    </p:spTree>
    <p:extLst>
      <p:ext uri="{BB962C8B-B14F-4D97-AF65-F5344CB8AC3E}">
        <p14:creationId xmlns:p14="http://schemas.microsoft.com/office/powerpoint/2010/main" val="379590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2618-CCD8-477B-8474-EFEE0CB6BAAB}"/>
              </a:ext>
            </a:extLst>
          </p:cNvPr>
          <p:cNvSpPr>
            <a:spLocks noGrp="1"/>
          </p:cNvSpPr>
          <p:nvPr>
            <p:ph type="title"/>
          </p:nvPr>
        </p:nvSpPr>
        <p:spPr>
          <a:xfrm>
            <a:off x="5441455" y="4391025"/>
            <a:ext cx="5928956" cy="1738808"/>
          </a:xfrm>
        </p:spPr>
        <p:txBody>
          <a:bodyPr vert="horz" lIns="91440" tIns="45720" rIns="91440" bIns="45720" rtlCol="0" anchor="ctr">
            <a:normAutofit/>
          </a:bodyPr>
          <a:lstStyle/>
          <a:p>
            <a:r>
              <a:rPr lang="en-US" b="1">
                <a:solidFill>
                  <a:srgbClr val="000000"/>
                </a:solidFill>
              </a:rPr>
              <a:t>Family Unit:</a:t>
            </a:r>
            <a:r>
              <a:rPr lang="en-US" i="1">
                <a:solidFill>
                  <a:srgbClr val="000000"/>
                </a:solidFill>
              </a:rPr>
              <a:t> </a:t>
            </a:r>
            <a:br>
              <a:rPr lang="en-US" i="1">
                <a:solidFill>
                  <a:srgbClr val="000000"/>
                </a:solidFill>
              </a:rPr>
            </a:br>
            <a:r>
              <a:rPr lang="en-US" i="1">
                <a:solidFill>
                  <a:srgbClr val="000000"/>
                </a:solidFill>
              </a:rPr>
              <a:t>Literacy/ELA</a:t>
            </a:r>
            <a:endParaRPr lang="en-US">
              <a:solidFill>
                <a:srgbClr val="000000"/>
              </a:solidFill>
            </a:endParaRPr>
          </a:p>
        </p:txBody>
      </p:sp>
      <p:sp>
        <p:nvSpPr>
          <p:cNvPr id="3" name="Content Placeholder 2">
            <a:extLst>
              <a:ext uri="{FF2B5EF4-FFF2-40B4-BE49-F238E27FC236}">
                <a16:creationId xmlns:a16="http://schemas.microsoft.com/office/drawing/2014/main" id="{6E44BA90-F6FA-473E-B92A-DCEE8F8CCB07}"/>
              </a:ext>
            </a:extLst>
          </p:cNvPr>
          <p:cNvSpPr>
            <a:spLocks noGrp="1"/>
          </p:cNvSpPr>
          <p:nvPr>
            <p:ph sz="half" idx="1"/>
          </p:nvPr>
        </p:nvSpPr>
        <p:spPr>
          <a:xfrm>
            <a:off x="818357" y="804997"/>
            <a:ext cx="3310909" cy="5324835"/>
          </a:xfrm>
        </p:spPr>
        <p:txBody>
          <a:bodyPr vert="horz" lIns="45720" tIns="45720" rIns="45720" bIns="45720" rtlCol="0" anchor="ctr">
            <a:normAutofit/>
          </a:bodyPr>
          <a:lstStyle/>
          <a:p>
            <a:r>
              <a:rPr lang="en-US" sz="2800">
                <a:solidFill>
                  <a:schemeClr val="tx1">
                    <a:lumMod val="95000"/>
                    <a:lumOff val="5000"/>
                  </a:schemeClr>
                </a:solidFill>
              </a:rPr>
              <a:t>Read Brightly</a:t>
            </a:r>
          </a:p>
          <a:p>
            <a:pPr marL="264795" lvl="1"/>
            <a:r>
              <a:rPr lang="en-US" sz="2800">
                <a:solidFill>
                  <a:schemeClr val="tx1">
                    <a:lumMod val="95000"/>
                    <a:lumOff val="5000"/>
                  </a:schemeClr>
                </a:solidFill>
                <a:hlinkClick r:id="rId2"/>
              </a:rPr>
              <a:t>Family diversity</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3"/>
              </a:rPr>
              <a:t>Blended families</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4"/>
              </a:rPr>
              <a:t>Military families</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5"/>
              </a:rPr>
              <a:t>Single moms</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6"/>
              </a:rPr>
              <a:t>Grandparents</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7"/>
              </a:rPr>
              <a:t>Family history</a:t>
            </a:r>
            <a:endParaRPr lang="en-US" sz="2800">
              <a:solidFill>
                <a:schemeClr val="tx1">
                  <a:lumMod val="95000"/>
                  <a:lumOff val="5000"/>
                </a:schemeClr>
              </a:solidFill>
            </a:endParaRPr>
          </a:p>
          <a:p>
            <a:r>
              <a:rPr lang="en-US" sz="2800">
                <a:solidFill>
                  <a:schemeClr val="tx1">
                    <a:lumMod val="95000"/>
                    <a:lumOff val="5000"/>
                  </a:schemeClr>
                </a:solidFill>
              </a:rPr>
              <a:t>Colours of Us</a:t>
            </a:r>
          </a:p>
          <a:p>
            <a:pPr marL="264795" lvl="1"/>
            <a:r>
              <a:rPr lang="en-US" sz="2800">
                <a:solidFill>
                  <a:schemeClr val="tx1">
                    <a:lumMod val="95000"/>
                    <a:lumOff val="5000"/>
                  </a:schemeClr>
                </a:solidFill>
                <a:hlinkClick r:id="rId8"/>
              </a:rPr>
              <a:t>adoption</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9"/>
              </a:rPr>
              <a:t>Mixed-race families</a:t>
            </a:r>
            <a:endParaRPr lang="en-US" sz="2800">
              <a:solidFill>
                <a:schemeClr val="tx1">
                  <a:lumMod val="95000"/>
                  <a:lumOff val="5000"/>
                </a:schemeClr>
              </a:solidFill>
            </a:endParaRPr>
          </a:p>
          <a:p>
            <a:pPr marL="264795" lvl="1"/>
            <a:r>
              <a:rPr lang="en-US" sz="2800">
                <a:solidFill>
                  <a:schemeClr val="tx1">
                    <a:lumMod val="95000"/>
                    <a:lumOff val="5000"/>
                  </a:schemeClr>
                </a:solidFill>
                <a:hlinkClick r:id="rId10"/>
              </a:rPr>
              <a:t>LGBTQ+ families</a:t>
            </a:r>
          </a:p>
        </p:txBody>
      </p:sp>
      <p:pic>
        <p:nvPicPr>
          <p:cNvPr id="5" name="Picture 5" descr="A close up of a sign&#10;&#10;Description generated with very high confidence">
            <a:extLst>
              <a:ext uri="{FF2B5EF4-FFF2-40B4-BE49-F238E27FC236}">
                <a16:creationId xmlns:a16="http://schemas.microsoft.com/office/drawing/2014/main" id="{77603318-B2E5-4734-9435-3A8EC745631E}"/>
              </a:ext>
            </a:extLst>
          </p:cNvPr>
          <p:cNvPicPr>
            <a:picLocks noGrp="1" noChangeAspect="1"/>
          </p:cNvPicPr>
          <p:nvPr>
            <p:ph sz="half" idx="2"/>
          </p:nvPr>
        </p:nvPicPr>
        <p:blipFill>
          <a:blip r:embed="rId11"/>
          <a:stretch>
            <a:fillRect/>
          </a:stretch>
        </p:blipFill>
        <p:spPr>
          <a:xfrm>
            <a:off x="4654296" y="1194826"/>
            <a:ext cx="2239623" cy="2239623"/>
          </a:xfrm>
          <a:prstGeom prst="rect">
            <a:avLst/>
          </a:prstGeom>
        </p:spPr>
      </p:pic>
      <p:pic>
        <p:nvPicPr>
          <p:cNvPr id="7" name="Picture 7" descr="A close up of a sign&#10;&#10;Description generated with high confidence">
            <a:extLst>
              <a:ext uri="{FF2B5EF4-FFF2-40B4-BE49-F238E27FC236}">
                <a16:creationId xmlns:a16="http://schemas.microsoft.com/office/drawing/2014/main" id="{F3FE6BD4-1095-443C-9A10-57F875E5AF95}"/>
              </a:ext>
            </a:extLst>
          </p:cNvPr>
          <p:cNvPicPr>
            <a:picLocks noChangeAspect="1"/>
          </p:cNvPicPr>
          <p:nvPr/>
        </p:nvPicPr>
        <p:blipFill>
          <a:blip r:embed="rId12"/>
          <a:stretch>
            <a:fillRect/>
          </a:stretch>
        </p:blipFill>
        <p:spPr>
          <a:xfrm>
            <a:off x="7053570" y="1194827"/>
            <a:ext cx="2239623" cy="2239623"/>
          </a:xfrm>
          <a:prstGeom prst="rect">
            <a:avLst/>
          </a:prstGeom>
        </p:spPr>
      </p:pic>
      <p:pic>
        <p:nvPicPr>
          <p:cNvPr id="9" name="Picture 9" descr="A close up of text on a white background&#10;&#10;Description generated with very high confidence">
            <a:extLst>
              <a:ext uri="{FF2B5EF4-FFF2-40B4-BE49-F238E27FC236}">
                <a16:creationId xmlns:a16="http://schemas.microsoft.com/office/drawing/2014/main" id="{65D13A6E-3B8D-491D-8D8B-B3EF3012FE16}"/>
              </a:ext>
            </a:extLst>
          </p:cNvPr>
          <p:cNvPicPr>
            <a:picLocks noChangeAspect="1"/>
          </p:cNvPicPr>
          <p:nvPr/>
        </p:nvPicPr>
        <p:blipFill>
          <a:blip r:embed="rId13"/>
          <a:stretch>
            <a:fillRect/>
          </a:stretch>
        </p:blipFill>
        <p:spPr>
          <a:xfrm>
            <a:off x="9452844" y="1194827"/>
            <a:ext cx="2239623" cy="2239623"/>
          </a:xfrm>
          <a:prstGeom prst="rect">
            <a:avLst/>
          </a:prstGeom>
        </p:spPr>
      </p:pic>
    </p:spTree>
    <p:extLst>
      <p:ext uri="{BB962C8B-B14F-4D97-AF65-F5344CB8AC3E}">
        <p14:creationId xmlns:p14="http://schemas.microsoft.com/office/powerpoint/2010/main" val="18360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413896-59DC-4232-9B58-3B1A1719563F}"/>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b="1"/>
              <a:t>Family UNIT: </a:t>
            </a:r>
            <a:r>
              <a:rPr lang="en-US" i="1"/>
              <a:t>Literacy/ELA</a:t>
            </a:r>
            <a:endParaRPr lang="en-US"/>
          </a:p>
        </p:txBody>
      </p:sp>
      <p:sp>
        <p:nvSpPr>
          <p:cNvPr id="3" name="Content Placeholder 2">
            <a:extLst>
              <a:ext uri="{FF2B5EF4-FFF2-40B4-BE49-F238E27FC236}">
                <a16:creationId xmlns:a16="http://schemas.microsoft.com/office/drawing/2014/main" id="{743F27F8-77BD-4D58-8298-9123F711B36C}"/>
              </a:ext>
            </a:extLst>
          </p:cNvPr>
          <p:cNvSpPr>
            <a:spLocks noGrp="1"/>
          </p:cNvSpPr>
          <p:nvPr>
            <p:ph sz="half" idx="1"/>
          </p:nvPr>
        </p:nvSpPr>
        <p:spPr>
          <a:xfrm>
            <a:off x="1024128" y="2286000"/>
            <a:ext cx="6066818" cy="4023360"/>
          </a:xfrm>
        </p:spPr>
        <p:txBody>
          <a:bodyPr vert="horz" lIns="45720" tIns="45720" rIns="45720" bIns="45720" rtlCol="0" anchor="t">
            <a:normAutofit/>
          </a:bodyPr>
          <a:lstStyle/>
          <a:p>
            <a:r>
              <a:rPr lang="en-US" sz="2400"/>
              <a:t>"Where I'm From" poems</a:t>
            </a:r>
          </a:p>
          <a:p>
            <a:r>
              <a:rPr lang="en-US" sz="2400"/>
              <a:t>Family Message Journals</a:t>
            </a:r>
          </a:p>
          <a:p>
            <a:r>
              <a:rPr lang="en-US" sz="2400"/>
              <a:t>Family oral history projects</a:t>
            </a:r>
          </a:p>
          <a:p>
            <a:r>
              <a:rPr lang="en-US" sz="2400"/>
              <a:t>Photography projects</a:t>
            </a:r>
          </a:p>
          <a:p>
            <a:r>
              <a:rPr lang="en-US" sz="2400"/>
              <a:t>Digital family scrapbooks</a:t>
            </a:r>
          </a:p>
        </p:txBody>
      </p:sp>
      <p:pic>
        <p:nvPicPr>
          <p:cNvPr id="5" name="Picture 5">
            <a:extLst>
              <a:ext uri="{FF2B5EF4-FFF2-40B4-BE49-F238E27FC236}">
                <a16:creationId xmlns:a16="http://schemas.microsoft.com/office/drawing/2014/main" id="{2BE69397-7365-4165-8FD4-09BFACCAAF21}"/>
              </a:ext>
            </a:extLst>
          </p:cNvPr>
          <p:cNvPicPr>
            <a:picLocks noGrp="1" noChangeAspect="1"/>
          </p:cNvPicPr>
          <p:nvPr>
            <p:ph sz="half" idx="2"/>
          </p:nvPr>
        </p:nvPicPr>
        <p:blipFill rotWithShape="1">
          <a:blip r:embed="rId2"/>
          <a:srcRect l="21339" r="31810"/>
          <a:stretch/>
        </p:blipFill>
        <p:spPr>
          <a:xfrm>
            <a:off x="7552266" y="10"/>
            <a:ext cx="4639733" cy="6857990"/>
          </a:xfrm>
          <a:prstGeom prst="rect">
            <a:avLst/>
          </a:prstGeom>
        </p:spPr>
      </p:pic>
    </p:spTree>
    <p:extLst>
      <p:ext uri="{BB962C8B-B14F-4D97-AF65-F5344CB8AC3E}">
        <p14:creationId xmlns:p14="http://schemas.microsoft.com/office/powerpoint/2010/main" val="67838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9" descr="A picture containing accessory&#10;&#10;Description generated with very high confidence">
            <a:extLst>
              <a:ext uri="{FF2B5EF4-FFF2-40B4-BE49-F238E27FC236}">
                <a16:creationId xmlns:a16="http://schemas.microsoft.com/office/drawing/2014/main" id="{16D0508A-7CD4-4643-A6C3-3C41D7D1BDC7}"/>
              </a:ext>
            </a:extLst>
          </p:cNvPr>
          <p:cNvPicPr>
            <a:picLocks noGrp="1" noChangeAspect="1"/>
          </p:cNvPicPr>
          <p:nvPr>
            <p:ph sz="half" idx="2"/>
          </p:nvPr>
        </p:nvPicPr>
        <p:blipFill rotWithShape="1">
          <a:blip r:embed="rId2"/>
          <a:srcRect b="23987"/>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E1CF2A21-8A04-457E-A95E-0E005AEE7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11560A-6EF2-4C9E-8339-9985095663B3}"/>
              </a:ext>
            </a:extLst>
          </p:cNvPr>
          <p:cNvSpPr>
            <a:spLocks noGrp="1"/>
          </p:cNvSpPr>
          <p:nvPr>
            <p:ph type="title"/>
          </p:nvPr>
        </p:nvSpPr>
        <p:spPr>
          <a:xfrm>
            <a:off x="1024128" y="585216"/>
            <a:ext cx="6066816" cy="1499616"/>
          </a:xfrm>
        </p:spPr>
        <p:txBody>
          <a:bodyPr vert="horz" lIns="91440" tIns="45720" rIns="91440" bIns="45720" rtlCol="0" anchor="ctr">
            <a:normAutofit/>
          </a:bodyPr>
          <a:lstStyle/>
          <a:p>
            <a:r>
              <a:rPr lang="en-US" b="1">
                <a:solidFill>
                  <a:srgbClr val="000000"/>
                </a:solidFill>
              </a:rPr>
              <a:t>Family Unit: </a:t>
            </a:r>
            <a:r>
              <a:rPr lang="en-US" i="1">
                <a:solidFill>
                  <a:srgbClr val="000000"/>
                </a:solidFill>
              </a:rPr>
              <a:t>Math</a:t>
            </a:r>
            <a:endParaRPr lang="en-US">
              <a:solidFill>
                <a:srgbClr val="000000"/>
              </a:solidFill>
            </a:endParaRPr>
          </a:p>
        </p:txBody>
      </p:sp>
      <p:cxnSp>
        <p:nvCxnSpPr>
          <p:cNvPr id="18" name="Straight Connector 17">
            <a:extLst>
              <a:ext uri="{FF2B5EF4-FFF2-40B4-BE49-F238E27FC236}">
                <a16:creationId xmlns:a16="http://schemas.microsoft.com/office/drawing/2014/main" id="{8435344E-67FA-430E-A28D-6DF65F6262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4474D-25F0-4B04-AFF5-2BFA0F252A4F}"/>
              </a:ext>
            </a:extLst>
          </p:cNvPr>
          <p:cNvSpPr>
            <a:spLocks noGrp="1"/>
          </p:cNvSpPr>
          <p:nvPr>
            <p:ph sz="half" idx="1"/>
          </p:nvPr>
        </p:nvSpPr>
        <p:spPr>
          <a:xfrm>
            <a:off x="1024128" y="2286000"/>
            <a:ext cx="6066816" cy="4023360"/>
          </a:xfrm>
        </p:spPr>
        <p:txBody>
          <a:bodyPr vert="horz" lIns="45720" tIns="45720" rIns="45720" bIns="45720" rtlCol="0" anchor="t">
            <a:normAutofit/>
          </a:bodyPr>
          <a:lstStyle/>
          <a:p>
            <a:r>
              <a:rPr lang="en-US" sz="2800">
                <a:solidFill>
                  <a:srgbClr val="000000"/>
                </a:solidFill>
              </a:rPr>
              <a:t>Survey classmates or school on family structure and people living in the home</a:t>
            </a:r>
          </a:p>
          <a:p>
            <a:r>
              <a:rPr lang="en-US" sz="2800">
                <a:solidFill>
                  <a:srgbClr val="000000"/>
                </a:solidFill>
              </a:rPr>
              <a:t>Create charts/graphs to share the results</a:t>
            </a:r>
          </a:p>
          <a:p>
            <a:r>
              <a:rPr lang="en-US" sz="2800">
                <a:solidFill>
                  <a:srgbClr val="000000"/>
                </a:solidFill>
              </a:rPr>
              <a:t>Use students' families to contextualize concepts</a:t>
            </a:r>
          </a:p>
          <a:p>
            <a:pPr marL="264795" lvl="1"/>
            <a:r>
              <a:rPr lang="en-US" sz="2400">
                <a:solidFill>
                  <a:srgbClr val="000000"/>
                </a:solidFill>
              </a:rPr>
              <a:t>e.g. in word problems</a:t>
            </a:r>
          </a:p>
        </p:txBody>
      </p:sp>
    </p:spTree>
    <p:extLst>
      <p:ext uri="{BB962C8B-B14F-4D97-AF65-F5344CB8AC3E}">
        <p14:creationId xmlns:p14="http://schemas.microsoft.com/office/powerpoint/2010/main" val="305666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5097-07A5-4652-BAF7-AEF896DAE258}"/>
              </a:ext>
            </a:extLst>
          </p:cNvPr>
          <p:cNvSpPr>
            <a:spLocks noGrp="1"/>
          </p:cNvSpPr>
          <p:nvPr>
            <p:ph type="title"/>
          </p:nvPr>
        </p:nvSpPr>
        <p:spPr>
          <a:xfrm>
            <a:off x="1024128" y="585216"/>
            <a:ext cx="3133581" cy="1499616"/>
          </a:xfrm>
        </p:spPr>
        <p:txBody>
          <a:bodyPr vert="horz" lIns="91440" tIns="45720" rIns="91440" bIns="45720" rtlCol="0">
            <a:normAutofit/>
          </a:bodyPr>
          <a:lstStyle/>
          <a:p>
            <a:r>
              <a:rPr lang="en-US" sz="4000" b="1"/>
              <a:t>Family UNIT: </a:t>
            </a:r>
            <a:r>
              <a:rPr lang="en-US" sz="4000" i="1"/>
              <a:t>Science</a:t>
            </a:r>
            <a:endParaRPr lang="en-US" sz="4000"/>
          </a:p>
        </p:txBody>
      </p:sp>
      <p:sp>
        <p:nvSpPr>
          <p:cNvPr id="3" name="Content Placeholder 2">
            <a:extLst>
              <a:ext uri="{FF2B5EF4-FFF2-40B4-BE49-F238E27FC236}">
                <a16:creationId xmlns:a16="http://schemas.microsoft.com/office/drawing/2014/main" id="{A6830F4C-C9E2-41CA-AA9A-44638A176DF9}"/>
              </a:ext>
            </a:extLst>
          </p:cNvPr>
          <p:cNvSpPr>
            <a:spLocks noGrp="1"/>
          </p:cNvSpPr>
          <p:nvPr>
            <p:ph idx="1"/>
          </p:nvPr>
        </p:nvSpPr>
        <p:spPr>
          <a:xfrm>
            <a:off x="535084" y="2286000"/>
            <a:ext cx="3622624" cy="3931920"/>
          </a:xfrm>
        </p:spPr>
        <p:txBody>
          <a:bodyPr vert="horz" lIns="45720" tIns="45720" rIns="45720" bIns="45720" rtlCol="0" anchor="t">
            <a:noAutofit/>
          </a:bodyPr>
          <a:lstStyle/>
          <a:p>
            <a:r>
              <a:rPr lang="en-US" sz="2800"/>
              <a:t>Comparisons to other animals</a:t>
            </a:r>
          </a:p>
          <a:p>
            <a:pPr marL="264795" lvl="1">
              <a:buFont typeface="Wingdings 3" panose="020B0602020104020603" pitchFamily="34" charset="0"/>
              <a:buChar char=""/>
            </a:pPr>
            <a:r>
              <a:rPr lang="en-US" sz="2400"/>
              <a:t>Group structures</a:t>
            </a:r>
          </a:p>
          <a:p>
            <a:pPr marL="264795" lvl="1">
              <a:buFont typeface="Wingdings 3" panose="020B0602020104020603" pitchFamily="34" charset="0"/>
              <a:buChar char=""/>
            </a:pPr>
            <a:r>
              <a:rPr lang="en-US" sz="2400"/>
              <a:t>How many offspring at one time</a:t>
            </a:r>
          </a:p>
          <a:p>
            <a:pPr marL="264795" lvl="1">
              <a:buFont typeface="Wingdings 3" panose="020B0602020104020603" pitchFamily="34" charset="0"/>
              <a:buChar char=""/>
            </a:pPr>
            <a:r>
              <a:rPr lang="en-US" sz="2400"/>
              <a:t>How long offspring stay with parents</a:t>
            </a:r>
          </a:p>
          <a:p>
            <a:pPr marL="264795" lvl="1">
              <a:buFont typeface="Wingdings 3" panose="020B0602020104020603" pitchFamily="34" charset="0"/>
              <a:buChar char=""/>
            </a:pPr>
            <a:r>
              <a:rPr lang="en-US" sz="2400"/>
              <a:t>Role of each parent in caring for offspring</a:t>
            </a:r>
          </a:p>
          <a:p>
            <a:r>
              <a:rPr lang="en-US" sz="2800"/>
              <a:t>Genetics</a:t>
            </a:r>
          </a:p>
        </p:txBody>
      </p:sp>
      <p:pic>
        <p:nvPicPr>
          <p:cNvPr id="9" name="Picture 10" descr="A picture containing bird, animal, reptile&#10;&#10;Description generated with very high confidence">
            <a:extLst>
              <a:ext uri="{FF2B5EF4-FFF2-40B4-BE49-F238E27FC236}">
                <a16:creationId xmlns:a16="http://schemas.microsoft.com/office/drawing/2014/main" id="{F5C681BB-294D-496A-8B59-D86B13A40627}"/>
              </a:ext>
            </a:extLst>
          </p:cNvPr>
          <p:cNvPicPr>
            <a:picLocks noGrp="1" noChangeAspect="1"/>
          </p:cNvPicPr>
          <p:nvPr>
            <p:ph sz="half" idx="4294967295"/>
          </p:nvPr>
        </p:nvPicPr>
        <p:blipFill>
          <a:blip r:embed="rId2"/>
          <a:stretch>
            <a:fillRect/>
          </a:stretch>
        </p:blipFill>
        <p:spPr>
          <a:xfrm>
            <a:off x="4642342" y="837909"/>
            <a:ext cx="6909577" cy="5182182"/>
          </a:xfrm>
          <a:prstGeom prst="rect">
            <a:avLst/>
          </a:prstGeom>
        </p:spPr>
      </p:pic>
    </p:spTree>
    <p:extLst>
      <p:ext uri="{BB962C8B-B14F-4D97-AF65-F5344CB8AC3E}">
        <p14:creationId xmlns:p14="http://schemas.microsoft.com/office/powerpoint/2010/main" val="693633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E43E-01CB-4F48-8151-8439121FE5DA}"/>
              </a:ext>
            </a:extLst>
          </p:cNvPr>
          <p:cNvSpPr>
            <a:spLocks noGrp="1"/>
          </p:cNvSpPr>
          <p:nvPr>
            <p:ph type="title"/>
          </p:nvPr>
        </p:nvSpPr>
        <p:spPr>
          <a:xfrm>
            <a:off x="1024129" y="585216"/>
            <a:ext cx="4431792" cy="1499616"/>
          </a:xfrm>
        </p:spPr>
        <p:txBody>
          <a:bodyPr vert="horz" lIns="91440" tIns="45720" rIns="91440" bIns="45720" rtlCol="0" anchor="ctr">
            <a:normAutofit/>
          </a:bodyPr>
          <a:lstStyle/>
          <a:p>
            <a:r>
              <a:rPr lang="en-US" b="1"/>
              <a:t>Family unit: </a:t>
            </a:r>
            <a:r>
              <a:rPr lang="en-US" i="1"/>
              <a:t>Social studies</a:t>
            </a:r>
          </a:p>
        </p:txBody>
      </p:sp>
      <p:pic>
        <p:nvPicPr>
          <p:cNvPr id="5" name="Picture 5">
            <a:extLst>
              <a:ext uri="{FF2B5EF4-FFF2-40B4-BE49-F238E27FC236}">
                <a16:creationId xmlns:a16="http://schemas.microsoft.com/office/drawing/2014/main" id="{A293782E-4715-4172-B264-511A3C3C5AF5}"/>
              </a:ext>
            </a:extLst>
          </p:cNvPr>
          <p:cNvPicPr>
            <a:picLocks noGrp="1" noChangeAspect="1"/>
          </p:cNvPicPr>
          <p:nvPr>
            <p:ph sz="half" idx="1"/>
          </p:nvPr>
        </p:nvPicPr>
        <p:blipFill>
          <a:blip r:embed="rId2"/>
          <a:stretch>
            <a:fillRect/>
          </a:stretch>
        </p:blipFill>
        <p:spPr>
          <a:xfrm>
            <a:off x="6096000" y="2044560"/>
            <a:ext cx="5455921" cy="2768879"/>
          </a:xfrm>
          <a:prstGeom prst="rect">
            <a:avLst/>
          </a:prstGeom>
        </p:spPr>
      </p:pic>
      <p:sp>
        <p:nvSpPr>
          <p:cNvPr id="4" name="Content Placeholder 3">
            <a:extLst>
              <a:ext uri="{FF2B5EF4-FFF2-40B4-BE49-F238E27FC236}">
                <a16:creationId xmlns:a16="http://schemas.microsoft.com/office/drawing/2014/main" id="{B0BDA0A6-CB3A-4AA6-B4C7-91FAF4A4240B}"/>
              </a:ext>
            </a:extLst>
          </p:cNvPr>
          <p:cNvSpPr>
            <a:spLocks noGrp="1"/>
          </p:cNvSpPr>
          <p:nvPr>
            <p:ph sz="half" idx="2"/>
          </p:nvPr>
        </p:nvSpPr>
        <p:spPr>
          <a:xfrm>
            <a:off x="649813" y="2286000"/>
            <a:ext cx="4803930" cy="3931920"/>
          </a:xfrm>
        </p:spPr>
        <p:txBody>
          <a:bodyPr vert="horz" lIns="45720" tIns="45720" rIns="45720" bIns="45720" rtlCol="0" anchor="t">
            <a:normAutofit/>
          </a:bodyPr>
          <a:lstStyle/>
          <a:p>
            <a:r>
              <a:rPr lang="en-US" sz="2400">
                <a:solidFill>
                  <a:srgbClr val="000000"/>
                </a:solidFill>
              </a:rPr>
              <a:t>What families look like around the world</a:t>
            </a:r>
          </a:p>
          <a:p>
            <a:r>
              <a:rPr lang="en-US" sz="2400">
                <a:solidFill>
                  <a:srgbClr val="000000"/>
                </a:solidFill>
              </a:rPr>
              <a:t>How family names work in other cultures</a:t>
            </a:r>
          </a:p>
          <a:p>
            <a:r>
              <a:rPr lang="en-US" sz="2400">
                <a:solidFill>
                  <a:srgbClr val="000000"/>
                </a:solidFill>
              </a:rPr>
              <a:t>How to use library resources for genealogy research</a:t>
            </a:r>
          </a:p>
        </p:txBody>
      </p:sp>
    </p:spTree>
    <p:extLst>
      <p:ext uri="{BB962C8B-B14F-4D97-AF65-F5344CB8AC3E}">
        <p14:creationId xmlns:p14="http://schemas.microsoft.com/office/powerpoint/2010/main" val="169571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AF4DD-6025-4CD3-9F66-019DF0C240D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What's in a name?</a:t>
            </a:r>
          </a:p>
        </p:txBody>
      </p:sp>
      <p:pic>
        <p:nvPicPr>
          <p:cNvPr id="6" name="Picture 6" descr="A close up of a logo&#10;&#10;Description generated with very high confidence">
            <a:extLst>
              <a:ext uri="{FF2B5EF4-FFF2-40B4-BE49-F238E27FC236}">
                <a16:creationId xmlns:a16="http://schemas.microsoft.com/office/drawing/2014/main" id="{78FEB8BF-B6A0-4202-BE29-FE6366068691}"/>
              </a:ext>
            </a:extLst>
          </p:cNvPr>
          <p:cNvPicPr>
            <a:picLocks noChangeAspect="1"/>
          </p:cNvPicPr>
          <p:nvPr/>
        </p:nvPicPr>
        <p:blipFill rotWithShape="1">
          <a:blip r:embed="rId2"/>
          <a:srcRect r="3893" b="3"/>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01F0AF-3787-4F6F-80DB-7CD915394610}"/>
              </a:ext>
            </a:extLst>
          </p:cNvPr>
          <p:cNvSpPr>
            <a:spLocks noGrp="1"/>
          </p:cNvSpPr>
          <p:nvPr>
            <p:ph idx="1"/>
          </p:nvPr>
        </p:nvSpPr>
        <p:spPr>
          <a:xfrm>
            <a:off x="7726761" y="917725"/>
            <a:ext cx="3973826" cy="5334214"/>
          </a:xfrm>
        </p:spPr>
        <p:txBody>
          <a:bodyPr vert="horz" lIns="45720" tIns="45720" rIns="45720" bIns="45720" rtlCol="0" anchor="ctr">
            <a:noAutofit/>
          </a:bodyPr>
          <a:lstStyle/>
          <a:p>
            <a:r>
              <a:rPr lang="en-US" sz="2400" dirty="0">
                <a:solidFill>
                  <a:srgbClr val="FFFFFF"/>
                </a:solidFill>
              </a:rPr>
              <a:t>1. Write your full name on a slip of paper</a:t>
            </a:r>
          </a:p>
          <a:p>
            <a:pPr marL="264795" lvl="1">
              <a:buFont typeface="Wingdings 3" panose="020B0602020104020603" pitchFamily="34" charset="0"/>
              <a:buChar char=""/>
            </a:pPr>
            <a:r>
              <a:rPr lang="en-US" sz="2000" dirty="0">
                <a:solidFill>
                  <a:srgbClr val="FFFFFF"/>
                </a:solidFill>
              </a:rPr>
              <a:t>Include given names, middle name(s), hyphenated names, nicknames, religiously assigned names, cultural adaptations of name, etc.  </a:t>
            </a:r>
          </a:p>
          <a:p>
            <a:r>
              <a:rPr lang="en-US" sz="2400" dirty="0">
                <a:solidFill>
                  <a:srgbClr val="FFFFFF"/>
                </a:solidFill>
              </a:rPr>
              <a:t>2. Pair off with someone you don't know well</a:t>
            </a:r>
          </a:p>
          <a:p>
            <a:r>
              <a:rPr lang="en-US" sz="2400" dirty="0">
                <a:solidFill>
                  <a:srgbClr val="FFFFFF"/>
                </a:solidFill>
              </a:rPr>
              <a:t>3. Ask each other:</a:t>
            </a:r>
          </a:p>
          <a:p>
            <a:pPr marL="264795" lvl="1"/>
            <a:r>
              <a:rPr lang="en-US" sz="2000" dirty="0">
                <a:solidFill>
                  <a:srgbClr val="FFFFFF"/>
                </a:solidFill>
              </a:rPr>
              <a:t>Does your name have any special meaning?</a:t>
            </a:r>
          </a:p>
          <a:p>
            <a:pPr marL="264795" lvl="1"/>
            <a:r>
              <a:rPr lang="en-US" sz="2000" dirty="0">
                <a:solidFill>
                  <a:srgbClr val="FFFFFF"/>
                </a:solidFill>
              </a:rPr>
              <a:t>Where does your name come from?</a:t>
            </a:r>
          </a:p>
          <a:p>
            <a:pPr marL="264795" lvl="1"/>
            <a:r>
              <a:rPr lang="en-US" sz="2000" dirty="0">
                <a:solidFill>
                  <a:srgbClr val="FFFFFF"/>
                </a:solidFill>
              </a:rPr>
              <a:t>What does your name mean to you?</a:t>
            </a:r>
          </a:p>
          <a:p>
            <a:r>
              <a:rPr lang="en-US" sz="2400" dirty="0">
                <a:solidFill>
                  <a:srgbClr val="FFFFFF"/>
                </a:solidFill>
              </a:rPr>
              <a:t>4. Switch partners and repeat</a:t>
            </a:r>
          </a:p>
        </p:txBody>
      </p:sp>
    </p:spTree>
    <p:extLst>
      <p:ext uri="{BB962C8B-B14F-4D97-AF65-F5344CB8AC3E}">
        <p14:creationId xmlns:p14="http://schemas.microsoft.com/office/powerpoint/2010/main" val="2762956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47F5BE-DF0A-4DC4-9209-555421442DEB}"/>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b="1"/>
              <a:t>Family unit: </a:t>
            </a:r>
            <a:r>
              <a:rPr lang="en-US" i="1"/>
              <a:t>supporting academic language</a:t>
            </a:r>
            <a:endParaRPr lang="en-US"/>
          </a:p>
        </p:txBody>
      </p:sp>
      <p:sp>
        <p:nvSpPr>
          <p:cNvPr id="3" name="Content Placeholder 2">
            <a:extLst>
              <a:ext uri="{FF2B5EF4-FFF2-40B4-BE49-F238E27FC236}">
                <a16:creationId xmlns:a16="http://schemas.microsoft.com/office/drawing/2014/main" id="{EF4CDEEE-295E-461B-92CD-B0AC4649E3B8}"/>
              </a:ext>
            </a:extLst>
          </p:cNvPr>
          <p:cNvSpPr>
            <a:spLocks noGrp="1"/>
          </p:cNvSpPr>
          <p:nvPr>
            <p:ph sz="half" idx="1"/>
          </p:nvPr>
        </p:nvSpPr>
        <p:spPr>
          <a:xfrm>
            <a:off x="455472" y="2422478"/>
            <a:ext cx="6430758" cy="4307688"/>
          </a:xfrm>
        </p:spPr>
        <p:txBody>
          <a:bodyPr vert="horz" lIns="45720" tIns="45720" rIns="45720" bIns="45720" rtlCol="0" anchor="t">
            <a:normAutofit fontScale="92500"/>
          </a:bodyPr>
          <a:lstStyle/>
          <a:p>
            <a:r>
              <a:rPr lang="en-US" sz="2800"/>
              <a:t>Use photos of students' families in the </a:t>
            </a:r>
            <a:r>
              <a:rPr lang="en-US" sz="2800" b="1"/>
              <a:t>picture word induction method</a:t>
            </a:r>
          </a:p>
          <a:p>
            <a:pPr marL="264795" lvl="1"/>
            <a:r>
              <a:rPr lang="en-US" sz="2400"/>
              <a:t>Discuss what students see in the photo</a:t>
            </a:r>
          </a:p>
          <a:p>
            <a:pPr marL="264795" lvl="1"/>
            <a:r>
              <a:rPr lang="en-US" sz="2400"/>
              <a:t>Students generate labels for what they see (objects or activities)</a:t>
            </a:r>
          </a:p>
          <a:p>
            <a:pPr marL="264795" lvl="1"/>
            <a:r>
              <a:rPr lang="en-US" sz="2400"/>
              <a:t>Students discuss an appropriate title for the picture</a:t>
            </a:r>
          </a:p>
          <a:p>
            <a:pPr marL="264795" lvl="1"/>
            <a:r>
              <a:rPr lang="en-US" sz="2400"/>
              <a:t>Students use the generated vocabulary to compose a text about the photo</a:t>
            </a:r>
          </a:p>
          <a:p>
            <a:pPr marL="264795" lvl="1"/>
            <a:r>
              <a:rPr lang="en-US" sz="2400"/>
              <a:t>The text is used repeatedly for various shared reading activities</a:t>
            </a:r>
          </a:p>
          <a:p>
            <a:pPr marL="264795" lvl="1"/>
            <a:r>
              <a:rPr lang="en-US" sz="2400"/>
              <a:t>Students can use the labeled photo to write on their own</a:t>
            </a:r>
          </a:p>
        </p:txBody>
      </p:sp>
      <p:pic>
        <p:nvPicPr>
          <p:cNvPr id="9" name="Picture 9">
            <a:extLst>
              <a:ext uri="{FF2B5EF4-FFF2-40B4-BE49-F238E27FC236}">
                <a16:creationId xmlns:a16="http://schemas.microsoft.com/office/drawing/2014/main" id="{56456388-2049-4A99-A602-CD7E19E76F52}"/>
              </a:ext>
            </a:extLst>
          </p:cNvPr>
          <p:cNvPicPr>
            <a:picLocks noGrp="1" noChangeAspect="1"/>
          </p:cNvPicPr>
          <p:nvPr>
            <p:ph sz="half" idx="2"/>
          </p:nvPr>
        </p:nvPicPr>
        <p:blipFill rotWithShape="1">
          <a:blip r:embed="rId2"/>
          <a:srcRect l="16217" r="33042"/>
          <a:stretch/>
        </p:blipFill>
        <p:spPr>
          <a:xfrm>
            <a:off x="7552266" y="10"/>
            <a:ext cx="4639733" cy="6857990"/>
          </a:xfrm>
          <a:prstGeom prst="rect">
            <a:avLst/>
          </a:prstGeom>
        </p:spPr>
      </p:pic>
    </p:spTree>
    <p:extLst>
      <p:ext uri="{BB962C8B-B14F-4D97-AF65-F5344CB8AC3E}">
        <p14:creationId xmlns:p14="http://schemas.microsoft.com/office/powerpoint/2010/main" val="3792641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8F7B90-AE27-42CB-A17C-C546C9C059B4}"/>
              </a:ext>
            </a:extLst>
          </p:cNvPr>
          <p:cNvSpPr>
            <a:spLocks noGrp="1"/>
          </p:cNvSpPr>
          <p:nvPr>
            <p:ph type="title"/>
          </p:nvPr>
        </p:nvSpPr>
        <p:spPr>
          <a:xfrm>
            <a:off x="1024129" y="585216"/>
            <a:ext cx="4431792" cy="1499616"/>
          </a:xfrm>
        </p:spPr>
        <p:txBody>
          <a:bodyPr vert="horz" lIns="91440" tIns="45720" rIns="91440" bIns="45720" rtlCol="0" anchor="ctr">
            <a:normAutofit/>
          </a:bodyPr>
          <a:lstStyle/>
          <a:p>
            <a:r>
              <a:rPr lang="en-US" sz="3500" b="1"/>
              <a:t>Family unit: </a:t>
            </a:r>
            <a:r>
              <a:rPr lang="en-US" sz="3500" i="1"/>
              <a:t>Supporting Academic Language</a:t>
            </a:r>
            <a:endParaRPr lang="en-US" sz="3500"/>
          </a:p>
        </p:txBody>
      </p:sp>
      <p:sp>
        <p:nvSpPr>
          <p:cNvPr id="3" name="Content Placeholder 2">
            <a:extLst>
              <a:ext uri="{FF2B5EF4-FFF2-40B4-BE49-F238E27FC236}">
                <a16:creationId xmlns:a16="http://schemas.microsoft.com/office/drawing/2014/main" id="{8C0D6A58-CA6B-4067-A01E-9853FA0BFB8D}"/>
              </a:ext>
            </a:extLst>
          </p:cNvPr>
          <p:cNvSpPr>
            <a:spLocks noGrp="1"/>
          </p:cNvSpPr>
          <p:nvPr>
            <p:ph sz="half" idx="1"/>
          </p:nvPr>
        </p:nvSpPr>
        <p:spPr>
          <a:xfrm>
            <a:off x="387233" y="2286000"/>
            <a:ext cx="5396330" cy="3931920"/>
          </a:xfrm>
        </p:spPr>
        <p:txBody>
          <a:bodyPr vert="horz" lIns="45720" tIns="45720" rIns="45720" bIns="45720" rtlCol="0" anchor="t">
            <a:normAutofit/>
          </a:bodyPr>
          <a:lstStyle/>
          <a:p>
            <a:r>
              <a:rPr lang="en-US" sz="2800"/>
              <a:t>Explicitly use sentence stems and frames that they can use in speaking and writing</a:t>
            </a:r>
          </a:p>
          <a:p>
            <a:pPr marL="264795" lvl="1"/>
            <a:r>
              <a:rPr lang="en-US" sz="2400"/>
              <a:t>This is my __________.</a:t>
            </a:r>
          </a:p>
          <a:p>
            <a:pPr marL="264795" lvl="1"/>
            <a:r>
              <a:rPr lang="en-US" sz="2400"/>
              <a:t>This is my __________.  His name is _____.</a:t>
            </a:r>
          </a:p>
          <a:p>
            <a:pPr marL="264795" lvl="1"/>
            <a:r>
              <a:rPr lang="en-US" sz="2400"/>
              <a:t>My ______ and my _____ both ______.</a:t>
            </a:r>
          </a:p>
          <a:p>
            <a:pPr marL="264795" lvl="1"/>
            <a:r>
              <a:rPr lang="en-US" sz="2400"/>
              <a:t>My _____ is _____, but my _____ is _____.</a:t>
            </a:r>
          </a:p>
        </p:txBody>
      </p:sp>
      <p:pic>
        <p:nvPicPr>
          <p:cNvPr id="5" name="Picture 5" descr="A close up of text on a whiteboard&#10;&#10;Description generated with very high confidence">
            <a:extLst>
              <a:ext uri="{FF2B5EF4-FFF2-40B4-BE49-F238E27FC236}">
                <a16:creationId xmlns:a16="http://schemas.microsoft.com/office/drawing/2014/main" id="{96EDED90-A7C5-47E8-A333-B23ED2BE72C3}"/>
              </a:ext>
            </a:extLst>
          </p:cNvPr>
          <p:cNvPicPr>
            <a:picLocks noGrp="1" noChangeAspect="1"/>
          </p:cNvPicPr>
          <p:nvPr>
            <p:ph sz="half" idx="2"/>
          </p:nvPr>
        </p:nvPicPr>
        <p:blipFill rotWithShape="1">
          <a:blip r:embed="rId2"/>
          <a:srcRect t="34668" r="3" b="2258"/>
          <a:stretch/>
        </p:blipFill>
        <p:spPr>
          <a:xfrm>
            <a:off x="6096000" y="1558689"/>
            <a:ext cx="5455921" cy="3740621"/>
          </a:xfrm>
          <a:prstGeom prst="rect">
            <a:avLst/>
          </a:prstGeom>
        </p:spPr>
      </p:pic>
    </p:spTree>
    <p:extLst>
      <p:ext uri="{BB962C8B-B14F-4D97-AF65-F5344CB8AC3E}">
        <p14:creationId xmlns:p14="http://schemas.microsoft.com/office/powerpoint/2010/main" val="1287241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B2856E-056C-4AA8-852F-9DF2665759FC}"/>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b="1"/>
              <a:t>Family unit: </a:t>
            </a:r>
            <a:r>
              <a:rPr lang="en-US" i="1"/>
              <a:t>Critical consciousness</a:t>
            </a:r>
            <a:endParaRPr lang="en-US"/>
          </a:p>
        </p:txBody>
      </p:sp>
      <p:pic>
        <p:nvPicPr>
          <p:cNvPr id="9" name="Picture 9" descr="A picture containing person&#10;&#10;Description generated with high confidence">
            <a:extLst>
              <a:ext uri="{FF2B5EF4-FFF2-40B4-BE49-F238E27FC236}">
                <a16:creationId xmlns:a16="http://schemas.microsoft.com/office/drawing/2014/main" id="{BE555893-A168-4E15-9F2B-0B4D91591889}"/>
              </a:ext>
            </a:extLst>
          </p:cNvPr>
          <p:cNvPicPr>
            <a:picLocks noGrp="1" noChangeAspect="1"/>
          </p:cNvPicPr>
          <p:nvPr>
            <p:ph sz="half" idx="1"/>
          </p:nvPr>
        </p:nvPicPr>
        <p:blipFill>
          <a:blip r:embed="rId2"/>
          <a:stretch>
            <a:fillRect/>
          </a:stretch>
        </p:blipFill>
        <p:spPr>
          <a:xfrm>
            <a:off x="114277" y="2088614"/>
            <a:ext cx="5605902" cy="3793517"/>
          </a:xfrm>
          <a:prstGeom prst="rect">
            <a:avLst/>
          </a:prstGeom>
        </p:spPr>
      </p:pic>
      <p:sp>
        <p:nvSpPr>
          <p:cNvPr id="4" name="Content Placeholder 3">
            <a:extLst>
              <a:ext uri="{FF2B5EF4-FFF2-40B4-BE49-F238E27FC236}">
                <a16:creationId xmlns:a16="http://schemas.microsoft.com/office/drawing/2014/main" id="{35FFDAA8-2384-4937-B016-54E166FD3524}"/>
              </a:ext>
            </a:extLst>
          </p:cNvPr>
          <p:cNvSpPr>
            <a:spLocks noGrp="1"/>
          </p:cNvSpPr>
          <p:nvPr>
            <p:ph sz="half" idx="2"/>
          </p:nvPr>
        </p:nvSpPr>
        <p:spPr>
          <a:xfrm>
            <a:off x="5927971" y="2035791"/>
            <a:ext cx="6021781" cy="4398673"/>
          </a:xfrm>
        </p:spPr>
        <p:txBody>
          <a:bodyPr vert="horz" lIns="45720" tIns="45720" rIns="45720" bIns="45720" rtlCol="0" anchor="t">
            <a:noAutofit/>
          </a:bodyPr>
          <a:lstStyle/>
          <a:p>
            <a:r>
              <a:rPr lang="en-US" sz="2800" b="1"/>
              <a:t>How are families represented in textbooks and literature?  Do they reflect our families?</a:t>
            </a:r>
          </a:p>
          <a:p>
            <a:pPr marL="264795" lvl="1"/>
            <a:r>
              <a:rPr lang="en-US" sz="2400"/>
              <a:t>Critically analyze representation in texts</a:t>
            </a:r>
          </a:p>
          <a:p>
            <a:pPr marL="264795" lvl="1"/>
            <a:r>
              <a:rPr lang="en-US" sz="2400"/>
              <a:t>Evaluate representations across books in the classroom, school, or community library</a:t>
            </a:r>
          </a:p>
          <a:p>
            <a:pPr marL="264795" lvl="1"/>
            <a:r>
              <a:rPr lang="en-US" sz="2400"/>
              <a:t>Compare to learners' experiences</a:t>
            </a:r>
          </a:p>
          <a:p>
            <a:pPr marL="264795" lvl="1"/>
            <a:r>
              <a:rPr lang="en-US" sz="2400"/>
              <a:t>Research books that represent various family structures</a:t>
            </a:r>
          </a:p>
          <a:p>
            <a:pPr marL="264795" lvl="1"/>
            <a:r>
              <a:rPr lang="en-US" sz="2400"/>
              <a:t>Create a recommended purchase list for the classroom, school, or community library</a:t>
            </a:r>
          </a:p>
        </p:txBody>
      </p:sp>
    </p:spTree>
    <p:extLst>
      <p:ext uri="{BB962C8B-B14F-4D97-AF65-F5344CB8AC3E}">
        <p14:creationId xmlns:p14="http://schemas.microsoft.com/office/powerpoint/2010/main" val="2272942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BEBB05-F5CB-4CDA-8B52-C97A876AE176}"/>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b="1"/>
              <a:t>Family UNit: </a:t>
            </a:r>
            <a:r>
              <a:rPr lang="en-US" i="1"/>
              <a:t>Family involvement</a:t>
            </a:r>
          </a:p>
        </p:txBody>
      </p:sp>
      <p:pic>
        <p:nvPicPr>
          <p:cNvPr id="13" name="Picture 13" descr="A picture containing indoor, table, wall, computer&#10;&#10;Description generated with very high confidence">
            <a:extLst>
              <a:ext uri="{FF2B5EF4-FFF2-40B4-BE49-F238E27FC236}">
                <a16:creationId xmlns:a16="http://schemas.microsoft.com/office/drawing/2014/main" id="{5732C9C0-2403-45DF-BE38-313477FCF617}"/>
              </a:ext>
            </a:extLst>
          </p:cNvPr>
          <p:cNvPicPr>
            <a:picLocks noGrp="1" noChangeAspect="1"/>
          </p:cNvPicPr>
          <p:nvPr>
            <p:ph sz="half" idx="1"/>
          </p:nvPr>
        </p:nvPicPr>
        <p:blipFill rotWithShape="1">
          <a:blip r:embed="rId2"/>
          <a:srcRect l="7080" r="8543" b="-1"/>
          <a:stretch/>
        </p:blipFill>
        <p:spPr>
          <a:xfrm>
            <a:off x="6934430" y="2206388"/>
            <a:ext cx="4526278" cy="4023360"/>
          </a:xfrm>
          <a:prstGeom prst="rect">
            <a:avLst/>
          </a:prstGeom>
        </p:spPr>
      </p:pic>
      <p:graphicFrame>
        <p:nvGraphicFramePr>
          <p:cNvPr id="16" name="Diagram 3">
            <a:extLst>
              <a:ext uri="{FF2B5EF4-FFF2-40B4-BE49-F238E27FC236}">
                <a16:creationId xmlns:a16="http://schemas.microsoft.com/office/drawing/2014/main" id="{7F248ECE-C2B9-425F-A344-609EC107A9FD}"/>
              </a:ext>
            </a:extLst>
          </p:cNvPr>
          <p:cNvGraphicFramePr/>
          <p:nvPr>
            <p:extLst>
              <p:ext uri="{D42A27DB-BD31-4B8C-83A1-F6EECF244321}">
                <p14:modId xmlns:p14="http://schemas.microsoft.com/office/powerpoint/2010/main" val="4041748872"/>
              </p:ext>
            </p:extLst>
          </p:nvPr>
        </p:nvGraphicFramePr>
        <p:xfrm>
          <a:off x="444099" y="2195015"/>
          <a:ext cx="6131028" cy="4330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88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6C46-F506-419B-B1B4-334AFF8EEBFA}"/>
              </a:ext>
            </a:extLst>
          </p:cNvPr>
          <p:cNvSpPr>
            <a:spLocks noGrp="1"/>
          </p:cNvSpPr>
          <p:nvPr>
            <p:ph type="title"/>
          </p:nvPr>
        </p:nvSpPr>
        <p:spPr>
          <a:xfrm>
            <a:off x="1024129" y="585216"/>
            <a:ext cx="4431792" cy="1499616"/>
          </a:xfrm>
        </p:spPr>
        <p:txBody>
          <a:bodyPr vert="horz" lIns="91440" tIns="45720" rIns="91440" bIns="45720" rtlCol="0" anchor="ctr">
            <a:normAutofit/>
          </a:bodyPr>
          <a:lstStyle/>
          <a:p>
            <a:r>
              <a:rPr lang="en-US" b="1"/>
              <a:t>Family Unit: </a:t>
            </a:r>
            <a:r>
              <a:rPr lang="en-US" i="1"/>
              <a:t>Community Partner</a:t>
            </a:r>
            <a:endParaRPr lang="en-US"/>
          </a:p>
        </p:txBody>
      </p:sp>
      <p:sp>
        <p:nvSpPr>
          <p:cNvPr id="3" name="Content Placeholder 2">
            <a:extLst>
              <a:ext uri="{FF2B5EF4-FFF2-40B4-BE49-F238E27FC236}">
                <a16:creationId xmlns:a16="http://schemas.microsoft.com/office/drawing/2014/main" id="{97599A2B-CA41-4B71-92E9-D9217FF38C8B}"/>
              </a:ext>
            </a:extLst>
          </p:cNvPr>
          <p:cNvSpPr>
            <a:spLocks noGrp="1"/>
          </p:cNvSpPr>
          <p:nvPr>
            <p:ph sz="half" idx="1"/>
          </p:nvPr>
        </p:nvSpPr>
        <p:spPr>
          <a:xfrm>
            <a:off x="1024128" y="2286000"/>
            <a:ext cx="4429615" cy="3931920"/>
          </a:xfrm>
        </p:spPr>
        <p:txBody>
          <a:bodyPr vert="horz" lIns="45720" tIns="45720" rIns="45720" bIns="45720" rtlCol="0" anchor="t">
            <a:normAutofit/>
          </a:bodyPr>
          <a:lstStyle/>
          <a:p>
            <a:r>
              <a:rPr lang="en-US" sz="3200" b="1"/>
              <a:t>Local Library</a:t>
            </a:r>
            <a:endParaRPr lang="en-US" sz="2800"/>
          </a:p>
          <a:p>
            <a:pPr marL="264795" lvl="1"/>
            <a:r>
              <a:rPr lang="en-US" sz="2800"/>
              <a:t>Recommended texts</a:t>
            </a:r>
          </a:p>
          <a:p>
            <a:pPr marL="264795" lvl="1"/>
            <a:r>
              <a:rPr lang="en-US" sz="2800"/>
              <a:t>Genealogy research</a:t>
            </a:r>
          </a:p>
          <a:p>
            <a:pPr marL="264795" lvl="1"/>
            <a:r>
              <a:rPr lang="en-US" sz="2800"/>
              <a:t>Grant-writing</a:t>
            </a:r>
          </a:p>
        </p:txBody>
      </p:sp>
      <p:pic>
        <p:nvPicPr>
          <p:cNvPr id="5" name="Picture 5">
            <a:extLst>
              <a:ext uri="{FF2B5EF4-FFF2-40B4-BE49-F238E27FC236}">
                <a16:creationId xmlns:a16="http://schemas.microsoft.com/office/drawing/2014/main" id="{C6BA2335-F4AA-4913-9BD1-AFA7BAB4BF06}"/>
              </a:ext>
            </a:extLst>
          </p:cNvPr>
          <p:cNvPicPr>
            <a:picLocks noGrp="1" noChangeAspect="1"/>
          </p:cNvPicPr>
          <p:nvPr>
            <p:ph sz="half" idx="2"/>
          </p:nvPr>
        </p:nvPicPr>
        <p:blipFill>
          <a:blip r:embed="rId2"/>
          <a:stretch>
            <a:fillRect/>
          </a:stretch>
        </p:blipFill>
        <p:spPr>
          <a:xfrm>
            <a:off x="7046024" y="640080"/>
            <a:ext cx="3555872" cy="5577840"/>
          </a:xfrm>
          <a:prstGeom prst="rect">
            <a:avLst/>
          </a:prstGeom>
        </p:spPr>
      </p:pic>
    </p:spTree>
    <p:extLst>
      <p:ext uri="{BB962C8B-B14F-4D97-AF65-F5344CB8AC3E}">
        <p14:creationId xmlns:p14="http://schemas.microsoft.com/office/powerpoint/2010/main" val="677817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8A4E-02DF-42D4-85FD-C4300C200FBC}"/>
              </a:ext>
            </a:extLst>
          </p:cNvPr>
          <p:cNvSpPr>
            <a:spLocks noGrp="1"/>
          </p:cNvSpPr>
          <p:nvPr>
            <p:ph type="title"/>
          </p:nvPr>
        </p:nvSpPr>
        <p:spPr/>
        <p:txBody>
          <a:bodyPr/>
          <a:lstStyle/>
          <a:p>
            <a:r>
              <a:rPr lang="en-US"/>
              <a:t>Teacher panel </a:t>
            </a:r>
          </a:p>
        </p:txBody>
      </p:sp>
      <p:sp>
        <p:nvSpPr>
          <p:cNvPr id="3" name="Text Placeholder 2">
            <a:extLst>
              <a:ext uri="{FF2B5EF4-FFF2-40B4-BE49-F238E27FC236}">
                <a16:creationId xmlns:a16="http://schemas.microsoft.com/office/drawing/2014/main" id="{6A652B29-4ED3-41B2-A8F6-19222B3A9DC6}"/>
              </a:ext>
            </a:extLst>
          </p:cNvPr>
          <p:cNvSpPr>
            <a:spLocks noGrp="1"/>
          </p:cNvSpPr>
          <p:nvPr>
            <p:ph type="body" idx="1"/>
          </p:nvPr>
        </p:nvSpPr>
        <p:spPr>
          <a:xfrm>
            <a:off x="8610600" y="4960137"/>
            <a:ext cx="3390900" cy="1474245"/>
          </a:xfrm>
        </p:spPr>
        <p:txBody>
          <a:bodyPr>
            <a:normAutofit/>
          </a:bodyPr>
          <a:lstStyle/>
          <a:p>
            <a:r>
              <a:rPr lang="en-US" sz="2400" cap="all">
                <a:ea typeface="+mn-lt"/>
                <a:cs typeface="+mn-lt"/>
              </a:rPr>
              <a:t>FAMILY COLLABORATION</a:t>
            </a:r>
            <a:endParaRPr lang="en-US" sz="2400"/>
          </a:p>
        </p:txBody>
      </p:sp>
    </p:spTree>
    <p:extLst>
      <p:ext uri="{BB962C8B-B14F-4D97-AF65-F5344CB8AC3E}">
        <p14:creationId xmlns:p14="http://schemas.microsoft.com/office/powerpoint/2010/main" val="60811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1A36-58AD-4068-AE1B-6C8E5302D415}"/>
              </a:ext>
            </a:extLst>
          </p:cNvPr>
          <p:cNvSpPr>
            <a:spLocks noGrp="1"/>
          </p:cNvSpPr>
          <p:nvPr>
            <p:ph type="title"/>
          </p:nvPr>
        </p:nvSpPr>
        <p:spPr/>
        <p:txBody>
          <a:bodyPr>
            <a:normAutofit/>
          </a:bodyPr>
          <a:lstStyle/>
          <a:p>
            <a:r>
              <a:rPr lang="en-US"/>
              <a:t>Expert Teacher Panel</a:t>
            </a:r>
          </a:p>
        </p:txBody>
      </p:sp>
      <p:graphicFrame>
        <p:nvGraphicFramePr>
          <p:cNvPr id="5" name="Diagram 5">
            <a:extLst>
              <a:ext uri="{FF2B5EF4-FFF2-40B4-BE49-F238E27FC236}">
                <a16:creationId xmlns:a16="http://schemas.microsoft.com/office/drawing/2014/main" id="{A6A62CF4-6E82-41A9-BD52-A553A00BCD91}"/>
              </a:ext>
            </a:extLst>
          </p:cNvPr>
          <p:cNvGraphicFramePr/>
          <p:nvPr>
            <p:extLst>
              <p:ext uri="{D42A27DB-BD31-4B8C-83A1-F6EECF244321}">
                <p14:modId xmlns:p14="http://schemas.microsoft.com/office/powerpoint/2010/main" val="1412594635"/>
              </p:ext>
            </p:extLst>
          </p:nvPr>
        </p:nvGraphicFramePr>
        <p:xfrm>
          <a:off x="362791" y="1961030"/>
          <a:ext cx="11378732" cy="4639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7448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AE55-5D51-42EA-836F-03F6910E8846}"/>
              </a:ext>
            </a:extLst>
          </p:cNvPr>
          <p:cNvSpPr>
            <a:spLocks noGrp="1"/>
          </p:cNvSpPr>
          <p:nvPr>
            <p:ph type="title"/>
          </p:nvPr>
        </p:nvSpPr>
        <p:spPr/>
        <p:txBody>
          <a:bodyPr/>
          <a:lstStyle/>
          <a:p>
            <a:r>
              <a:rPr lang="en-US"/>
              <a:t>CRIOP Indicators: Family Collaboration</a:t>
            </a:r>
          </a:p>
        </p:txBody>
      </p:sp>
      <p:graphicFrame>
        <p:nvGraphicFramePr>
          <p:cNvPr id="5" name="Diagram 3">
            <a:extLst>
              <a:ext uri="{FF2B5EF4-FFF2-40B4-BE49-F238E27FC236}">
                <a16:creationId xmlns:a16="http://schemas.microsoft.com/office/drawing/2014/main" id="{B90FF12D-0169-4112-9B43-1DC044CCE39D}"/>
              </a:ext>
            </a:extLst>
          </p:cNvPr>
          <p:cNvGraphicFramePr/>
          <p:nvPr>
            <p:extLst>
              <p:ext uri="{D42A27DB-BD31-4B8C-83A1-F6EECF244321}">
                <p14:modId xmlns:p14="http://schemas.microsoft.com/office/powerpoint/2010/main" val="3925762187"/>
              </p:ext>
            </p:extLst>
          </p:nvPr>
        </p:nvGraphicFramePr>
        <p:xfrm>
          <a:off x="735251" y="2029298"/>
          <a:ext cx="11000012" cy="4455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9504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A385A-B006-401B-866E-F9FA1C904912}"/>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FCA9A338-DC56-4795-B7C9-6B8A967D26A8}"/>
              </a:ext>
            </a:extLst>
          </p:cNvPr>
          <p:cNvSpPr>
            <a:spLocks noGrp="1"/>
          </p:cNvSpPr>
          <p:nvPr>
            <p:ph type="body" sz="half" idx="2"/>
          </p:nvPr>
        </p:nvSpPr>
        <p:spPr/>
        <p:txBody>
          <a:bodyPr vert="horz" lIns="91440" tIns="45720" rIns="91440" bIns="45720" rtlCol="0" anchor="t">
            <a:normAutofit/>
          </a:bodyPr>
          <a:lstStyle/>
          <a:p>
            <a:endParaRPr lang="en-US">
              <a:solidFill>
                <a:srgbClr val="000000"/>
              </a:solidFill>
            </a:endParaRPr>
          </a:p>
          <a:p>
            <a:endParaRPr lang="en-US">
              <a:solidFill>
                <a:srgbClr val="000000"/>
              </a:solidFill>
            </a:endParaRPr>
          </a:p>
          <a:p>
            <a:endParaRPr lang="en-US" dirty="0">
              <a:solidFill>
                <a:srgbClr val="000000"/>
              </a:solidFill>
            </a:endParaRPr>
          </a:p>
        </p:txBody>
      </p:sp>
      <p:graphicFrame>
        <p:nvGraphicFramePr>
          <p:cNvPr id="5" name="Diagram 3">
            <a:extLst>
              <a:ext uri="{FF2B5EF4-FFF2-40B4-BE49-F238E27FC236}">
                <a16:creationId xmlns:a16="http://schemas.microsoft.com/office/drawing/2014/main" id="{773E0C86-2A3E-4FB5-BB3E-62265C981DB4}"/>
              </a:ext>
            </a:extLst>
          </p:cNvPr>
          <p:cNvGraphicFramePr/>
          <p:nvPr>
            <p:extLst>
              <p:ext uri="{D42A27DB-BD31-4B8C-83A1-F6EECF244321}">
                <p14:modId xmlns:p14="http://schemas.microsoft.com/office/powerpoint/2010/main" val="4016581965"/>
              </p:ext>
            </p:extLst>
          </p:nvPr>
        </p:nvGraphicFramePr>
        <p:xfrm>
          <a:off x="5715000" y="822960"/>
          <a:ext cx="5991574" cy="5351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4">
            <a:extLst>
              <a:ext uri="{FF2B5EF4-FFF2-40B4-BE49-F238E27FC236}">
                <a16:creationId xmlns:a16="http://schemas.microsoft.com/office/drawing/2014/main" id="{42DD3A81-69B8-4C57-892E-4053840478D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47368" y="2824415"/>
            <a:ext cx="5127522" cy="3175622"/>
          </a:xfrm>
          <a:prstGeom prst="rect">
            <a:avLst/>
          </a:prstGeom>
        </p:spPr>
      </p:pic>
    </p:spTree>
    <p:extLst>
      <p:ext uri="{BB962C8B-B14F-4D97-AF65-F5344CB8AC3E}">
        <p14:creationId xmlns:p14="http://schemas.microsoft.com/office/powerpoint/2010/main" val="1188047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440078-3D95-B14E-844B-A048E1A9FCD6}"/>
              </a:ext>
            </a:extLst>
          </p:cNvPr>
          <p:cNvSpPr>
            <a:spLocks noGrp="1"/>
          </p:cNvSpPr>
          <p:nvPr>
            <p:ph type="title"/>
          </p:nvPr>
        </p:nvSpPr>
        <p:spPr>
          <a:xfrm>
            <a:off x="182034" y="4960137"/>
            <a:ext cx="8047566" cy="1463040"/>
          </a:xfrm>
        </p:spPr>
        <p:txBody>
          <a:bodyPr/>
          <a:lstStyle/>
          <a:p>
            <a:r>
              <a:rPr lang="en-US" dirty="0"/>
              <a:t>Working with community </a:t>
            </a:r>
            <a:r>
              <a:rPr lang="en-US"/>
              <a:t>Partners</a:t>
            </a:r>
            <a:endParaRPr lang="en-US" dirty="0"/>
          </a:p>
        </p:txBody>
      </p:sp>
      <p:sp>
        <p:nvSpPr>
          <p:cNvPr id="6" name="Text Placeholder 5">
            <a:extLst>
              <a:ext uri="{FF2B5EF4-FFF2-40B4-BE49-F238E27FC236}">
                <a16:creationId xmlns:a16="http://schemas.microsoft.com/office/drawing/2014/main" id="{8042D156-C8E0-D842-A868-6DD74E273B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45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0E40-D714-46C6-8A54-7B09ACC5A659}"/>
              </a:ext>
            </a:extLst>
          </p:cNvPr>
          <p:cNvSpPr>
            <a:spLocks noGrp="1"/>
          </p:cNvSpPr>
          <p:nvPr>
            <p:ph type="title"/>
          </p:nvPr>
        </p:nvSpPr>
        <p:spPr>
          <a:xfrm>
            <a:off x="1024128" y="585216"/>
            <a:ext cx="9720072" cy="1499616"/>
          </a:xfrm>
        </p:spPr>
        <p:txBody>
          <a:bodyPr>
            <a:normAutofit/>
          </a:bodyPr>
          <a:lstStyle/>
          <a:p>
            <a:r>
              <a:rPr lang="en-US" b="1"/>
              <a:t>What's in a name?</a:t>
            </a:r>
            <a:r>
              <a:rPr lang="en-US"/>
              <a:t> </a:t>
            </a:r>
            <a:r>
              <a:rPr lang="en-US" i="1"/>
              <a:t>Debriefing</a:t>
            </a:r>
            <a:endParaRPr lang="en-US"/>
          </a:p>
        </p:txBody>
      </p:sp>
      <p:graphicFrame>
        <p:nvGraphicFramePr>
          <p:cNvPr id="4" name="Diagram 3">
            <a:extLst>
              <a:ext uri="{FF2B5EF4-FFF2-40B4-BE49-F238E27FC236}">
                <a16:creationId xmlns:a16="http://schemas.microsoft.com/office/drawing/2014/main" id="{5E03BBB5-2DE8-4AE3-8DC6-36B7B9DD76F3}"/>
              </a:ext>
            </a:extLst>
          </p:cNvPr>
          <p:cNvGraphicFramePr/>
          <p:nvPr>
            <p:extLst>
              <p:ext uri="{D42A27DB-BD31-4B8C-83A1-F6EECF244321}">
                <p14:modId xmlns:p14="http://schemas.microsoft.com/office/powerpoint/2010/main" val="1845386457"/>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1072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BA4E-36A8-4218-9B1B-828607AB4EF5}"/>
              </a:ext>
            </a:extLst>
          </p:cNvPr>
          <p:cNvSpPr>
            <a:spLocks noGrp="1"/>
          </p:cNvSpPr>
          <p:nvPr>
            <p:ph type="title"/>
          </p:nvPr>
        </p:nvSpPr>
        <p:spPr>
          <a:xfrm>
            <a:off x="1024128" y="585216"/>
            <a:ext cx="10602387" cy="1499616"/>
          </a:xfrm>
        </p:spPr>
        <p:txBody>
          <a:bodyPr/>
          <a:lstStyle/>
          <a:p>
            <a:r>
              <a:rPr lang="en-US" b="1" dirty="0"/>
              <a:t>Community partners: </a:t>
            </a:r>
            <a:r>
              <a:rPr lang="en-US" i="1"/>
              <a:t>Introduction</a:t>
            </a:r>
          </a:p>
        </p:txBody>
      </p:sp>
      <p:pic>
        <p:nvPicPr>
          <p:cNvPr id="5" name="Picture 5" descr="A large brick building with grass and trees&#10;&#10;Description generated with very high confidence">
            <a:extLst>
              <a:ext uri="{FF2B5EF4-FFF2-40B4-BE49-F238E27FC236}">
                <a16:creationId xmlns:a16="http://schemas.microsoft.com/office/drawing/2014/main" id="{0CEB1729-D537-47B7-A400-7BDFE1347E93}"/>
              </a:ext>
            </a:extLst>
          </p:cNvPr>
          <p:cNvPicPr>
            <a:picLocks noChangeAspect="1"/>
          </p:cNvPicPr>
          <p:nvPr/>
        </p:nvPicPr>
        <p:blipFill>
          <a:blip r:embed="rId2"/>
          <a:stretch>
            <a:fillRect/>
          </a:stretch>
        </p:blipFill>
        <p:spPr>
          <a:xfrm>
            <a:off x="6734211" y="1915143"/>
            <a:ext cx="2427712" cy="1444094"/>
          </a:xfrm>
          <a:prstGeom prst="rect">
            <a:avLst/>
          </a:prstGeom>
        </p:spPr>
      </p:pic>
      <p:pic>
        <p:nvPicPr>
          <p:cNvPr id="7" name="Picture 7" descr="A screenshot of a cell phone&#10;&#10;Description generated with high confidence">
            <a:extLst>
              <a:ext uri="{FF2B5EF4-FFF2-40B4-BE49-F238E27FC236}">
                <a16:creationId xmlns:a16="http://schemas.microsoft.com/office/drawing/2014/main" id="{FC860088-894F-4F43-8A09-B16105ECC027}"/>
              </a:ext>
            </a:extLst>
          </p:cNvPr>
          <p:cNvPicPr>
            <a:picLocks noChangeAspect="1"/>
          </p:cNvPicPr>
          <p:nvPr/>
        </p:nvPicPr>
        <p:blipFill rotWithShape="1">
          <a:blip r:embed="rId3"/>
          <a:srcRect l="4749" t="37334" r="3352" b="39385"/>
          <a:stretch/>
        </p:blipFill>
        <p:spPr>
          <a:xfrm>
            <a:off x="1023143" y="3490542"/>
            <a:ext cx="5190798" cy="1307666"/>
          </a:xfrm>
          <a:prstGeom prst="rect">
            <a:avLst/>
          </a:prstGeom>
        </p:spPr>
      </p:pic>
      <p:pic>
        <p:nvPicPr>
          <p:cNvPr id="13" name="Picture 13" descr="A close up of a sign&#10;&#10;Description generated with very high confidence">
            <a:extLst>
              <a:ext uri="{FF2B5EF4-FFF2-40B4-BE49-F238E27FC236}">
                <a16:creationId xmlns:a16="http://schemas.microsoft.com/office/drawing/2014/main" id="{14C726C1-A174-4C21-8525-32C674C1B342}"/>
              </a:ext>
            </a:extLst>
          </p:cNvPr>
          <p:cNvPicPr>
            <a:picLocks noChangeAspect="1"/>
          </p:cNvPicPr>
          <p:nvPr/>
        </p:nvPicPr>
        <p:blipFill>
          <a:blip r:embed="rId4"/>
          <a:stretch>
            <a:fillRect/>
          </a:stretch>
        </p:blipFill>
        <p:spPr>
          <a:xfrm>
            <a:off x="9674992" y="1762510"/>
            <a:ext cx="2143125" cy="2143125"/>
          </a:xfrm>
          <a:prstGeom prst="rect">
            <a:avLst/>
          </a:prstGeom>
        </p:spPr>
      </p:pic>
      <p:pic>
        <p:nvPicPr>
          <p:cNvPr id="15" name="Picture 15">
            <a:extLst>
              <a:ext uri="{FF2B5EF4-FFF2-40B4-BE49-F238E27FC236}">
                <a16:creationId xmlns:a16="http://schemas.microsoft.com/office/drawing/2014/main" id="{D005539F-E677-40EE-83BF-4E58ED6E66BA}"/>
              </a:ext>
            </a:extLst>
          </p:cNvPr>
          <p:cNvPicPr>
            <a:picLocks noChangeAspect="1"/>
          </p:cNvPicPr>
          <p:nvPr/>
        </p:nvPicPr>
        <p:blipFill>
          <a:blip r:embed="rId5"/>
          <a:stretch>
            <a:fillRect/>
          </a:stretch>
        </p:blipFill>
        <p:spPr>
          <a:xfrm>
            <a:off x="7564945" y="4086946"/>
            <a:ext cx="3630215" cy="2704707"/>
          </a:xfrm>
          <a:prstGeom prst="rect">
            <a:avLst/>
          </a:prstGeom>
        </p:spPr>
      </p:pic>
      <p:pic>
        <p:nvPicPr>
          <p:cNvPr id="3" name="Picture 3" descr="A picture containing floor, indoor, table, wall&#10;&#10;Description generated with very high confidence">
            <a:extLst>
              <a:ext uri="{FF2B5EF4-FFF2-40B4-BE49-F238E27FC236}">
                <a16:creationId xmlns:a16="http://schemas.microsoft.com/office/drawing/2014/main" id="{416EBAA4-6FAB-448E-94E4-63042314899C}"/>
              </a:ext>
            </a:extLst>
          </p:cNvPr>
          <p:cNvPicPr>
            <a:picLocks noChangeAspect="1"/>
          </p:cNvPicPr>
          <p:nvPr/>
        </p:nvPicPr>
        <p:blipFill>
          <a:blip r:embed="rId6"/>
          <a:stretch>
            <a:fillRect/>
          </a:stretch>
        </p:blipFill>
        <p:spPr>
          <a:xfrm>
            <a:off x="1029855" y="2143715"/>
            <a:ext cx="5182928" cy="1220385"/>
          </a:xfrm>
          <a:prstGeom prst="rect">
            <a:avLst/>
          </a:prstGeom>
        </p:spPr>
      </p:pic>
      <p:pic>
        <p:nvPicPr>
          <p:cNvPr id="4" name="Picture 5" descr="A store front at day&#10;&#10;Description generated with very high confidence">
            <a:extLst>
              <a:ext uri="{FF2B5EF4-FFF2-40B4-BE49-F238E27FC236}">
                <a16:creationId xmlns:a16="http://schemas.microsoft.com/office/drawing/2014/main" id="{DFD02AC0-16F9-4B64-A2F3-9F1500E61FF5}"/>
              </a:ext>
            </a:extLst>
          </p:cNvPr>
          <p:cNvPicPr>
            <a:picLocks noChangeAspect="1"/>
          </p:cNvPicPr>
          <p:nvPr/>
        </p:nvPicPr>
        <p:blipFill>
          <a:blip r:embed="rId7"/>
          <a:stretch>
            <a:fillRect/>
          </a:stretch>
        </p:blipFill>
        <p:spPr>
          <a:xfrm>
            <a:off x="1300619" y="5022676"/>
            <a:ext cx="4653419" cy="1363771"/>
          </a:xfrm>
          <a:prstGeom prst="rect">
            <a:avLst/>
          </a:prstGeom>
        </p:spPr>
      </p:pic>
      <p:sp>
        <p:nvSpPr>
          <p:cNvPr id="8" name="TextBox 7">
            <a:extLst>
              <a:ext uri="{FF2B5EF4-FFF2-40B4-BE49-F238E27FC236}">
                <a16:creationId xmlns:a16="http://schemas.microsoft.com/office/drawing/2014/main" id="{4916D7B6-2FB3-4A0E-8626-5E8207C8B9D4}"/>
              </a:ext>
            </a:extLst>
          </p:cNvPr>
          <p:cNvSpPr txBox="1"/>
          <p:nvPr/>
        </p:nvSpPr>
        <p:spPr>
          <a:xfrm>
            <a:off x="6582427" y="336741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C00000"/>
                </a:solidFill>
              </a:rPr>
              <a:t>Carnegie Center for Literacy &amp; Learning</a:t>
            </a:r>
            <a:endParaRPr lang="en-US">
              <a:solidFill>
                <a:srgbClr val="C00000"/>
              </a:solidFill>
            </a:endParaRPr>
          </a:p>
        </p:txBody>
      </p:sp>
      <p:sp>
        <p:nvSpPr>
          <p:cNvPr id="9" name="TextBox 8">
            <a:extLst>
              <a:ext uri="{FF2B5EF4-FFF2-40B4-BE49-F238E27FC236}">
                <a16:creationId xmlns:a16="http://schemas.microsoft.com/office/drawing/2014/main" id="{D4DFF64B-FC5E-40EF-984D-921A660D10FB}"/>
              </a:ext>
            </a:extLst>
          </p:cNvPr>
          <p:cNvSpPr txBox="1"/>
          <p:nvPr/>
        </p:nvSpPr>
        <p:spPr>
          <a:xfrm>
            <a:off x="2247248" y="648522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70C0"/>
                </a:solidFill>
              </a:rPr>
              <a:t>Global Lex</a:t>
            </a:r>
            <a:endParaRPr lang="en-US">
              <a:solidFill>
                <a:srgbClr val="0070C0"/>
              </a:solidFill>
            </a:endParaRPr>
          </a:p>
        </p:txBody>
      </p:sp>
    </p:spTree>
    <p:extLst>
      <p:ext uri="{BB962C8B-B14F-4D97-AF65-F5344CB8AC3E}">
        <p14:creationId xmlns:p14="http://schemas.microsoft.com/office/powerpoint/2010/main" val="3466188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BB350-840A-0041-BB8C-2BC7AF461744}"/>
              </a:ext>
            </a:extLst>
          </p:cNvPr>
          <p:cNvSpPr>
            <a:spLocks noGrp="1"/>
          </p:cNvSpPr>
          <p:nvPr>
            <p:ph type="title"/>
          </p:nvPr>
        </p:nvSpPr>
        <p:spPr>
          <a:xfrm>
            <a:off x="1024128" y="585216"/>
            <a:ext cx="9720072" cy="1499616"/>
          </a:xfrm>
        </p:spPr>
        <p:txBody>
          <a:bodyPr>
            <a:normAutofit/>
          </a:bodyPr>
          <a:lstStyle/>
          <a:p>
            <a:r>
              <a:rPr lang="en-US"/>
              <a:t>Community Partners: Shift &amp; share</a:t>
            </a:r>
          </a:p>
        </p:txBody>
      </p:sp>
      <p:graphicFrame>
        <p:nvGraphicFramePr>
          <p:cNvPr id="5" name="Content Placeholder 2">
            <a:extLst>
              <a:ext uri="{FF2B5EF4-FFF2-40B4-BE49-F238E27FC236}">
                <a16:creationId xmlns:a16="http://schemas.microsoft.com/office/drawing/2014/main" id="{B5346DA8-A1FC-4641-950B-F8768D2BE103}"/>
              </a:ext>
            </a:extLst>
          </p:cNvPr>
          <p:cNvGraphicFramePr>
            <a:graphicFrameLocks noGrp="1"/>
          </p:cNvGraphicFramePr>
          <p:nvPr>
            <p:ph idx="1"/>
            <p:extLst>
              <p:ext uri="{D42A27DB-BD31-4B8C-83A1-F6EECF244321}">
                <p14:modId xmlns:p14="http://schemas.microsoft.com/office/powerpoint/2010/main" val="2805681838"/>
              </p:ext>
            </p:extLst>
          </p:nvPr>
        </p:nvGraphicFramePr>
        <p:xfrm>
          <a:off x="1023938" y="1651000"/>
          <a:ext cx="9720262" cy="5123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31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0365A3-9839-4FC6-BFF6-7115C711F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119F5-AF8F-4DA7-AFE3-3735828012CE}"/>
              </a:ext>
            </a:extLst>
          </p:cNvPr>
          <p:cNvSpPr>
            <a:spLocks noGrp="1"/>
          </p:cNvSpPr>
          <p:nvPr>
            <p:ph type="title"/>
          </p:nvPr>
        </p:nvSpPr>
        <p:spPr>
          <a:xfrm>
            <a:off x="643468" y="643467"/>
            <a:ext cx="3415612" cy="5571066"/>
          </a:xfrm>
        </p:spPr>
        <p:txBody>
          <a:bodyPr>
            <a:normAutofit/>
          </a:bodyPr>
          <a:lstStyle/>
          <a:p>
            <a:r>
              <a:rPr lang="en-US" b="1">
                <a:solidFill>
                  <a:srgbClr val="FFFFFF"/>
                </a:solidFill>
              </a:rPr>
              <a:t>Community Partners: </a:t>
            </a:r>
            <a:r>
              <a:rPr lang="en-US" i="1">
                <a:solidFill>
                  <a:srgbClr val="FFFFFF"/>
                </a:solidFill>
              </a:rPr>
              <a:t>Debriefing &amp; Next steps</a:t>
            </a:r>
            <a:endParaRPr lang="en-US">
              <a:solidFill>
                <a:srgbClr val="FFFFFF"/>
              </a:solidFill>
            </a:endParaRPr>
          </a:p>
        </p:txBody>
      </p:sp>
      <p:graphicFrame>
        <p:nvGraphicFramePr>
          <p:cNvPr id="4" name="Diagram 4">
            <a:extLst>
              <a:ext uri="{FF2B5EF4-FFF2-40B4-BE49-F238E27FC236}">
                <a16:creationId xmlns:a16="http://schemas.microsoft.com/office/drawing/2014/main" id="{FB49BEDF-080F-4A15-AFCF-DBAE799F1202}"/>
              </a:ext>
            </a:extLst>
          </p:cNvPr>
          <p:cNvGraphicFramePr>
            <a:graphicFrameLocks noGrp="1"/>
          </p:cNvGraphicFramePr>
          <p:nvPr>
            <p:ph idx="1"/>
            <p:extLst>
              <p:ext uri="{D42A27DB-BD31-4B8C-83A1-F6EECF244321}">
                <p14:modId xmlns:p14="http://schemas.microsoft.com/office/powerpoint/2010/main" val="1405795299"/>
              </p:ext>
            </p:extLst>
          </p:nvPr>
        </p:nvGraphicFramePr>
        <p:xfrm>
          <a:off x="4863042" y="139172"/>
          <a:ext cx="6806141" cy="6561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75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11">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4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CAFCB-3C5A-4BA4-BE08-1518E1FED6F3}"/>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Collaborating with the community</a:t>
            </a:r>
          </a:p>
        </p:txBody>
      </p:sp>
      <p:pic>
        <p:nvPicPr>
          <p:cNvPr id="7" name="Picture 7" descr="A picture containing person, animal, holding&#10;&#10;Description generated with high confidence">
            <a:extLst>
              <a:ext uri="{FF2B5EF4-FFF2-40B4-BE49-F238E27FC236}">
                <a16:creationId xmlns:a16="http://schemas.microsoft.com/office/drawing/2014/main" id="{1E8DF5D6-83A6-4564-9A6E-0A36784012C9}"/>
              </a:ext>
            </a:extLst>
          </p:cNvPr>
          <p:cNvPicPr>
            <a:picLocks noChangeAspect="1"/>
          </p:cNvPicPr>
          <p:nvPr/>
        </p:nvPicPr>
        <p:blipFill rotWithShape="1">
          <a:blip r:embed="rId2"/>
          <a:srcRect r="2477" b="-1"/>
          <a:stretch/>
        </p:blipFill>
        <p:spPr>
          <a:xfrm>
            <a:off x="327547" y="321733"/>
            <a:ext cx="7058306" cy="4107392"/>
          </a:xfrm>
          <a:prstGeom prst="rect">
            <a:avLst/>
          </a:prstGeom>
        </p:spPr>
      </p:pic>
      <p:sp>
        <p:nvSpPr>
          <p:cNvPr id="11"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7D03755-1B2F-4A4B-8C17-FD06DFBC0032}"/>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pPr>
              <a:buNone/>
            </a:pPr>
            <a:r>
              <a:rPr lang="en-US" sz="2800">
                <a:solidFill>
                  <a:srgbClr val="FFFFFF"/>
                </a:solidFill>
              </a:rPr>
              <a:t>Identify and integrate resources and services from the community to strengthen school programs, family practices, and student learning and development</a:t>
            </a:r>
          </a:p>
        </p:txBody>
      </p:sp>
    </p:spTree>
    <p:extLst>
      <p:ext uri="{BB962C8B-B14F-4D97-AF65-F5344CB8AC3E}">
        <p14:creationId xmlns:p14="http://schemas.microsoft.com/office/powerpoint/2010/main" val="295303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33F3-40F0-4DE7-ACCD-C141ECCBBCB8}"/>
              </a:ext>
            </a:extLst>
          </p:cNvPr>
          <p:cNvSpPr>
            <a:spLocks noGrp="1"/>
          </p:cNvSpPr>
          <p:nvPr>
            <p:ph type="title"/>
          </p:nvPr>
        </p:nvSpPr>
        <p:spPr>
          <a:xfrm>
            <a:off x="1024128" y="585216"/>
            <a:ext cx="9720072" cy="1499616"/>
          </a:xfrm>
        </p:spPr>
        <p:txBody>
          <a:bodyPr>
            <a:normAutofit/>
          </a:bodyPr>
          <a:lstStyle/>
          <a:p>
            <a:r>
              <a:rPr lang="en-US"/>
              <a:t>collaborating with the community: </a:t>
            </a:r>
            <a:r>
              <a:rPr lang="en-US" i="1"/>
              <a:t>Sample Practices</a:t>
            </a:r>
          </a:p>
        </p:txBody>
      </p:sp>
      <p:graphicFrame>
        <p:nvGraphicFramePr>
          <p:cNvPr id="4" name="Diagram 3">
            <a:extLst>
              <a:ext uri="{FF2B5EF4-FFF2-40B4-BE49-F238E27FC236}">
                <a16:creationId xmlns:a16="http://schemas.microsoft.com/office/drawing/2014/main" id="{50958EE4-E404-473C-B170-37AFCBA871CB}"/>
              </a:ext>
            </a:extLst>
          </p:cNvPr>
          <p:cNvGraphicFramePr/>
          <p:nvPr>
            <p:extLst>
              <p:ext uri="{D42A27DB-BD31-4B8C-83A1-F6EECF244321}">
                <p14:modId xmlns:p14="http://schemas.microsoft.com/office/powerpoint/2010/main" val="1860681342"/>
              </p:ext>
            </p:extLst>
          </p:nvPr>
        </p:nvGraphicFramePr>
        <p:xfrm>
          <a:off x="373997" y="2286000"/>
          <a:ext cx="11188232" cy="4314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210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9FFD-5DC7-44D3-A3D6-5553C5362512}"/>
              </a:ext>
            </a:extLst>
          </p:cNvPr>
          <p:cNvSpPr>
            <a:spLocks noGrp="1"/>
          </p:cNvSpPr>
          <p:nvPr>
            <p:ph type="title"/>
          </p:nvPr>
        </p:nvSpPr>
        <p:spPr/>
        <p:txBody>
          <a:bodyPr>
            <a:normAutofit/>
          </a:bodyPr>
          <a:lstStyle/>
          <a:p>
            <a:r>
              <a:rPr lang="en-US"/>
              <a:t>Collaborating with the community: </a:t>
            </a:r>
            <a:r>
              <a:rPr lang="en-US" i="1"/>
              <a:t>Challenges &amp; Redefinitions</a:t>
            </a:r>
          </a:p>
        </p:txBody>
      </p:sp>
      <p:graphicFrame>
        <p:nvGraphicFramePr>
          <p:cNvPr id="4" name="Diagram 4">
            <a:extLst>
              <a:ext uri="{FF2B5EF4-FFF2-40B4-BE49-F238E27FC236}">
                <a16:creationId xmlns:a16="http://schemas.microsoft.com/office/drawing/2014/main" id="{4A9660AB-A1EF-400B-AE64-7C0994D5EEDB}"/>
              </a:ext>
            </a:extLst>
          </p:cNvPr>
          <p:cNvGraphicFramePr/>
          <p:nvPr>
            <p:extLst>
              <p:ext uri="{D42A27DB-BD31-4B8C-83A1-F6EECF244321}">
                <p14:modId xmlns:p14="http://schemas.microsoft.com/office/powerpoint/2010/main" val="1952811638"/>
              </p:ext>
            </p:extLst>
          </p:nvPr>
        </p:nvGraphicFramePr>
        <p:xfrm>
          <a:off x="449096" y="2183509"/>
          <a:ext cx="11268771" cy="448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609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3EB4-79A7-4D7A-9E4E-CD308D2FD1E8}"/>
              </a:ext>
            </a:extLst>
          </p:cNvPr>
          <p:cNvSpPr>
            <a:spLocks noGrp="1"/>
          </p:cNvSpPr>
          <p:nvPr>
            <p:ph type="title"/>
          </p:nvPr>
        </p:nvSpPr>
        <p:spPr/>
        <p:txBody>
          <a:bodyPr>
            <a:normAutofit/>
          </a:bodyPr>
          <a:lstStyle/>
          <a:p>
            <a:r>
              <a:rPr lang="en-US"/>
              <a:t>Collaborating with the community: </a:t>
            </a:r>
            <a:r>
              <a:rPr lang="en-US" i="1"/>
              <a:t>Expected Results</a:t>
            </a:r>
          </a:p>
        </p:txBody>
      </p:sp>
      <p:graphicFrame>
        <p:nvGraphicFramePr>
          <p:cNvPr id="5" name="Content Placeholder 2">
            <a:extLst>
              <a:ext uri="{FF2B5EF4-FFF2-40B4-BE49-F238E27FC236}">
                <a16:creationId xmlns:a16="http://schemas.microsoft.com/office/drawing/2014/main" id="{46611946-6786-4382-9539-C00DB12C8D1E}"/>
              </a:ext>
            </a:extLst>
          </p:cNvPr>
          <p:cNvGraphicFramePr>
            <a:graphicFrameLocks noGrp="1"/>
          </p:cNvGraphicFramePr>
          <p:nvPr>
            <p:ph idx="1"/>
            <p:extLst>
              <p:ext uri="{D42A27DB-BD31-4B8C-83A1-F6EECF244321}">
                <p14:modId xmlns:p14="http://schemas.microsoft.com/office/powerpoint/2010/main" val="1151325021"/>
              </p:ext>
            </p:extLst>
          </p:nvPr>
        </p:nvGraphicFramePr>
        <p:xfrm>
          <a:off x="1023938" y="2286000"/>
          <a:ext cx="10778595" cy="4520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102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10" name="Rectangle 9">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98B96-745B-4824-A2B8-5E87F4006EAC}"/>
              </a:ext>
            </a:extLst>
          </p:cNvPr>
          <p:cNvSpPr>
            <a:spLocks noGrp="1"/>
          </p:cNvSpPr>
          <p:nvPr>
            <p:ph type="title"/>
          </p:nvPr>
        </p:nvSpPr>
        <p:spPr>
          <a:xfrm>
            <a:off x="4219803" y="4735775"/>
            <a:ext cx="7006998" cy="1245732"/>
          </a:xfrm>
        </p:spPr>
        <p:txBody>
          <a:bodyPr anchor="t">
            <a:normAutofit/>
          </a:bodyPr>
          <a:lstStyle/>
          <a:p>
            <a:r>
              <a:rPr lang="en-US" sz="4600">
                <a:solidFill>
                  <a:srgbClr val="FFFFFF"/>
                </a:solidFill>
              </a:rPr>
              <a:t>School-community partnerships</a:t>
            </a:r>
          </a:p>
        </p:txBody>
      </p:sp>
      <p:sp>
        <p:nvSpPr>
          <p:cNvPr id="3" name="Content Placeholder 2">
            <a:extLst>
              <a:ext uri="{FF2B5EF4-FFF2-40B4-BE49-F238E27FC236}">
                <a16:creationId xmlns:a16="http://schemas.microsoft.com/office/drawing/2014/main" id="{D1D29A26-9EF0-42FF-969F-4821DA216E03}"/>
              </a:ext>
            </a:extLst>
          </p:cNvPr>
          <p:cNvSpPr>
            <a:spLocks noGrp="1"/>
          </p:cNvSpPr>
          <p:nvPr>
            <p:ph idx="1"/>
          </p:nvPr>
        </p:nvSpPr>
        <p:spPr>
          <a:xfrm>
            <a:off x="4219802" y="965864"/>
            <a:ext cx="7006998" cy="3450370"/>
          </a:xfrm>
        </p:spPr>
        <p:txBody>
          <a:bodyPr vert="horz" lIns="45720" tIns="45720" rIns="45720" bIns="45720" rtlCol="0" anchor="b">
            <a:normAutofit lnSpcReduction="10000"/>
          </a:bodyPr>
          <a:lstStyle/>
          <a:p>
            <a:r>
              <a:rPr lang="en-US" sz="2400" dirty="0">
                <a:solidFill>
                  <a:srgbClr val="FFFFFF"/>
                </a:solidFill>
              </a:rPr>
              <a:t>"School-community partnerships, then, can be defined as the connections between schools and community individuals, organizations, and businesses that are forged to directly or indirectly promote students' social, emotional, physical, and intellectual development.  Community, within this definition of school-community partnerships, is not constrained by the geographic boundaries of neighborhoods, but refers more to the 'social interactions that can occur within or transcend local boundaries' (Nettles, 1991b, p. 380)."</a:t>
            </a:r>
          </a:p>
          <a:p>
            <a:pPr marL="264795" lvl="1"/>
            <a:r>
              <a:rPr lang="en-US" sz="2000" dirty="0">
                <a:solidFill>
                  <a:srgbClr val="FFFFFF"/>
                </a:solidFill>
              </a:rPr>
              <a:t>Epstein et al, 2009, p. 31</a:t>
            </a:r>
          </a:p>
        </p:txBody>
      </p:sp>
      <p:cxnSp>
        <p:nvCxnSpPr>
          <p:cNvPr id="12" name="Straight Connector 11">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719696"/>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2AF316-EC25-47C8-858D-6622E7B68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AF566-C333-4826-925B-1AF547FD67F2}"/>
              </a:ext>
            </a:extLst>
          </p:cNvPr>
          <p:cNvSpPr>
            <a:spLocks noGrp="1"/>
          </p:cNvSpPr>
          <p:nvPr>
            <p:ph type="title"/>
          </p:nvPr>
        </p:nvSpPr>
        <p:spPr>
          <a:xfrm>
            <a:off x="1024128" y="4952954"/>
            <a:ext cx="9720072" cy="1499616"/>
          </a:xfrm>
        </p:spPr>
        <p:txBody>
          <a:bodyPr>
            <a:normAutofit/>
          </a:bodyPr>
          <a:lstStyle/>
          <a:p>
            <a:r>
              <a:rPr lang="en-US"/>
              <a:t>Forms of school-community partnerships</a:t>
            </a:r>
          </a:p>
        </p:txBody>
      </p:sp>
      <p:cxnSp>
        <p:nvCxnSpPr>
          <p:cNvPr id="20" name="Straight Connector 19">
            <a:extLst>
              <a:ext uri="{FF2B5EF4-FFF2-40B4-BE49-F238E27FC236}">
                <a16:creationId xmlns:a16="http://schemas.microsoft.com/office/drawing/2014/main" id="{F4821CFD-906D-4ADB-A660-BB71E564E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92CA1861-BF3B-4C20-9E83-338EE57D64CC}"/>
              </a:ext>
            </a:extLst>
          </p:cNvPr>
          <p:cNvGraphicFramePr/>
          <p:nvPr>
            <p:extLst>
              <p:ext uri="{D42A27DB-BD31-4B8C-83A1-F6EECF244321}">
                <p14:modId xmlns:p14="http://schemas.microsoft.com/office/powerpoint/2010/main" val="4115400373"/>
              </p:ext>
            </p:extLst>
          </p:nvPr>
        </p:nvGraphicFramePr>
        <p:xfrm>
          <a:off x="283105" y="177305"/>
          <a:ext cx="11667594" cy="5426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3435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E23A-C66C-400E-996A-6D67E963FE65}"/>
              </a:ext>
            </a:extLst>
          </p:cNvPr>
          <p:cNvSpPr>
            <a:spLocks noGrp="1"/>
          </p:cNvSpPr>
          <p:nvPr>
            <p:ph type="title"/>
          </p:nvPr>
        </p:nvSpPr>
        <p:spPr>
          <a:xfrm>
            <a:off x="8129872" y="643467"/>
            <a:ext cx="3473009" cy="5571066"/>
          </a:xfrm>
        </p:spPr>
        <p:txBody>
          <a:bodyPr>
            <a:normAutofit/>
          </a:bodyPr>
          <a:lstStyle/>
          <a:p>
            <a:r>
              <a:rPr lang="en-US"/>
              <a:t>Examples of community partners</a:t>
            </a:r>
          </a:p>
        </p:txBody>
      </p:sp>
      <p:graphicFrame>
        <p:nvGraphicFramePr>
          <p:cNvPr id="5" name="Content Placeholder 2">
            <a:extLst>
              <a:ext uri="{FF2B5EF4-FFF2-40B4-BE49-F238E27FC236}">
                <a16:creationId xmlns:a16="http://schemas.microsoft.com/office/drawing/2014/main" id="{904C8C37-E24E-4F57-9EB1-36B9E83FFBA4}"/>
              </a:ext>
            </a:extLst>
          </p:cNvPr>
          <p:cNvGraphicFramePr>
            <a:graphicFrameLocks noGrp="1"/>
          </p:cNvGraphicFramePr>
          <p:nvPr>
            <p:ph idx="1"/>
            <p:extLst>
              <p:ext uri="{D42A27DB-BD31-4B8C-83A1-F6EECF244321}">
                <p14:modId xmlns:p14="http://schemas.microsoft.com/office/powerpoint/2010/main" val="234322132"/>
              </p:ext>
            </p:extLst>
          </p:nvPr>
        </p:nvGraphicFramePr>
        <p:xfrm>
          <a:off x="310372" y="228960"/>
          <a:ext cx="7343684" cy="643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829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16B7-9946-4960-A3F3-9118A922847C}"/>
              </a:ext>
            </a:extLst>
          </p:cNvPr>
          <p:cNvSpPr>
            <a:spLocks noGrp="1"/>
          </p:cNvSpPr>
          <p:nvPr>
            <p:ph type="title"/>
          </p:nvPr>
        </p:nvSpPr>
        <p:spPr/>
        <p:txBody>
          <a:bodyPr/>
          <a:lstStyle/>
          <a:p>
            <a:r>
              <a:rPr lang="en-US"/>
              <a:t>Family Collaboration</a:t>
            </a:r>
          </a:p>
        </p:txBody>
      </p:sp>
      <p:sp>
        <p:nvSpPr>
          <p:cNvPr id="3" name="Text Placeholder 2">
            <a:extLst>
              <a:ext uri="{FF2B5EF4-FFF2-40B4-BE49-F238E27FC236}">
                <a16:creationId xmlns:a16="http://schemas.microsoft.com/office/drawing/2014/main" id="{7D04044C-D1F0-4AB8-B299-9D38844BFD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14225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4BA4-7DE6-45F2-87F4-96A981E665F8}"/>
              </a:ext>
            </a:extLst>
          </p:cNvPr>
          <p:cNvSpPr>
            <a:spLocks noGrp="1"/>
          </p:cNvSpPr>
          <p:nvPr>
            <p:ph type="title"/>
          </p:nvPr>
        </p:nvSpPr>
        <p:spPr>
          <a:xfrm>
            <a:off x="8129872" y="643467"/>
            <a:ext cx="3473009" cy="5571066"/>
          </a:xfrm>
        </p:spPr>
        <p:txBody>
          <a:bodyPr>
            <a:normAutofit/>
          </a:bodyPr>
          <a:lstStyle/>
          <a:p>
            <a:r>
              <a:rPr lang="en-US"/>
              <a:t>(more) Examples of community partners</a:t>
            </a:r>
          </a:p>
        </p:txBody>
      </p:sp>
      <p:graphicFrame>
        <p:nvGraphicFramePr>
          <p:cNvPr id="4" name="Diagram 3">
            <a:extLst>
              <a:ext uri="{FF2B5EF4-FFF2-40B4-BE49-F238E27FC236}">
                <a16:creationId xmlns:a16="http://schemas.microsoft.com/office/drawing/2014/main" id="{04334B2B-E3D6-496C-B67A-A1D2144FC725}"/>
              </a:ext>
            </a:extLst>
          </p:cNvPr>
          <p:cNvGraphicFramePr/>
          <p:nvPr>
            <p:extLst>
              <p:ext uri="{D42A27DB-BD31-4B8C-83A1-F6EECF244321}">
                <p14:modId xmlns:p14="http://schemas.microsoft.com/office/powerpoint/2010/main" val="3078465425"/>
              </p:ext>
            </p:extLst>
          </p:nvPr>
        </p:nvGraphicFramePr>
        <p:xfrm>
          <a:off x="195353" y="157073"/>
          <a:ext cx="7544968" cy="639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4018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E20E-B2A6-48AB-8D7A-3017CDF8E3A1}"/>
              </a:ext>
            </a:extLst>
          </p:cNvPr>
          <p:cNvSpPr>
            <a:spLocks noGrp="1"/>
          </p:cNvSpPr>
          <p:nvPr>
            <p:ph type="title"/>
          </p:nvPr>
        </p:nvSpPr>
        <p:spPr/>
        <p:txBody>
          <a:bodyPr/>
          <a:lstStyle/>
          <a:p>
            <a:r>
              <a:rPr lang="en-US"/>
              <a:t>what does an effective partnership involve?</a:t>
            </a:r>
            <a:endParaRPr lang="en-US" i="1"/>
          </a:p>
        </p:txBody>
      </p:sp>
      <p:graphicFrame>
        <p:nvGraphicFramePr>
          <p:cNvPr id="4" name="Diagram 4">
            <a:extLst>
              <a:ext uri="{FF2B5EF4-FFF2-40B4-BE49-F238E27FC236}">
                <a16:creationId xmlns:a16="http://schemas.microsoft.com/office/drawing/2014/main" id="{2786414F-A15F-4682-B89C-67966992D298}"/>
              </a:ext>
            </a:extLst>
          </p:cNvPr>
          <p:cNvGraphicFramePr/>
          <p:nvPr>
            <p:extLst>
              <p:ext uri="{D42A27DB-BD31-4B8C-83A1-F6EECF244321}">
                <p14:modId xmlns:p14="http://schemas.microsoft.com/office/powerpoint/2010/main" val="2442910735"/>
              </p:ext>
            </p:extLst>
          </p:nvPr>
        </p:nvGraphicFramePr>
        <p:xfrm>
          <a:off x="416944" y="2132162"/>
          <a:ext cx="11688792" cy="4577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3530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88A901F-2380-409D-B12F-3A0FDAFAEE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4CD50C8-2F85-4F12-A5B5-9336E254A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EB7775F-C51F-4C93-A857-35568DA5EB04}"/>
              </a:ext>
            </a:extLst>
          </p:cNvPr>
          <p:cNvPicPr>
            <a:picLocks noGrp="1" noChangeAspect="1"/>
          </p:cNvPicPr>
          <p:nvPr>
            <p:ph idx="1"/>
          </p:nvPr>
        </p:nvPicPr>
        <p:blipFill rotWithShape="1">
          <a:blip r:embed="rId3">
            <a:alphaModFix amt="45000"/>
            <a:extLst>
              <a:ext uri="{837473B0-CC2E-450A-ABE3-18F120FF3D39}">
                <a1611:picAttrSrcUrl xmlns:a1611="http://schemas.microsoft.com/office/drawing/2016/11/main" r:id="rId4"/>
              </a:ext>
            </a:extLst>
          </a:blip>
          <a:srcRect t="18273" r="-1" b="23871"/>
          <a:stretch/>
        </p:blipFill>
        <p:spPr>
          <a:xfrm>
            <a:off x="20" y="-1"/>
            <a:ext cx="12188932" cy="6858000"/>
          </a:xfrm>
          <a:prstGeom prst="rect">
            <a:avLst/>
          </a:prstGeom>
        </p:spPr>
      </p:pic>
      <p:sp>
        <p:nvSpPr>
          <p:cNvPr id="2" name="Title 1">
            <a:extLst>
              <a:ext uri="{FF2B5EF4-FFF2-40B4-BE49-F238E27FC236}">
                <a16:creationId xmlns:a16="http://schemas.microsoft.com/office/drawing/2014/main" id="{B93F11C5-B6DE-4720-9DDE-D918265516F5}"/>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Family &amp; Community Liaisons</a:t>
            </a:r>
          </a:p>
        </p:txBody>
      </p:sp>
      <p:sp>
        <p:nvSpPr>
          <p:cNvPr id="4" name="Text Placeholder 3">
            <a:extLst>
              <a:ext uri="{FF2B5EF4-FFF2-40B4-BE49-F238E27FC236}">
                <a16:creationId xmlns:a16="http://schemas.microsoft.com/office/drawing/2014/main" id="{D546597A-CB48-4952-AF07-AE629DE9DF2E}"/>
              </a:ext>
            </a:extLst>
          </p:cNvPr>
          <p:cNvSpPr>
            <a:spLocks noGrp="1"/>
          </p:cNvSpPr>
          <p:nvPr>
            <p:ph type="body" sz="half" idx="2"/>
          </p:nvPr>
        </p:nvSpPr>
        <p:spPr>
          <a:xfrm>
            <a:off x="8451608" y="643467"/>
            <a:ext cx="3096926" cy="5571066"/>
          </a:xfrm>
        </p:spPr>
        <p:txBody>
          <a:bodyPr vert="horz" lIns="91440" tIns="45720" rIns="91440" bIns="45720" rtlCol="0" anchor="ctr">
            <a:normAutofit/>
          </a:bodyPr>
          <a:lstStyle/>
          <a:p>
            <a:pPr>
              <a:lnSpc>
                <a:spcPct val="100000"/>
              </a:lnSpc>
              <a:spcBef>
                <a:spcPts val="0"/>
              </a:spcBef>
            </a:pPr>
            <a:r>
              <a:rPr lang="en-US" sz="3200"/>
              <a:t>Hilda Campos</a:t>
            </a:r>
          </a:p>
        </p:txBody>
      </p:sp>
      <p:cxnSp>
        <p:nvCxnSpPr>
          <p:cNvPr id="16" name="Straight Connector 15">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902654"/>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E34D-F8B9-4725-878D-2FD91124AE68}"/>
              </a:ext>
            </a:extLst>
          </p:cNvPr>
          <p:cNvSpPr>
            <a:spLocks noGrp="1"/>
          </p:cNvSpPr>
          <p:nvPr>
            <p:ph type="title"/>
          </p:nvPr>
        </p:nvSpPr>
        <p:spPr/>
        <p:txBody>
          <a:bodyPr vert="horz" lIns="91440" tIns="45720" rIns="91440" bIns="45720" rtlCol="0" anchor="ctr">
            <a:normAutofit/>
          </a:bodyPr>
          <a:lstStyle/>
          <a:p>
            <a:r>
              <a:rPr lang="en-US"/>
              <a:t>Community partners: </a:t>
            </a:r>
            <a:r>
              <a:rPr lang="en-US" i="1"/>
              <a:t>your task</a:t>
            </a:r>
            <a:endParaRPr lang="en-US"/>
          </a:p>
        </p:txBody>
      </p:sp>
      <p:pic>
        <p:nvPicPr>
          <p:cNvPr id="7" name="Picture 7" descr="A close up of a toy&#10;&#10;Description generated with high confidence">
            <a:extLst>
              <a:ext uri="{FF2B5EF4-FFF2-40B4-BE49-F238E27FC236}">
                <a16:creationId xmlns:a16="http://schemas.microsoft.com/office/drawing/2014/main" id="{924AF0C2-A131-417A-9A1E-48EE02F218C0}"/>
              </a:ext>
            </a:extLst>
          </p:cNvPr>
          <p:cNvPicPr>
            <a:picLocks noGrp="1" noChangeAspect="1"/>
          </p:cNvPicPr>
          <p:nvPr>
            <p:ph sz="half" idx="1"/>
          </p:nvPr>
        </p:nvPicPr>
        <p:blipFill rotWithShape="1">
          <a:blip r:embed="rId2">
            <a:duotone>
              <a:schemeClr val="bg2">
                <a:shade val="45000"/>
                <a:satMod val="135000"/>
              </a:schemeClr>
              <a:prstClr val="white"/>
            </a:duotone>
            <a:alphaModFix amt="40000"/>
          </a:blip>
          <a:srcRect t="13891" b="11109"/>
          <a:stretch/>
        </p:blipFill>
        <p:spPr>
          <a:xfrm>
            <a:off x="20" y="10"/>
            <a:ext cx="12191980" cy="6857989"/>
          </a:xfrm>
          <a:prstGeom prst="rect">
            <a:avLst/>
          </a:prstGeom>
        </p:spPr>
      </p:pic>
      <p:graphicFrame>
        <p:nvGraphicFramePr>
          <p:cNvPr id="9" name="Diagram 5">
            <a:extLst>
              <a:ext uri="{FF2B5EF4-FFF2-40B4-BE49-F238E27FC236}">
                <a16:creationId xmlns:a16="http://schemas.microsoft.com/office/drawing/2014/main" id="{5B4D14F2-1680-4F1D-A136-7069343E4A9E}"/>
              </a:ext>
            </a:extLst>
          </p:cNvPr>
          <p:cNvGraphicFramePr/>
          <p:nvPr>
            <p:extLst>
              <p:ext uri="{D42A27DB-BD31-4B8C-83A1-F6EECF244321}">
                <p14:modId xmlns:p14="http://schemas.microsoft.com/office/powerpoint/2010/main" val="159770772"/>
              </p:ext>
            </p:extLst>
          </p:nvPr>
        </p:nvGraphicFramePr>
        <p:xfrm>
          <a:off x="592808" y="1955321"/>
          <a:ext cx="11129053" cy="464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358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4893-9CBB-41E1-AA37-3E7CF646BC5D}"/>
              </a:ext>
            </a:extLst>
          </p:cNvPr>
          <p:cNvSpPr>
            <a:spLocks noGrp="1"/>
          </p:cNvSpPr>
          <p:nvPr>
            <p:ph type="title"/>
          </p:nvPr>
        </p:nvSpPr>
        <p:spPr/>
        <p:txBody>
          <a:bodyPr>
            <a:normAutofit/>
          </a:bodyPr>
          <a:lstStyle/>
          <a:p>
            <a:r>
              <a:rPr lang="en-US"/>
              <a:t>Thinking through your action plan for family &amp; Community engagement</a:t>
            </a:r>
          </a:p>
        </p:txBody>
      </p:sp>
      <p:graphicFrame>
        <p:nvGraphicFramePr>
          <p:cNvPr id="7" name="Table 7">
            <a:extLst>
              <a:ext uri="{FF2B5EF4-FFF2-40B4-BE49-F238E27FC236}">
                <a16:creationId xmlns:a16="http://schemas.microsoft.com/office/drawing/2014/main" id="{EA44A549-AA5E-48CF-9A30-7B0191B6EB57}"/>
              </a:ext>
            </a:extLst>
          </p:cNvPr>
          <p:cNvGraphicFramePr>
            <a:graphicFrameLocks noGrp="1"/>
          </p:cNvGraphicFramePr>
          <p:nvPr>
            <p:ph idx="1"/>
          </p:nvPr>
        </p:nvGraphicFramePr>
        <p:xfrm>
          <a:off x="431320" y="2286000"/>
          <a:ext cx="11266968" cy="4383131"/>
        </p:xfrm>
        <a:graphic>
          <a:graphicData uri="http://schemas.openxmlformats.org/drawingml/2006/table">
            <a:tbl>
              <a:tblPr firstRow="1" bandRow="1">
                <a:tableStyleId>{9D7B26C5-4107-4FEC-AEDC-1716B250A1EF}</a:tableStyleId>
              </a:tblPr>
              <a:tblGrid>
                <a:gridCol w="6770116">
                  <a:extLst>
                    <a:ext uri="{9D8B030D-6E8A-4147-A177-3AD203B41FA5}">
                      <a16:colId xmlns:a16="http://schemas.microsoft.com/office/drawing/2014/main" val="3647931004"/>
                    </a:ext>
                  </a:extLst>
                </a:gridCol>
                <a:gridCol w="4496852">
                  <a:extLst>
                    <a:ext uri="{9D8B030D-6E8A-4147-A177-3AD203B41FA5}">
                      <a16:colId xmlns:a16="http://schemas.microsoft.com/office/drawing/2014/main" val="2268622818"/>
                    </a:ext>
                  </a:extLst>
                </a:gridCol>
              </a:tblGrid>
              <a:tr h="2644863">
                <a:tc>
                  <a:txBody>
                    <a:bodyPr/>
                    <a:lstStyle/>
                    <a:p>
                      <a:pPr>
                        <a:buNone/>
                      </a:pPr>
                      <a:r>
                        <a:rPr lang="en-US" sz="2400" u="none"/>
                        <a:t>Describe the event:</a:t>
                      </a:r>
                    </a:p>
                    <a:p>
                      <a:pPr lvl="0">
                        <a:buNone/>
                      </a:pPr>
                      <a:r>
                        <a:rPr lang="en-US" sz="2400" b="0" u="sng"/>
                        <a:t>Popsicles in the Park</a:t>
                      </a:r>
                      <a:r>
                        <a:rPr lang="en-US" sz="2400" b="0"/>
                        <a:t> – teachers will be available in a neutral area so that families can meet them, get to know the teachers, and start to establish positive relationships.  Teachers can also use this as an opportunity to get to know families, their funds of knowledge, and their children's learning strengths and needs</a:t>
                      </a:r>
                    </a:p>
                  </a:txBody>
                  <a:tcPr marL="79187" marR="79187" marT="39594" marB="39594"/>
                </a:tc>
                <a:tc>
                  <a:txBody>
                    <a:bodyPr/>
                    <a:lstStyle/>
                    <a:p>
                      <a:pPr lvl="0" algn="l">
                        <a:buNone/>
                      </a:pPr>
                      <a:r>
                        <a:rPr lang="en-US" sz="2000"/>
                        <a:t>Which type(s) of involvement does this event target? (see handout)</a:t>
                      </a:r>
                    </a:p>
                    <a:p>
                      <a:pPr lvl="0" algn="l">
                        <a:buNone/>
                      </a:pPr>
                      <a:r>
                        <a:rPr lang="en-US" sz="2000"/>
                        <a:t>⃝</a:t>
                      </a:r>
                      <a:r>
                        <a:rPr lang="en-US" sz="2000" b="0"/>
                        <a:t>     Parenting</a:t>
                      </a:r>
                    </a:p>
                    <a:p>
                      <a:pPr lvl="0" algn="l">
                        <a:buNone/>
                      </a:pPr>
                      <a:r>
                        <a:rPr lang="en-US" sz="2000" b="0"/>
                        <a:t>⃝     Communicating</a:t>
                      </a:r>
                    </a:p>
                    <a:p>
                      <a:pPr lvl="0" algn="l">
                        <a:buNone/>
                      </a:pPr>
                      <a:r>
                        <a:rPr lang="en-US" sz="2000" b="0"/>
                        <a:t>⃝     Volunteering</a:t>
                      </a:r>
                    </a:p>
                    <a:p>
                      <a:pPr lvl="0" algn="l">
                        <a:buNone/>
                      </a:pPr>
                      <a:r>
                        <a:rPr lang="en-US" sz="2000" b="0"/>
                        <a:t>⃝     Learning at Home</a:t>
                      </a:r>
                    </a:p>
                    <a:p>
                      <a:pPr lvl="0" algn="l">
                        <a:buNone/>
                      </a:pPr>
                      <a:r>
                        <a:rPr lang="en-US" sz="2000" b="0"/>
                        <a:t>⃝     Decision-Making</a:t>
                      </a:r>
                    </a:p>
                    <a:p>
                      <a:pPr lvl="0" algn="l">
                        <a:buNone/>
                      </a:pPr>
                      <a:r>
                        <a:rPr lang="en-US" sz="2000" b="0"/>
                        <a:t>⃝     Collaborating with the Community</a:t>
                      </a:r>
                    </a:p>
                    <a:p>
                      <a:pPr lvl="0">
                        <a:buNone/>
                      </a:pPr>
                      <a:endParaRPr lang="en-US" sz="1600" b="0"/>
                    </a:p>
                  </a:txBody>
                  <a:tcPr marL="79187" marR="79187" marT="39594" marB="39594"/>
                </a:tc>
                <a:extLst>
                  <a:ext uri="{0D108BD9-81ED-4DB2-BD59-A6C34878D82A}">
                    <a16:rowId xmlns:a16="http://schemas.microsoft.com/office/drawing/2014/main" val="423386632"/>
                  </a:ext>
                </a:extLst>
              </a:tr>
              <a:tr h="1377863">
                <a:tc gridSpan="2">
                  <a:txBody>
                    <a:bodyPr/>
                    <a:lstStyle/>
                    <a:p>
                      <a:pPr>
                        <a:buNone/>
                      </a:pPr>
                      <a:r>
                        <a:rPr lang="en-US" sz="2400" b="1"/>
                        <a:t>How will you know if your event has enhanced family &amp; community involvement?</a:t>
                      </a:r>
                    </a:p>
                    <a:p>
                      <a:pPr lvl="0">
                        <a:buNone/>
                      </a:pPr>
                      <a:r>
                        <a:rPr lang="en-US" sz="2400"/>
                        <a:t>Teachers will be able to identify who a child lives with, the best person to contact, and perhaps one aspect of the family's funds of knowledge.</a:t>
                      </a:r>
                    </a:p>
                  </a:txBody>
                  <a:tcPr marL="79187" marR="79187" marT="39594" marB="39594"/>
                </a:tc>
                <a:tc hMerge="1">
                  <a:txBody>
                    <a:bodyPr/>
                    <a:lstStyle/>
                    <a:p>
                      <a:endParaRPr lang="en-US"/>
                    </a:p>
                  </a:txBody>
                  <a:tcPr/>
                </a:tc>
                <a:extLst>
                  <a:ext uri="{0D108BD9-81ED-4DB2-BD59-A6C34878D82A}">
                    <a16:rowId xmlns:a16="http://schemas.microsoft.com/office/drawing/2014/main" val="749232687"/>
                  </a:ext>
                </a:extLst>
              </a:tr>
            </a:tbl>
          </a:graphicData>
        </a:graphic>
      </p:graphicFrame>
    </p:spTree>
    <p:extLst>
      <p:ext uri="{BB962C8B-B14F-4D97-AF65-F5344CB8AC3E}">
        <p14:creationId xmlns:p14="http://schemas.microsoft.com/office/powerpoint/2010/main" val="3608351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4254A8-1C53-4CD0-A214-D0C680F02F0C}"/>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t>Action Plan: Team Members</a:t>
            </a:r>
          </a:p>
        </p:txBody>
      </p:sp>
      <p:sp>
        <p:nvSpPr>
          <p:cNvPr id="13" name="Rectangle 12">
            <a:extLst>
              <a:ext uri="{FF2B5EF4-FFF2-40B4-BE49-F238E27FC236}">
                <a16:creationId xmlns:a16="http://schemas.microsoft.com/office/drawing/2014/main" id="{3C5ED0A0-6E58-4828-B5E9-FA61FD864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5FDD1DDA-25B3-422E-907F-629817145D44}"/>
              </a:ext>
            </a:extLst>
          </p:cNvPr>
          <p:cNvGraphicFramePr>
            <a:graphicFrameLocks noGrp="1"/>
          </p:cNvGraphicFramePr>
          <p:nvPr>
            <p:extLst>
              <p:ext uri="{D42A27DB-BD31-4B8C-83A1-F6EECF244321}">
                <p14:modId xmlns:p14="http://schemas.microsoft.com/office/powerpoint/2010/main" val="2352430834"/>
              </p:ext>
            </p:extLst>
          </p:nvPr>
        </p:nvGraphicFramePr>
        <p:xfrm>
          <a:off x="306916" y="296333"/>
          <a:ext cx="11653052" cy="4881064"/>
        </p:xfrm>
        <a:graphic>
          <a:graphicData uri="http://schemas.openxmlformats.org/drawingml/2006/table">
            <a:tbl>
              <a:tblPr firstRow="1" bandRow="1">
                <a:tableStyleId>{3B4B98B0-60AC-42C2-AFA5-B58CD77FA1E5}</a:tableStyleId>
              </a:tblPr>
              <a:tblGrid>
                <a:gridCol w="1658937">
                  <a:extLst>
                    <a:ext uri="{9D8B030D-6E8A-4147-A177-3AD203B41FA5}">
                      <a16:colId xmlns:a16="http://schemas.microsoft.com/office/drawing/2014/main" val="1110083640"/>
                    </a:ext>
                  </a:extLst>
                </a:gridCol>
                <a:gridCol w="2255942">
                  <a:extLst>
                    <a:ext uri="{9D8B030D-6E8A-4147-A177-3AD203B41FA5}">
                      <a16:colId xmlns:a16="http://schemas.microsoft.com/office/drawing/2014/main" val="2872583164"/>
                    </a:ext>
                  </a:extLst>
                </a:gridCol>
                <a:gridCol w="3055937">
                  <a:extLst>
                    <a:ext uri="{9D8B030D-6E8A-4147-A177-3AD203B41FA5}">
                      <a16:colId xmlns:a16="http://schemas.microsoft.com/office/drawing/2014/main" val="4128536700"/>
                    </a:ext>
                  </a:extLst>
                </a:gridCol>
                <a:gridCol w="1846849">
                  <a:extLst>
                    <a:ext uri="{9D8B030D-6E8A-4147-A177-3AD203B41FA5}">
                      <a16:colId xmlns:a16="http://schemas.microsoft.com/office/drawing/2014/main" val="2029802930"/>
                    </a:ext>
                  </a:extLst>
                </a:gridCol>
                <a:gridCol w="2835387">
                  <a:extLst>
                    <a:ext uri="{9D8B030D-6E8A-4147-A177-3AD203B41FA5}">
                      <a16:colId xmlns:a16="http://schemas.microsoft.com/office/drawing/2014/main" val="1540809046"/>
                    </a:ext>
                  </a:extLst>
                </a:gridCol>
              </a:tblGrid>
              <a:tr h="409865">
                <a:tc>
                  <a:txBody>
                    <a:bodyPr/>
                    <a:lstStyle/>
                    <a:p>
                      <a:pPr>
                        <a:buNone/>
                      </a:pPr>
                      <a:r>
                        <a:rPr lang="en-US" sz="2400"/>
                        <a:t>Team Members</a:t>
                      </a:r>
                    </a:p>
                  </a:txBody>
                  <a:tcPr marL="31546" marR="31546" marT="15773" marB="15773"/>
                </a:tc>
                <a:tc>
                  <a:txBody>
                    <a:bodyPr/>
                    <a:lstStyle/>
                    <a:p>
                      <a:pPr>
                        <a:buNone/>
                      </a:pPr>
                      <a:r>
                        <a:rPr lang="en-US" sz="2400"/>
                        <a:t>Who?</a:t>
                      </a:r>
                    </a:p>
                  </a:txBody>
                  <a:tcPr marL="31546" marR="31546" marT="15773" marB="15773"/>
                </a:tc>
                <a:tc>
                  <a:txBody>
                    <a:bodyPr/>
                    <a:lstStyle/>
                    <a:p>
                      <a:pPr>
                        <a:buNone/>
                      </a:pPr>
                      <a:r>
                        <a:rPr lang="en-US" sz="2400"/>
                        <a:t>How?</a:t>
                      </a:r>
                    </a:p>
                  </a:txBody>
                  <a:tcPr marL="31546" marR="31546" marT="15773" marB="15773"/>
                </a:tc>
                <a:tc>
                  <a:txBody>
                    <a:bodyPr/>
                    <a:lstStyle/>
                    <a:p>
                      <a:pPr>
                        <a:buNone/>
                      </a:pPr>
                      <a:r>
                        <a:rPr lang="en-US" sz="2400"/>
                        <a:t>Resource</a:t>
                      </a:r>
                    </a:p>
                  </a:txBody>
                  <a:tcPr marL="31546" marR="31546" marT="15773" marB="15773"/>
                </a:tc>
                <a:tc>
                  <a:txBody>
                    <a:bodyPr/>
                    <a:lstStyle/>
                    <a:p>
                      <a:pPr>
                        <a:buNone/>
                      </a:pPr>
                      <a:r>
                        <a:rPr lang="en-US" sz="2400"/>
                        <a:t>Benefits</a:t>
                      </a:r>
                    </a:p>
                  </a:txBody>
                  <a:tcPr marL="31546" marR="31546" marT="15773" marB="15773"/>
                </a:tc>
                <a:extLst>
                  <a:ext uri="{0D108BD9-81ED-4DB2-BD59-A6C34878D82A}">
                    <a16:rowId xmlns:a16="http://schemas.microsoft.com/office/drawing/2014/main" val="4243878307"/>
                  </a:ext>
                </a:extLst>
              </a:tr>
              <a:tr h="1389978">
                <a:tc>
                  <a:txBody>
                    <a:bodyPr/>
                    <a:lstStyle/>
                    <a:p>
                      <a:pPr>
                        <a:buNone/>
                      </a:pPr>
                      <a:r>
                        <a:rPr lang="en-US" sz="2400"/>
                        <a:t>School personnel</a:t>
                      </a:r>
                      <a:endParaRPr lang="en-US" sz="2400" b="1"/>
                    </a:p>
                  </a:txBody>
                  <a:tcPr marL="31546" marR="31546" marT="15773" marB="15773"/>
                </a:tc>
                <a:tc>
                  <a:txBody>
                    <a:bodyPr/>
                    <a:lstStyle/>
                    <a:p>
                      <a:pPr>
                        <a:buNone/>
                      </a:pPr>
                      <a:r>
                        <a:rPr lang="en-US" sz="2400"/>
                        <a:t>Teachers</a:t>
                      </a:r>
                    </a:p>
                    <a:p>
                      <a:pPr lvl="0">
                        <a:buNone/>
                      </a:pPr>
                      <a:r>
                        <a:rPr lang="en-US" sz="2400"/>
                        <a:t>Paras</a:t>
                      </a:r>
                    </a:p>
                    <a:p>
                      <a:pPr lvl="0">
                        <a:buNone/>
                      </a:pPr>
                      <a:r>
                        <a:rPr lang="en-US" sz="2400"/>
                        <a:t>Front office staff</a:t>
                      </a:r>
                    </a:p>
                  </a:txBody>
                  <a:tcPr marL="31546" marR="31546" marT="15773" marB="15773"/>
                </a:tc>
                <a:tc>
                  <a:txBody>
                    <a:bodyPr/>
                    <a:lstStyle/>
                    <a:p>
                      <a:pPr>
                        <a:buNone/>
                      </a:pPr>
                      <a:r>
                        <a:rPr lang="en-US" sz="2400"/>
                        <a:t>Meet and greet</a:t>
                      </a:r>
                    </a:p>
                    <a:p>
                      <a:pPr lvl="0">
                        <a:buNone/>
                      </a:pPr>
                      <a:r>
                        <a:rPr lang="en-US" sz="2400"/>
                        <a:t>Informal discussions</a:t>
                      </a:r>
                    </a:p>
                    <a:p>
                      <a:pPr lvl="0">
                        <a:buNone/>
                      </a:pPr>
                      <a:r>
                        <a:rPr lang="en-US" sz="2400"/>
                        <a:t>Fun activities that identify FOK</a:t>
                      </a:r>
                    </a:p>
                  </a:txBody>
                  <a:tcPr marL="31546" marR="31546" marT="15773" marB="15773"/>
                </a:tc>
                <a:tc>
                  <a:txBody>
                    <a:bodyPr/>
                    <a:lstStyle/>
                    <a:p>
                      <a:pPr>
                        <a:buNone/>
                      </a:pPr>
                      <a:r>
                        <a:rPr lang="en-US" sz="2400"/>
                        <a:t>Providing activities</a:t>
                      </a:r>
                    </a:p>
                  </a:txBody>
                  <a:tcPr marL="31546" marR="31546" marT="15773" marB="15773"/>
                </a:tc>
                <a:tc>
                  <a:txBody>
                    <a:bodyPr/>
                    <a:lstStyle/>
                    <a:p>
                      <a:pPr>
                        <a:buNone/>
                      </a:pPr>
                      <a:r>
                        <a:rPr lang="en-US" sz="2400"/>
                        <a:t>Developing +  relationships</a:t>
                      </a:r>
                    </a:p>
                    <a:p>
                      <a:pPr lvl="0">
                        <a:buNone/>
                      </a:pPr>
                      <a:r>
                        <a:rPr lang="en-US" sz="2400"/>
                        <a:t>Learning FOK</a:t>
                      </a:r>
                    </a:p>
                  </a:txBody>
                  <a:tcPr marL="31546" marR="31546" marT="15773" marB="15773"/>
                </a:tc>
                <a:extLst>
                  <a:ext uri="{0D108BD9-81ED-4DB2-BD59-A6C34878D82A}">
                    <a16:rowId xmlns:a16="http://schemas.microsoft.com/office/drawing/2014/main" val="317747539"/>
                  </a:ext>
                </a:extLst>
              </a:tr>
              <a:tr h="1051393">
                <a:tc>
                  <a:txBody>
                    <a:bodyPr/>
                    <a:lstStyle/>
                    <a:p>
                      <a:pPr>
                        <a:buNone/>
                      </a:pPr>
                      <a:r>
                        <a:rPr lang="en-US" sz="2400"/>
                        <a:t>Family members</a:t>
                      </a:r>
                      <a:endParaRPr lang="en-US" sz="2400" b="1"/>
                    </a:p>
                  </a:txBody>
                  <a:tcPr marL="31546" marR="31546" marT="15773" marB="15773"/>
                </a:tc>
                <a:tc>
                  <a:txBody>
                    <a:bodyPr/>
                    <a:lstStyle/>
                    <a:p>
                      <a:pPr>
                        <a:buNone/>
                      </a:pPr>
                      <a:r>
                        <a:rPr lang="en-US" sz="2400"/>
                        <a:t>Students</a:t>
                      </a:r>
                    </a:p>
                    <a:p>
                      <a:pPr lvl="0">
                        <a:buNone/>
                      </a:pPr>
                      <a:r>
                        <a:rPr lang="en-US" sz="2400"/>
                        <a:t>Caregivers</a:t>
                      </a:r>
                    </a:p>
                    <a:p>
                      <a:pPr lvl="0">
                        <a:buNone/>
                      </a:pPr>
                      <a:r>
                        <a:rPr lang="en-US" sz="2400"/>
                        <a:t>Extended family</a:t>
                      </a:r>
                    </a:p>
                  </a:txBody>
                  <a:tcPr marL="31546" marR="31546" marT="15773" marB="15773"/>
                </a:tc>
                <a:tc>
                  <a:txBody>
                    <a:bodyPr/>
                    <a:lstStyle/>
                    <a:p>
                      <a:pPr>
                        <a:buNone/>
                      </a:pPr>
                      <a:r>
                        <a:rPr lang="en-US" sz="2400"/>
                        <a:t>Talking with school personnel</a:t>
                      </a:r>
                    </a:p>
                    <a:p>
                      <a:pPr lvl="0">
                        <a:buNone/>
                      </a:pPr>
                      <a:r>
                        <a:rPr lang="en-US" sz="2400"/>
                        <a:t>Helping with fun activities</a:t>
                      </a:r>
                    </a:p>
                  </a:txBody>
                  <a:tcPr marL="31546" marR="31546" marT="15773" marB="15773"/>
                </a:tc>
                <a:tc>
                  <a:txBody>
                    <a:bodyPr/>
                    <a:lstStyle/>
                    <a:p>
                      <a:pPr>
                        <a:buNone/>
                      </a:pPr>
                      <a:r>
                        <a:rPr lang="en-US" sz="2400"/>
                        <a:t>Providing information about family </a:t>
                      </a:r>
                    </a:p>
                  </a:txBody>
                  <a:tcPr marL="31546" marR="31546" marT="15773" marB="15773"/>
                </a:tc>
                <a:tc>
                  <a:txBody>
                    <a:bodyPr/>
                    <a:lstStyle/>
                    <a:p>
                      <a:pPr>
                        <a:buNone/>
                      </a:pPr>
                      <a:r>
                        <a:rPr lang="en-US" sz="2400"/>
                        <a:t>Positive relationship with school staff</a:t>
                      </a:r>
                    </a:p>
                  </a:txBody>
                  <a:tcPr marL="31546" marR="31546" marT="15773" marB="15773"/>
                </a:tc>
                <a:extLst>
                  <a:ext uri="{0D108BD9-81ED-4DB2-BD59-A6C34878D82A}">
                    <a16:rowId xmlns:a16="http://schemas.microsoft.com/office/drawing/2014/main" val="2787449125"/>
                  </a:ext>
                </a:extLst>
              </a:tr>
              <a:tr h="1051393">
                <a:tc>
                  <a:txBody>
                    <a:bodyPr/>
                    <a:lstStyle/>
                    <a:p>
                      <a:pPr>
                        <a:buNone/>
                      </a:pPr>
                      <a:r>
                        <a:rPr lang="en-US" sz="2400"/>
                        <a:t>Comm. partners</a:t>
                      </a:r>
                      <a:endParaRPr lang="en-US" sz="2400" b="1"/>
                    </a:p>
                  </a:txBody>
                  <a:tcPr marL="31546" marR="31546" marT="15773" marB="15773"/>
                </a:tc>
                <a:tc>
                  <a:txBody>
                    <a:bodyPr/>
                    <a:lstStyle/>
                    <a:p>
                      <a:pPr>
                        <a:buNone/>
                      </a:pPr>
                      <a:r>
                        <a:rPr lang="en-US" sz="2400"/>
                        <a:t>Migrant education office</a:t>
                      </a:r>
                    </a:p>
                  </a:txBody>
                  <a:tcPr marL="31546" marR="31546" marT="15773" marB="15773"/>
                </a:tc>
                <a:tc>
                  <a:txBody>
                    <a:bodyPr/>
                    <a:lstStyle/>
                    <a:p>
                      <a:pPr>
                        <a:buNone/>
                      </a:pPr>
                      <a:r>
                        <a:rPr lang="en-US" sz="2400"/>
                        <a:t>Providing information about services</a:t>
                      </a:r>
                    </a:p>
                    <a:p>
                      <a:pPr lvl="0">
                        <a:buNone/>
                      </a:pPr>
                      <a:r>
                        <a:rPr lang="en-US" sz="2400"/>
                        <a:t>Translation services</a:t>
                      </a:r>
                    </a:p>
                  </a:txBody>
                  <a:tcPr marL="31546" marR="31546" marT="15773" marB="15773"/>
                </a:tc>
                <a:tc>
                  <a:txBody>
                    <a:bodyPr/>
                    <a:lstStyle/>
                    <a:p>
                      <a:pPr>
                        <a:buNone/>
                      </a:pPr>
                      <a:r>
                        <a:rPr lang="en-US" sz="2400"/>
                        <a:t>Information providers</a:t>
                      </a:r>
                    </a:p>
                  </a:txBody>
                  <a:tcPr marL="31546" marR="31546" marT="15773" marB="15773"/>
                </a:tc>
                <a:tc>
                  <a:txBody>
                    <a:bodyPr/>
                    <a:lstStyle/>
                    <a:p>
                      <a:pPr>
                        <a:buNone/>
                      </a:pPr>
                      <a:r>
                        <a:rPr lang="en-US" sz="2400"/>
                        <a:t>Identification of families who qualify for services</a:t>
                      </a:r>
                    </a:p>
                  </a:txBody>
                  <a:tcPr marL="31546" marR="31546" marT="15773" marB="15773"/>
                </a:tc>
                <a:extLst>
                  <a:ext uri="{0D108BD9-81ED-4DB2-BD59-A6C34878D82A}">
                    <a16:rowId xmlns:a16="http://schemas.microsoft.com/office/drawing/2014/main" val="2091929360"/>
                  </a:ext>
                </a:extLst>
              </a:tr>
            </a:tbl>
          </a:graphicData>
        </a:graphic>
      </p:graphicFrame>
    </p:spTree>
    <p:extLst>
      <p:ext uri="{BB962C8B-B14F-4D97-AF65-F5344CB8AC3E}">
        <p14:creationId xmlns:p14="http://schemas.microsoft.com/office/powerpoint/2010/main" val="1700919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5B2942-5EB8-4DDF-B28F-FBB3CFBD1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70541-6C9A-4F4E-B1C2-BFE9C0C3168C}"/>
              </a:ext>
            </a:extLst>
          </p:cNvPr>
          <p:cNvSpPr>
            <a:spLocks noGrp="1"/>
          </p:cNvSpPr>
          <p:nvPr>
            <p:ph type="title"/>
          </p:nvPr>
        </p:nvSpPr>
        <p:spPr>
          <a:xfrm>
            <a:off x="8129872" y="643467"/>
            <a:ext cx="3473009" cy="5571066"/>
          </a:xfrm>
        </p:spPr>
        <p:txBody>
          <a:bodyPr>
            <a:normAutofit/>
          </a:bodyPr>
          <a:lstStyle/>
          <a:p>
            <a:r>
              <a:rPr lang="en-US"/>
              <a:t>Action plan: Activities</a:t>
            </a:r>
          </a:p>
        </p:txBody>
      </p:sp>
      <p:cxnSp>
        <p:nvCxnSpPr>
          <p:cNvPr id="11" name="Straight Connector 10">
            <a:extLst>
              <a:ext uri="{FF2B5EF4-FFF2-40B4-BE49-F238E27FC236}">
                <a16:creationId xmlns:a16="http://schemas.microsoft.com/office/drawing/2014/main" id="{35E2CABE-723A-4CF7-9B8E-761BD34EBB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D6D2D694-BAE8-45AA-89DF-7CE1ED914644}"/>
              </a:ext>
            </a:extLst>
          </p:cNvPr>
          <p:cNvGraphicFramePr>
            <a:graphicFrameLocks noGrp="1"/>
          </p:cNvGraphicFramePr>
          <p:nvPr>
            <p:ph idx="1"/>
            <p:extLst>
              <p:ext uri="{D42A27DB-BD31-4B8C-83A1-F6EECF244321}">
                <p14:modId xmlns:p14="http://schemas.microsoft.com/office/powerpoint/2010/main" val="4120148405"/>
              </p:ext>
            </p:extLst>
          </p:nvPr>
        </p:nvGraphicFramePr>
        <p:xfrm>
          <a:off x="222250" y="63500"/>
          <a:ext cx="7443263" cy="6695808"/>
        </p:xfrm>
        <a:graphic>
          <a:graphicData uri="http://schemas.openxmlformats.org/drawingml/2006/table">
            <a:tbl>
              <a:tblPr firstRow="1" bandRow="1">
                <a:tableStyleId>{69012ECD-51FC-41F1-AA8D-1B2483CD663E}</a:tableStyleId>
              </a:tblPr>
              <a:tblGrid>
                <a:gridCol w="1120510">
                  <a:extLst>
                    <a:ext uri="{9D8B030D-6E8A-4147-A177-3AD203B41FA5}">
                      <a16:colId xmlns:a16="http://schemas.microsoft.com/office/drawing/2014/main" val="1317475071"/>
                    </a:ext>
                  </a:extLst>
                </a:gridCol>
                <a:gridCol w="1096751">
                  <a:extLst>
                    <a:ext uri="{9D8B030D-6E8A-4147-A177-3AD203B41FA5}">
                      <a16:colId xmlns:a16="http://schemas.microsoft.com/office/drawing/2014/main" val="1417030925"/>
                    </a:ext>
                  </a:extLst>
                </a:gridCol>
                <a:gridCol w="1558848">
                  <a:extLst>
                    <a:ext uri="{9D8B030D-6E8A-4147-A177-3AD203B41FA5}">
                      <a16:colId xmlns:a16="http://schemas.microsoft.com/office/drawing/2014/main" val="516724202"/>
                    </a:ext>
                  </a:extLst>
                </a:gridCol>
                <a:gridCol w="1833577">
                  <a:extLst>
                    <a:ext uri="{9D8B030D-6E8A-4147-A177-3AD203B41FA5}">
                      <a16:colId xmlns:a16="http://schemas.microsoft.com/office/drawing/2014/main" val="152738592"/>
                    </a:ext>
                  </a:extLst>
                </a:gridCol>
                <a:gridCol w="1833577">
                  <a:extLst>
                    <a:ext uri="{9D8B030D-6E8A-4147-A177-3AD203B41FA5}">
                      <a16:colId xmlns:a16="http://schemas.microsoft.com/office/drawing/2014/main" val="1436274594"/>
                    </a:ext>
                  </a:extLst>
                </a:gridCol>
              </a:tblGrid>
              <a:tr h="479964">
                <a:tc>
                  <a:txBody>
                    <a:bodyPr/>
                    <a:lstStyle/>
                    <a:p>
                      <a:pPr>
                        <a:buNone/>
                      </a:pPr>
                      <a:r>
                        <a:rPr lang="en-US" sz="2200"/>
                        <a:t>Activity</a:t>
                      </a:r>
                      <a:endParaRPr lang="en-US" sz="2200" dirty="0"/>
                    </a:p>
                  </a:txBody>
                  <a:tcPr marL="21845" marR="21845" marT="10922" marB="10922"/>
                </a:tc>
                <a:tc>
                  <a:txBody>
                    <a:bodyPr/>
                    <a:lstStyle/>
                    <a:p>
                      <a:pPr>
                        <a:buNone/>
                      </a:pPr>
                      <a:r>
                        <a:rPr lang="en-US" sz="2200"/>
                        <a:t>Who</a:t>
                      </a:r>
                      <a:endParaRPr lang="en-US" sz="2200" dirty="0"/>
                    </a:p>
                  </a:txBody>
                  <a:tcPr marL="21845" marR="21845" marT="10922" marB="10922"/>
                </a:tc>
                <a:tc>
                  <a:txBody>
                    <a:bodyPr/>
                    <a:lstStyle/>
                    <a:p>
                      <a:pPr>
                        <a:buNone/>
                      </a:pPr>
                      <a:r>
                        <a:rPr lang="en-US" sz="2200"/>
                        <a:t>FOK</a:t>
                      </a:r>
                      <a:endParaRPr lang="en-US" sz="2200" dirty="0"/>
                    </a:p>
                  </a:txBody>
                  <a:tcPr marL="21845" marR="21845" marT="10922" marB="10922"/>
                </a:tc>
                <a:tc>
                  <a:txBody>
                    <a:bodyPr/>
                    <a:lstStyle/>
                    <a:p>
                      <a:pPr>
                        <a:buNone/>
                      </a:pPr>
                      <a:r>
                        <a:rPr lang="en-US" sz="2200"/>
                        <a:t>Resources</a:t>
                      </a:r>
                      <a:endParaRPr lang="en-US" sz="2200" dirty="0"/>
                    </a:p>
                  </a:txBody>
                  <a:tcPr marL="21845" marR="21845" marT="10922" marB="10922"/>
                </a:tc>
                <a:tc>
                  <a:txBody>
                    <a:bodyPr/>
                    <a:lstStyle/>
                    <a:p>
                      <a:pPr>
                        <a:buNone/>
                      </a:pPr>
                      <a:r>
                        <a:rPr lang="en-US" sz="2200"/>
                        <a:t>Evaluation</a:t>
                      </a:r>
                      <a:endParaRPr lang="en-US" sz="2200" dirty="0"/>
                    </a:p>
                  </a:txBody>
                  <a:tcPr marL="21845" marR="21845" marT="10922" marB="10922"/>
                </a:tc>
                <a:extLst>
                  <a:ext uri="{0D108BD9-81ED-4DB2-BD59-A6C34878D82A}">
                    <a16:rowId xmlns:a16="http://schemas.microsoft.com/office/drawing/2014/main" val="2582675147"/>
                  </a:ext>
                </a:extLst>
              </a:tr>
              <a:tr h="1324699">
                <a:tc>
                  <a:txBody>
                    <a:bodyPr/>
                    <a:lstStyle/>
                    <a:p>
                      <a:pPr>
                        <a:buNone/>
                      </a:pPr>
                      <a:r>
                        <a:rPr lang="en-US" sz="2000"/>
                        <a:t>Meet &amp; greet</a:t>
                      </a:r>
                      <a:endParaRPr lang="en-US" sz="2000" dirty="0"/>
                    </a:p>
                  </a:txBody>
                  <a:tcPr marL="21845" marR="21845" marT="10922" marB="10922"/>
                </a:tc>
                <a:tc>
                  <a:txBody>
                    <a:bodyPr/>
                    <a:lstStyle/>
                    <a:p>
                      <a:pPr>
                        <a:buNone/>
                      </a:pPr>
                      <a:r>
                        <a:rPr lang="en-US" sz="2000"/>
                        <a:t>Everyone</a:t>
                      </a:r>
                      <a:endParaRPr lang="en-US" sz="2000" dirty="0"/>
                    </a:p>
                  </a:txBody>
                  <a:tcPr marL="21845" marR="21845" marT="10922" marB="10922"/>
                </a:tc>
                <a:tc>
                  <a:txBody>
                    <a:bodyPr/>
                    <a:lstStyle/>
                    <a:p>
                      <a:pPr>
                        <a:buNone/>
                      </a:pPr>
                      <a:r>
                        <a:rPr lang="en-US" sz="2000"/>
                        <a:t>Opportunity for informal info-gathering</a:t>
                      </a:r>
                      <a:endParaRPr lang="en-US" sz="2000" dirty="0"/>
                    </a:p>
                  </a:txBody>
                  <a:tcPr marL="21845" marR="21845" marT="10922" marB="10922"/>
                </a:tc>
                <a:tc>
                  <a:txBody>
                    <a:bodyPr/>
                    <a:lstStyle/>
                    <a:p>
                      <a:pPr>
                        <a:buNone/>
                      </a:pPr>
                      <a:r>
                        <a:rPr lang="en-US" sz="2000"/>
                        <a:t>List of questions to ask</a:t>
                      </a:r>
                      <a:endParaRPr lang="en-US" sz="2000" dirty="0"/>
                    </a:p>
                  </a:txBody>
                  <a:tcPr marL="21845" marR="21845" marT="10922" marB="10922"/>
                </a:tc>
                <a:tc>
                  <a:txBody>
                    <a:bodyPr/>
                    <a:lstStyle/>
                    <a:p>
                      <a:pPr>
                        <a:buNone/>
                      </a:pPr>
                      <a:r>
                        <a:rPr lang="en-US" sz="2000"/>
                        <a:t>Can teachers provide information for attendees?</a:t>
                      </a:r>
                      <a:endParaRPr lang="en-US" sz="2000" dirty="0"/>
                    </a:p>
                  </a:txBody>
                  <a:tcPr marL="21845" marR="21845" marT="10922" marB="10922"/>
                </a:tc>
                <a:extLst>
                  <a:ext uri="{0D108BD9-81ED-4DB2-BD59-A6C34878D82A}">
                    <a16:rowId xmlns:a16="http://schemas.microsoft.com/office/drawing/2014/main" val="110985022"/>
                  </a:ext>
                </a:extLst>
              </a:tr>
              <a:tr h="902332">
                <a:tc>
                  <a:txBody>
                    <a:bodyPr/>
                    <a:lstStyle/>
                    <a:p>
                      <a:pPr>
                        <a:buNone/>
                      </a:pPr>
                      <a:r>
                        <a:rPr lang="en-US" sz="2000"/>
                        <a:t>Info table</a:t>
                      </a:r>
                      <a:endParaRPr lang="en-US" sz="2000" dirty="0"/>
                    </a:p>
                  </a:txBody>
                  <a:tcPr marL="21845" marR="21845" marT="10922" marB="10922"/>
                </a:tc>
                <a:tc>
                  <a:txBody>
                    <a:bodyPr/>
                    <a:lstStyle/>
                    <a:p>
                      <a:pPr>
                        <a:buNone/>
                      </a:pPr>
                      <a:r>
                        <a:rPr lang="en-US" sz="2000"/>
                        <a:t>Migrant ed staff</a:t>
                      </a:r>
                      <a:endParaRPr lang="en-US" sz="2000" dirty="0"/>
                    </a:p>
                  </a:txBody>
                  <a:tcPr marL="21845" marR="21845" marT="10922" marB="10922"/>
                </a:tc>
                <a:tc>
                  <a:txBody>
                    <a:bodyPr/>
                    <a:lstStyle/>
                    <a:p>
                      <a:pPr>
                        <a:buNone/>
                      </a:pPr>
                      <a:endParaRPr lang="en-US" sz="2000" dirty="0"/>
                    </a:p>
                  </a:txBody>
                  <a:tcPr marL="21845" marR="21845" marT="10922" marB="10922"/>
                </a:tc>
                <a:tc>
                  <a:txBody>
                    <a:bodyPr/>
                    <a:lstStyle/>
                    <a:p>
                      <a:pPr>
                        <a:buNone/>
                      </a:pPr>
                      <a:r>
                        <a:rPr lang="en-US" sz="2000"/>
                        <a:t>Handouts</a:t>
                      </a:r>
                      <a:endParaRPr lang="en-US" sz="2000" dirty="0"/>
                    </a:p>
                    <a:p>
                      <a:pPr lvl="0">
                        <a:buNone/>
                      </a:pPr>
                      <a:endParaRPr lang="en-US" sz="2000" dirty="0"/>
                    </a:p>
                  </a:txBody>
                  <a:tcPr marL="21845" marR="21845" marT="10922" marB="10922"/>
                </a:tc>
                <a:tc>
                  <a:txBody>
                    <a:bodyPr/>
                    <a:lstStyle/>
                    <a:p>
                      <a:pPr>
                        <a:buNone/>
                      </a:pPr>
                      <a:r>
                        <a:rPr lang="en-US" sz="2000"/>
                        <a:t>Number of people contacted</a:t>
                      </a:r>
                      <a:endParaRPr lang="en-US" sz="2000" dirty="0"/>
                    </a:p>
                  </a:txBody>
                  <a:tcPr marL="21845" marR="21845" marT="10922" marB="10922"/>
                </a:tc>
                <a:extLst>
                  <a:ext uri="{0D108BD9-81ED-4DB2-BD59-A6C34878D82A}">
                    <a16:rowId xmlns:a16="http://schemas.microsoft.com/office/drawing/2014/main" val="1492219061"/>
                  </a:ext>
                </a:extLst>
              </a:tr>
              <a:tr h="1324699">
                <a:tc>
                  <a:txBody>
                    <a:bodyPr/>
                    <a:lstStyle/>
                    <a:p>
                      <a:pPr lvl="0">
                        <a:buNone/>
                      </a:pPr>
                      <a:r>
                        <a:rPr lang="en-US" sz="2000"/>
                        <a:t>What's in a name?</a:t>
                      </a:r>
                      <a:endParaRPr lang="en-US" sz="2000" dirty="0"/>
                    </a:p>
                  </a:txBody>
                  <a:tcPr marL="21845" marR="21845" marT="10922" marB="10922"/>
                </a:tc>
                <a:tc>
                  <a:txBody>
                    <a:bodyPr/>
                    <a:lstStyle/>
                    <a:p>
                      <a:pPr lvl="0">
                        <a:buNone/>
                      </a:pPr>
                      <a:r>
                        <a:rPr lang="en-US" sz="2000"/>
                        <a:t>Teachers, paras</a:t>
                      </a:r>
                      <a:endParaRPr lang="en-US" sz="2000" dirty="0"/>
                    </a:p>
                  </a:txBody>
                  <a:tcPr marL="21845" marR="21845" marT="10922" marB="10922"/>
                </a:tc>
                <a:tc>
                  <a:txBody>
                    <a:bodyPr/>
                    <a:lstStyle/>
                    <a:p>
                      <a:pPr lvl="0">
                        <a:buNone/>
                      </a:pPr>
                      <a:r>
                        <a:rPr lang="en-US" sz="2000"/>
                        <a:t>Family traditions</a:t>
                      </a:r>
                      <a:endParaRPr lang="en-US" sz="2000" dirty="0"/>
                    </a:p>
                  </a:txBody>
                  <a:tcPr marL="21845" marR="21845" marT="10922" marB="10922"/>
                </a:tc>
                <a:tc>
                  <a:txBody>
                    <a:bodyPr/>
                    <a:lstStyle/>
                    <a:p>
                      <a:pPr lvl="0">
                        <a:buNone/>
                      </a:pPr>
                      <a:r>
                        <a:rPr lang="en-US" sz="2000"/>
                        <a:t>What's in a Name? prompts</a:t>
                      </a:r>
                      <a:endParaRPr lang="en-US" sz="2000" dirty="0"/>
                    </a:p>
                  </a:txBody>
                  <a:tcPr marL="21845" marR="21845" marT="10922" marB="10922"/>
                </a:tc>
                <a:tc>
                  <a:txBody>
                    <a:bodyPr/>
                    <a:lstStyle/>
                    <a:p>
                      <a:pPr lvl="0">
                        <a:buNone/>
                      </a:pPr>
                      <a:r>
                        <a:rPr lang="en-US" sz="2000"/>
                        <a:t>Number of individuals who complete</a:t>
                      </a:r>
                      <a:endParaRPr lang="en-US" sz="2000" dirty="0"/>
                    </a:p>
                  </a:txBody>
                  <a:tcPr marL="21845" marR="21845" marT="10922" marB="10922"/>
                </a:tc>
                <a:extLst>
                  <a:ext uri="{0D108BD9-81ED-4DB2-BD59-A6C34878D82A}">
                    <a16:rowId xmlns:a16="http://schemas.microsoft.com/office/drawing/2014/main" val="2175310909"/>
                  </a:ext>
                </a:extLst>
              </a:tr>
              <a:tr h="1727870">
                <a:tc>
                  <a:txBody>
                    <a:bodyPr/>
                    <a:lstStyle/>
                    <a:p>
                      <a:pPr lvl="0">
                        <a:buNone/>
                      </a:pPr>
                      <a:r>
                        <a:rPr lang="en-US" sz="2000"/>
                        <a:t>Family book</a:t>
                      </a:r>
                      <a:endParaRPr lang="en-US" sz="2000" dirty="0"/>
                    </a:p>
                  </a:txBody>
                  <a:tcPr marL="21845" marR="21845" marT="10922" marB="10922"/>
                </a:tc>
                <a:tc>
                  <a:txBody>
                    <a:bodyPr/>
                    <a:lstStyle/>
                    <a:p>
                      <a:pPr lvl="0">
                        <a:buNone/>
                      </a:pPr>
                      <a:r>
                        <a:rPr lang="en-US" sz="2000"/>
                        <a:t>Teachers, paras</a:t>
                      </a:r>
                      <a:endParaRPr lang="en-US" sz="2000" dirty="0"/>
                    </a:p>
                  </a:txBody>
                  <a:tcPr marL="21845" marR="21845" marT="10922" marB="10922"/>
                </a:tc>
                <a:tc>
                  <a:txBody>
                    <a:bodyPr/>
                    <a:lstStyle/>
                    <a:p>
                      <a:pPr lvl="0">
                        <a:buNone/>
                      </a:pPr>
                      <a:r>
                        <a:rPr lang="en-US" sz="2000"/>
                        <a:t>Family structures</a:t>
                      </a:r>
                      <a:endParaRPr lang="en-US" sz="2000" dirty="0"/>
                    </a:p>
                  </a:txBody>
                  <a:tcPr marL="21845" marR="21845" marT="10922" marB="10922"/>
                </a:tc>
                <a:tc>
                  <a:txBody>
                    <a:bodyPr/>
                    <a:lstStyle/>
                    <a:p>
                      <a:pPr lvl="0">
                        <a:buNone/>
                      </a:pPr>
                      <a:r>
                        <a:rPr lang="en-US" sz="2000"/>
                        <a:t>Pre-made sheets with sentence stems, staplers, crayons, markers</a:t>
                      </a:r>
                      <a:endParaRPr lang="en-US" sz="2000" dirty="0"/>
                    </a:p>
                  </a:txBody>
                  <a:tcPr marL="21845" marR="21845" marT="10922" marB="10922"/>
                </a:tc>
                <a:tc>
                  <a:txBody>
                    <a:bodyPr/>
                    <a:lstStyle/>
                    <a:p>
                      <a:pPr lvl="0">
                        <a:buNone/>
                      </a:pPr>
                      <a:r>
                        <a:rPr lang="en-US" sz="2000"/>
                        <a:t>Number of books collected</a:t>
                      </a:r>
                      <a:endParaRPr lang="en-US" sz="2000" dirty="0"/>
                    </a:p>
                  </a:txBody>
                  <a:tcPr marL="21845" marR="21845" marT="10922" marB="10922"/>
                </a:tc>
                <a:extLst>
                  <a:ext uri="{0D108BD9-81ED-4DB2-BD59-A6C34878D82A}">
                    <a16:rowId xmlns:a16="http://schemas.microsoft.com/office/drawing/2014/main" val="1180312912"/>
                  </a:ext>
                </a:extLst>
              </a:tr>
              <a:tr h="902332">
                <a:tc>
                  <a:txBody>
                    <a:bodyPr/>
                    <a:lstStyle/>
                    <a:p>
                      <a:pPr lvl="0">
                        <a:buNone/>
                      </a:pPr>
                      <a:r>
                        <a:rPr lang="en-US" sz="2000"/>
                        <a:t>Family tree/ forest</a:t>
                      </a:r>
                      <a:endParaRPr lang="en-US" sz="2000" dirty="0"/>
                    </a:p>
                  </a:txBody>
                  <a:tcPr marL="21845" marR="21845" marT="10922" marB="10922"/>
                </a:tc>
                <a:tc>
                  <a:txBody>
                    <a:bodyPr/>
                    <a:lstStyle/>
                    <a:p>
                      <a:pPr lvl="0">
                        <a:buNone/>
                      </a:pPr>
                      <a:r>
                        <a:rPr lang="en-US" sz="2000"/>
                        <a:t>Teachers, paras</a:t>
                      </a:r>
                      <a:endParaRPr lang="en-US" sz="2000" dirty="0"/>
                    </a:p>
                  </a:txBody>
                  <a:tcPr marL="21845" marR="21845" marT="10922" marB="10922"/>
                </a:tc>
                <a:tc>
                  <a:txBody>
                    <a:bodyPr/>
                    <a:lstStyle/>
                    <a:p>
                      <a:pPr lvl="0">
                        <a:buNone/>
                      </a:pPr>
                      <a:r>
                        <a:rPr lang="en-US" sz="2000"/>
                        <a:t>Family structure</a:t>
                      </a:r>
                      <a:endParaRPr lang="en-US" sz="2000" dirty="0"/>
                    </a:p>
                  </a:txBody>
                  <a:tcPr marL="21845" marR="21845" marT="10922" marB="10922"/>
                </a:tc>
                <a:tc>
                  <a:txBody>
                    <a:bodyPr/>
                    <a:lstStyle/>
                    <a:p>
                      <a:pPr lvl="0">
                        <a:buNone/>
                      </a:pPr>
                      <a:r>
                        <a:rPr lang="en-US" sz="2000"/>
                        <a:t>Family tree graphic organizers</a:t>
                      </a:r>
                      <a:endParaRPr lang="en-US" sz="2000" dirty="0"/>
                    </a:p>
                  </a:txBody>
                  <a:tcPr marL="21845" marR="21845" marT="10922" marB="10922"/>
                </a:tc>
                <a:tc>
                  <a:txBody>
                    <a:bodyPr/>
                    <a:lstStyle/>
                    <a:p>
                      <a:pPr lvl="0">
                        <a:buNone/>
                      </a:pPr>
                      <a:r>
                        <a:rPr lang="en-US" sz="2000"/>
                        <a:t>Number of family trees collected</a:t>
                      </a:r>
                      <a:endParaRPr lang="en-US" sz="2000" dirty="0"/>
                    </a:p>
                  </a:txBody>
                  <a:tcPr marL="21845" marR="21845" marT="10922" marB="10922"/>
                </a:tc>
                <a:extLst>
                  <a:ext uri="{0D108BD9-81ED-4DB2-BD59-A6C34878D82A}">
                    <a16:rowId xmlns:a16="http://schemas.microsoft.com/office/drawing/2014/main" val="888628647"/>
                  </a:ext>
                </a:extLst>
              </a:tr>
            </a:tbl>
          </a:graphicData>
        </a:graphic>
      </p:graphicFrame>
    </p:spTree>
    <p:extLst>
      <p:ext uri="{BB962C8B-B14F-4D97-AF65-F5344CB8AC3E}">
        <p14:creationId xmlns:p14="http://schemas.microsoft.com/office/powerpoint/2010/main" val="373088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3539-E9CD-42D2-A579-AD77A33B11CD}"/>
              </a:ext>
            </a:extLst>
          </p:cNvPr>
          <p:cNvSpPr>
            <a:spLocks noGrp="1"/>
          </p:cNvSpPr>
          <p:nvPr>
            <p:ph type="title"/>
          </p:nvPr>
        </p:nvSpPr>
        <p:spPr>
          <a:xfrm>
            <a:off x="573024" y="4608575"/>
            <a:ext cx="5242560" cy="1765715"/>
          </a:xfrm>
        </p:spPr>
        <p:txBody>
          <a:bodyPr vert="horz" lIns="91440" tIns="45720" rIns="91440" bIns="45720" rtlCol="0" anchor="ctr">
            <a:normAutofit/>
          </a:bodyPr>
          <a:lstStyle/>
          <a:p>
            <a:pPr algn="ctr"/>
            <a:r>
              <a:rPr lang="en-US" sz="5400" b="1">
                <a:solidFill>
                  <a:srgbClr val="C66951"/>
                </a:solidFill>
              </a:rPr>
              <a:t>Family collaboration</a:t>
            </a:r>
            <a:endParaRPr lang="en-US" sz="6000"/>
          </a:p>
        </p:txBody>
      </p:sp>
      <p:pic>
        <p:nvPicPr>
          <p:cNvPr id="5" name="Picture 5">
            <a:extLst>
              <a:ext uri="{FF2B5EF4-FFF2-40B4-BE49-F238E27FC236}">
                <a16:creationId xmlns:a16="http://schemas.microsoft.com/office/drawing/2014/main" id="{637A3F30-E45F-4002-BFEE-4EA16C3DD0C1}"/>
              </a:ext>
            </a:extLst>
          </p:cNvPr>
          <p:cNvPicPr>
            <a:picLocks noGrp="1" noChangeAspect="1"/>
          </p:cNvPicPr>
          <p:nvPr>
            <p:ph sz="half" idx="1"/>
          </p:nvPr>
        </p:nvPicPr>
        <p:blipFill rotWithShape="1">
          <a:blip r:embed="rId2"/>
          <a:srcRect r="1414" b="1"/>
          <a:stretch/>
        </p:blipFill>
        <p:spPr>
          <a:xfrm>
            <a:off x="327547" y="321733"/>
            <a:ext cx="5688020" cy="3899748"/>
          </a:xfrm>
          <a:prstGeom prst="rect">
            <a:avLst/>
          </a:prstGeom>
        </p:spPr>
      </p:pic>
      <p:graphicFrame>
        <p:nvGraphicFramePr>
          <p:cNvPr id="4" name="Diagram 5">
            <a:extLst>
              <a:ext uri="{FF2B5EF4-FFF2-40B4-BE49-F238E27FC236}">
                <a16:creationId xmlns:a16="http://schemas.microsoft.com/office/drawing/2014/main" id="{9936819C-62B2-4B71-A650-50DD73F0F43A}"/>
              </a:ext>
            </a:extLst>
          </p:cNvPr>
          <p:cNvGraphicFramePr/>
          <p:nvPr>
            <p:extLst>
              <p:ext uri="{D42A27DB-BD31-4B8C-83A1-F6EECF244321}">
                <p14:modId xmlns:p14="http://schemas.microsoft.com/office/powerpoint/2010/main" val="2813131253"/>
              </p:ext>
            </p:extLst>
          </p:nvPr>
        </p:nvGraphicFramePr>
        <p:xfrm>
          <a:off x="6141210" y="319571"/>
          <a:ext cx="5832132" cy="6447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49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128-9082-4E2F-B8D6-A58CDE4BAAB1}"/>
              </a:ext>
            </a:extLst>
          </p:cNvPr>
          <p:cNvSpPr>
            <a:spLocks noGrp="1"/>
          </p:cNvSpPr>
          <p:nvPr>
            <p:ph type="title"/>
          </p:nvPr>
        </p:nvSpPr>
        <p:spPr/>
        <p:txBody>
          <a:bodyPr/>
          <a:lstStyle/>
          <a:p>
            <a:r>
              <a:rPr lang="en-US"/>
              <a:t>Funds of knowledge</a:t>
            </a:r>
          </a:p>
        </p:txBody>
      </p:sp>
      <p:sp>
        <p:nvSpPr>
          <p:cNvPr id="3" name="Text Placeholder 2">
            <a:extLst>
              <a:ext uri="{FF2B5EF4-FFF2-40B4-BE49-F238E27FC236}">
                <a16:creationId xmlns:a16="http://schemas.microsoft.com/office/drawing/2014/main" id="{FECBB709-6C7E-4EC4-BDF8-9AC475AEDD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3190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0148-D842-4437-B8E4-2FA1434ACB4E}"/>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3500" b="1">
                <a:solidFill>
                  <a:srgbClr val="000000"/>
                </a:solidFill>
              </a:rPr>
              <a:t>Funds of knowledge:</a:t>
            </a:r>
            <a:r>
              <a:rPr lang="en-US" sz="3500">
                <a:solidFill>
                  <a:srgbClr val="000000"/>
                </a:solidFill>
              </a:rPr>
              <a:t> </a:t>
            </a:r>
            <a:r>
              <a:rPr lang="en-US" sz="3500" i="1">
                <a:solidFill>
                  <a:srgbClr val="000000"/>
                </a:solidFill>
              </a:rPr>
              <a:t>Definition</a:t>
            </a:r>
            <a:endParaRPr lang="en-US" sz="3500">
              <a:solidFill>
                <a:srgbClr val="000000"/>
              </a:solidFill>
            </a:endParaRPr>
          </a:p>
        </p:txBody>
      </p:sp>
      <p:pic>
        <p:nvPicPr>
          <p:cNvPr id="6" name="Picture 6" descr="A picture containing text&#10;&#10;Description generated with very high confidence">
            <a:extLst>
              <a:ext uri="{FF2B5EF4-FFF2-40B4-BE49-F238E27FC236}">
                <a16:creationId xmlns:a16="http://schemas.microsoft.com/office/drawing/2014/main" id="{A88930B3-7B60-4E1C-B247-48C473B91936}"/>
              </a:ext>
            </a:extLst>
          </p:cNvPr>
          <p:cNvPicPr>
            <a:picLocks noGrp="1" noChangeAspect="1"/>
          </p:cNvPicPr>
          <p:nvPr>
            <p:ph sz="half" idx="1"/>
          </p:nvPr>
        </p:nvPicPr>
        <p:blipFill>
          <a:blip r:embed="rId2"/>
          <a:stretch>
            <a:fillRect/>
          </a:stretch>
        </p:blipFill>
        <p:spPr>
          <a:xfrm>
            <a:off x="5648355" y="724146"/>
            <a:ext cx="6378341" cy="5113638"/>
          </a:xfrm>
          <a:prstGeom prst="rect">
            <a:avLst/>
          </a:prstGeom>
        </p:spPr>
      </p:pic>
      <p:sp>
        <p:nvSpPr>
          <p:cNvPr id="5" name="Content Placeholder 4">
            <a:extLst>
              <a:ext uri="{FF2B5EF4-FFF2-40B4-BE49-F238E27FC236}">
                <a16:creationId xmlns:a16="http://schemas.microsoft.com/office/drawing/2014/main" id="{9017848C-BDAB-4FD4-8DFD-3FA1B249CBED}"/>
              </a:ext>
            </a:extLst>
          </p:cNvPr>
          <p:cNvSpPr>
            <a:spLocks noGrp="1"/>
          </p:cNvSpPr>
          <p:nvPr>
            <p:ph sz="half" idx="2"/>
          </p:nvPr>
        </p:nvSpPr>
        <p:spPr>
          <a:xfrm>
            <a:off x="823603" y="2219158"/>
            <a:ext cx="4359869" cy="3998762"/>
          </a:xfrm>
        </p:spPr>
        <p:txBody>
          <a:bodyPr vert="horz" lIns="45720" tIns="45720" rIns="45720" bIns="45720" rtlCol="0" anchor="t">
            <a:normAutofit/>
          </a:bodyPr>
          <a:lstStyle/>
          <a:p>
            <a:r>
              <a:rPr lang="en-US" sz="2800">
                <a:solidFill>
                  <a:srgbClr val="000000"/>
                </a:solidFill>
              </a:rPr>
              <a:t> "We use the term </a:t>
            </a:r>
            <a:r>
              <a:rPr lang="en-US" sz="2800" i="1">
                <a:solidFill>
                  <a:srgbClr val="000000"/>
                </a:solidFill>
              </a:rPr>
              <a:t>funds of knowledge</a:t>
            </a:r>
            <a:r>
              <a:rPr lang="en-US" sz="2800">
                <a:solidFill>
                  <a:srgbClr val="000000"/>
                </a:solidFill>
              </a:rPr>
              <a:t> to refer to these historically accumulated and culturally developed bodies of knowledge and skills essential for household or individual functioning and well-being" </a:t>
            </a:r>
            <a:endParaRPr lang="en-US">
              <a:solidFill>
                <a:srgbClr val="000000"/>
              </a:solidFill>
            </a:endParaRPr>
          </a:p>
          <a:p>
            <a:r>
              <a:rPr lang="en-US" sz="2000">
                <a:solidFill>
                  <a:srgbClr val="000000"/>
                </a:solidFill>
              </a:rPr>
              <a:t>(Moll, </a:t>
            </a:r>
            <a:r>
              <a:rPr lang="en-US" sz="2000" err="1">
                <a:solidFill>
                  <a:srgbClr val="000000"/>
                </a:solidFill>
              </a:rPr>
              <a:t>Amanti</a:t>
            </a:r>
            <a:r>
              <a:rPr lang="en-US" sz="2000">
                <a:solidFill>
                  <a:srgbClr val="000000"/>
                </a:solidFill>
              </a:rPr>
              <a:t>, Neff, &amp; Gonzalez, 1992)</a:t>
            </a:r>
          </a:p>
          <a:p>
            <a:endParaRPr lang="en-US" sz="2800">
              <a:solidFill>
                <a:srgbClr val="000000"/>
              </a:solidFill>
            </a:endParaRPr>
          </a:p>
        </p:txBody>
      </p:sp>
    </p:spTree>
    <p:extLst>
      <p:ext uri="{BB962C8B-B14F-4D97-AF65-F5344CB8AC3E}">
        <p14:creationId xmlns:p14="http://schemas.microsoft.com/office/powerpoint/2010/main" val="348036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FD99-9465-4780-AB8F-9079CE6CB361}"/>
              </a:ext>
            </a:extLst>
          </p:cNvPr>
          <p:cNvSpPr>
            <a:spLocks noGrp="1"/>
          </p:cNvSpPr>
          <p:nvPr>
            <p:ph type="title"/>
          </p:nvPr>
        </p:nvSpPr>
        <p:spPr>
          <a:xfrm>
            <a:off x="5951728" y="585216"/>
            <a:ext cx="5740739" cy="1499616"/>
          </a:xfrm>
        </p:spPr>
        <p:txBody>
          <a:bodyPr>
            <a:normAutofit/>
          </a:bodyPr>
          <a:lstStyle/>
          <a:p>
            <a:r>
              <a:rPr lang="en-US" b="1" dirty="0"/>
              <a:t>FOK Examples: </a:t>
            </a:r>
            <a:r>
              <a:rPr lang="en-US" i="1" dirty="0"/>
              <a:t>Ranching &amp; Farming</a:t>
            </a:r>
          </a:p>
        </p:txBody>
      </p:sp>
      <p:pic>
        <p:nvPicPr>
          <p:cNvPr id="11" name="Picture 11" descr="A tree in front of a building&#10;&#10;Description generated with high confidence">
            <a:extLst>
              <a:ext uri="{FF2B5EF4-FFF2-40B4-BE49-F238E27FC236}">
                <a16:creationId xmlns:a16="http://schemas.microsoft.com/office/drawing/2014/main" id="{D1B05713-8D44-4723-8BAF-1DBF0339391B}"/>
              </a:ext>
            </a:extLst>
          </p:cNvPr>
          <p:cNvPicPr>
            <a:picLocks noChangeAspect="1"/>
          </p:cNvPicPr>
          <p:nvPr/>
        </p:nvPicPr>
        <p:blipFill rotWithShape="1">
          <a:blip r:embed="rId2"/>
          <a:srcRect b="6707"/>
          <a:stretch/>
        </p:blipFill>
        <p:spPr>
          <a:xfrm>
            <a:off x="484632" y="484632"/>
            <a:ext cx="4495806" cy="3511948"/>
          </a:xfrm>
          <a:prstGeom prst="rect">
            <a:avLst/>
          </a:prstGeom>
        </p:spPr>
      </p:pic>
      <p:cxnSp>
        <p:nvCxnSpPr>
          <p:cNvPr id="18" name="Straight Connector 17">
            <a:extLst>
              <a:ext uri="{FF2B5EF4-FFF2-40B4-BE49-F238E27FC236}">
                <a16:creationId xmlns:a16="http://schemas.microsoft.com/office/drawing/2014/main" id="{10DEF73B-34B7-40EE-A6B0-A8AC0B98FE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3" descr="A picture containing green, food, sitting&#10;&#10;Description generated with high confidence">
            <a:extLst>
              <a:ext uri="{FF2B5EF4-FFF2-40B4-BE49-F238E27FC236}">
                <a16:creationId xmlns:a16="http://schemas.microsoft.com/office/drawing/2014/main" id="{16B61EBC-7D99-44F6-B4E5-5BEE7D72EBFA}"/>
              </a:ext>
            </a:extLst>
          </p:cNvPr>
          <p:cNvPicPr>
            <a:picLocks noChangeAspect="1"/>
          </p:cNvPicPr>
          <p:nvPr/>
        </p:nvPicPr>
        <p:blipFill rotWithShape="1">
          <a:blip r:embed="rId3"/>
          <a:srcRect t="9403" r="5" b="5"/>
          <a:stretch/>
        </p:blipFill>
        <p:spPr>
          <a:xfrm>
            <a:off x="484633" y="4150597"/>
            <a:ext cx="1564300" cy="2231808"/>
          </a:xfrm>
          <a:prstGeom prst="rect">
            <a:avLst/>
          </a:prstGeom>
        </p:spPr>
      </p:pic>
      <p:pic>
        <p:nvPicPr>
          <p:cNvPr id="9" name="Picture 9" descr="A brown horse standing on top of a grass covered field&#10;&#10;Description generated with very high confidence">
            <a:extLst>
              <a:ext uri="{FF2B5EF4-FFF2-40B4-BE49-F238E27FC236}">
                <a16:creationId xmlns:a16="http://schemas.microsoft.com/office/drawing/2014/main" id="{6C084B77-6A17-4F66-B6CC-B0BA988F2718}"/>
              </a:ext>
            </a:extLst>
          </p:cNvPr>
          <p:cNvPicPr>
            <a:picLocks noChangeAspect="1"/>
          </p:cNvPicPr>
          <p:nvPr/>
        </p:nvPicPr>
        <p:blipFill rotWithShape="1">
          <a:blip r:embed="rId4"/>
          <a:srcRect r="2" b="5181"/>
          <a:stretch/>
        </p:blipFill>
        <p:spPr>
          <a:xfrm>
            <a:off x="2209800" y="4150596"/>
            <a:ext cx="2770638" cy="2231808"/>
          </a:xfrm>
          <a:prstGeom prst="rect">
            <a:avLst/>
          </a:prstGeom>
        </p:spPr>
      </p:pic>
      <p:sp>
        <p:nvSpPr>
          <p:cNvPr id="8" name="Content Placeholder 7">
            <a:extLst>
              <a:ext uri="{FF2B5EF4-FFF2-40B4-BE49-F238E27FC236}">
                <a16:creationId xmlns:a16="http://schemas.microsoft.com/office/drawing/2014/main" id="{398E7578-FCAE-45E3-87B5-7D37EE26E42B}"/>
              </a:ext>
            </a:extLst>
          </p:cNvPr>
          <p:cNvSpPr>
            <a:spLocks noGrp="1"/>
          </p:cNvSpPr>
          <p:nvPr>
            <p:ph idx="1"/>
          </p:nvPr>
        </p:nvSpPr>
        <p:spPr>
          <a:xfrm>
            <a:off x="5951728" y="2286000"/>
            <a:ext cx="5740739" cy="4023360"/>
          </a:xfrm>
        </p:spPr>
        <p:txBody>
          <a:bodyPr vert="horz" lIns="45720" tIns="45720" rIns="45720" bIns="45720" rtlCol="0">
            <a:normAutofit/>
          </a:bodyPr>
          <a:lstStyle/>
          <a:p>
            <a:r>
              <a:rPr lang="en-US"/>
              <a:t>Horses &amp; animal management</a:t>
            </a:r>
          </a:p>
          <a:p>
            <a:r>
              <a:rPr lang="en-US"/>
              <a:t>Raising tobacco</a:t>
            </a:r>
          </a:p>
          <a:p>
            <a:r>
              <a:rPr lang="en-US"/>
              <a:t>Soil &amp; irrigation</a:t>
            </a:r>
          </a:p>
          <a:p>
            <a:r>
              <a:rPr lang="en-US"/>
              <a:t>Hunting, tracking, dressing</a:t>
            </a:r>
          </a:p>
        </p:txBody>
      </p:sp>
    </p:spTree>
    <p:extLst>
      <p:ext uri="{BB962C8B-B14F-4D97-AF65-F5344CB8AC3E}">
        <p14:creationId xmlns:p14="http://schemas.microsoft.com/office/powerpoint/2010/main" val="10899824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ECAE8E35D99F468904FA523C1BE473" ma:contentTypeVersion="9" ma:contentTypeDescription="Create a new document." ma:contentTypeScope="" ma:versionID="f34e4d9ad9fd336fb006694ce47d77b0">
  <xsd:schema xmlns:xsd="http://www.w3.org/2001/XMLSchema" xmlns:xs="http://www.w3.org/2001/XMLSchema" xmlns:p="http://schemas.microsoft.com/office/2006/metadata/properties" xmlns:ns2="fb153ab6-dc1a-467e-9743-71b819a5ffd0" xmlns:ns3="0b71da75-4e80-4e70-bdd0-53ca44ec7fe1" targetNamespace="http://schemas.microsoft.com/office/2006/metadata/properties" ma:root="true" ma:fieldsID="3b8439d48b499f4d8fd5479fb50b8d5c" ns2:_="" ns3:_="">
    <xsd:import namespace="fb153ab6-dc1a-467e-9743-71b819a5ffd0"/>
    <xsd:import namespace="0b71da75-4e80-4e70-bdd0-53ca44ec7f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53ab6-dc1a-467e-9743-71b819a5ffd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71da75-4e80-4e70-bdd0-53ca44ec7f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B4F263-8D75-44A8-80B8-E9F3B5456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53ab6-dc1a-467e-9743-71b819a5ffd0"/>
    <ds:schemaRef ds:uri="0b71da75-4e80-4e70-bdd0-53ca44ec7f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87FE92-2D26-48E1-ADD4-2B4A2BD84B1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0b71da75-4e80-4e70-bdd0-53ca44ec7fe1"/>
    <ds:schemaRef ds:uri="http://purl.org/dc/dcmitype/"/>
    <ds:schemaRef ds:uri="fb153ab6-dc1a-467e-9743-71b819a5ffd0"/>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70135DD-D9E5-4F78-9B68-43F645F15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2</TotalTime>
  <Words>2235</Words>
  <Application>Microsoft Office PowerPoint</Application>
  <PresentationFormat>Widescreen</PresentationFormat>
  <Paragraphs>403</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Tw Cen MT</vt:lpstr>
      <vt:lpstr>Tw Cen MT Condensed</vt:lpstr>
      <vt:lpstr>Wingdings 3</vt:lpstr>
      <vt:lpstr>Integral</vt:lpstr>
      <vt:lpstr>Project place summer institute</vt:lpstr>
      <vt:lpstr>Icebreaker: what's in a name?</vt:lpstr>
      <vt:lpstr>What's in a name?</vt:lpstr>
      <vt:lpstr>What's in a name? Debriefing</vt:lpstr>
      <vt:lpstr>Family Collaboration</vt:lpstr>
      <vt:lpstr>Family collaboration</vt:lpstr>
      <vt:lpstr>Funds of knowledge</vt:lpstr>
      <vt:lpstr>Funds of knowledge: Definition</vt:lpstr>
      <vt:lpstr>FOK Examples: Ranching &amp; Farming</vt:lpstr>
      <vt:lpstr>FOK Examples: Mining &amp; natural resources</vt:lpstr>
      <vt:lpstr>FOK examples: Construction</vt:lpstr>
      <vt:lpstr>FOK examples: Business</vt:lpstr>
      <vt:lpstr>FOK examples: medicine</vt:lpstr>
      <vt:lpstr>FOK Examples: household management</vt:lpstr>
      <vt:lpstr>FOK Examples:  faith/religion</vt:lpstr>
      <vt:lpstr>My familial funds of knowledge</vt:lpstr>
      <vt:lpstr>Why funds of knowledge for teaching?</vt:lpstr>
      <vt:lpstr>FOK: Your task</vt:lpstr>
      <vt:lpstr>Family visits</vt:lpstr>
      <vt:lpstr>Fishbowl: Family visits</vt:lpstr>
      <vt:lpstr>Family Visits: Debriefing</vt:lpstr>
      <vt:lpstr>Bringing it all together</vt:lpstr>
      <vt:lpstr>PowerPoint Presentation</vt:lpstr>
      <vt:lpstr>Family Unit: Morning Meeting</vt:lpstr>
      <vt:lpstr>Family Unit:  Literacy/ELA</vt:lpstr>
      <vt:lpstr>Family UNIT: Literacy/ELA</vt:lpstr>
      <vt:lpstr>Family Unit: Math</vt:lpstr>
      <vt:lpstr>Family UNIT: Science</vt:lpstr>
      <vt:lpstr>Family unit: Social studies</vt:lpstr>
      <vt:lpstr>Family unit: supporting academic language</vt:lpstr>
      <vt:lpstr>Family unit: Supporting Academic Language</vt:lpstr>
      <vt:lpstr>Family unit: Critical consciousness</vt:lpstr>
      <vt:lpstr>Family UNit: Family involvement</vt:lpstr>
      <vt:lpstr>Family Unit: Community Partner</vt:lpstr>
      <vt:lpstr>Teacher panel </vt:lpstr>
      <vt:lpstr>Expert Teacher Panel</vt:lpstr>
      <vt:lpstr>CRIOP Indicators: Family Collaboration</vt:lpstr>
      <vt:lpstr>Questions</vt:lpstr>
      <vt:lpstr>Working with community Partners</vt:lpstr>
      <vt:lpstr>Community partners: Introduction</vt:lpstr>
      <vt:lpstr>Community Partners: Shift &amp; share</vt:lpstr>
      <vt:lpstr>Community Partners: Debriefing &amp; Next steps</vt:lpstr>
      <vt:lpstr>Collaborating with the community</vt:lpstr>
      <vt:lpstr>collaborating with the community: Sample Practices</vt:lpstr>
      <vt:lpstr>Collaborating with the community: Challenges &amp; Redefinitions</vt:lpstr>
      <vt:lpstr>Collaborating with the community: Expected Results</vt:lpstr>
      <vt:lpstr>School-community partnerships</vt:lpstr>
      <vt:lpstr>Forms of school-community partnerships</vt:lpstr>
      <vt:lpstr>Examples of community partners</vt:lpstr>
      <vt:lpstr>(more) Examples of community partners</vt:lpstr>
      <vt:lpstr>what does an effective partnership involve?</vt:lpstr>
      <vt:lpstr>Family &amp; Community Liaisons</vt:lpstr>
      <vt:lpstr>Community partners: your task</vt:lpstr>
      <vt:lpstr>Thinking through your action plan for family &amp; Community engagement</vt:lpstr>
      <vt:lpstr>Action Plan: Team Members</vt:lpstr>
      <vt:lpstr>Action plan: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place summer institute</dc:title>
  <dc:creator>Cantrell, Susan</dc:creator>
  <cp:lastModifiedBy>Davis, Jo</cp:lastModifiedBy>
  <cp:revision>365</cp:revision>
  <cp:lastPrinted>2019-07-18T15:17:04Z</cp:lastPrinted>
  <dcterms:created xsi:type="dcterms:W3CDTF">2019-06-18T16:45:20Z</dcterms:created>
  <dcterms:modified xsi:type="dcterms:W3CDTF">2019-07-18T15:18:37Z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0x010100E3ECAE8E35D99F468904FA523C1BE473</vt:lpwstr>
  </property>
</Properties>
</file>