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138" r:id="rId4"/>
  </p:sldMasterIdLst>
  <p:notesMasterIdLst>
    <p:notesMasterId r:id="rId84"/>
  </p:notesMasterIdLst>
  <p:sldIdLst>
    <p:sldId id="256" r:id="rId5"/>
    <p:sldId id="331" r:id="rId6"/>
    <p:sldId id="332" r:id="rId7"/>
    <p:sldId id="333" r:id="rId8"/>
    <p:sldId id="334" r:id="rId9"/>
    <p:sldId id="335" r:id="rId10"/>
    <p:sldId id="336" r:id="rId11"/>
    <p:sldId id="337" r:id="rId12"/>
    <p:sldId id="338" r:id="rId13"/>
    <p:sldId id="339" r:id="rId14"/>
    <p:sldId id="340" r:id="rId15"/>
    <p:sldId id="341" r:id="rId16"/>
    <p:sldId id="342" r:id="rId17"/>
    <p:sldId id="343" r:id="rId18"/>
    <p:sldId id="344" r:id="rId19"/>
    <p:sldId id="345" r:id="rId20"/>
    <p:sldId id="346" r:id="rId21"/>
    <p:sldId id="347" r:id="rId22"/>
    <p:sldId id="349" r:id="rId23"/>
    <p:sldId id="296" r:id="rId24"/>
    <p:sldId id="295" r:id="rId25"/>
    <p:sldId id="294" r:id="rId26"/>
    <p:sldId id="293" r:id="rId27"/>
    <p:sldId id="292" r:id="rId28"/>
    <p:sldId id="291" r:id="rId29"/>
    <p:sldId id="290" r:id="rId30"/>
    <p:sldId id="289" r:id="rId31"/>
    <p:sldId id="288" r:id="rId32"/>
    <p:sldId id="287" r:id="rId33"/>
    <p:sldId id="286" r:id="rId34"/>
    <p:sldId id="285" r:id="rId35"/>
    <p:sldId id="284" r:id="rId36"/>
    <p:sldId id="283" r:id="rId37"/>
    <p:sldId id="282" r:id="rId38"/>
    <p:sldId id="281" r:id="rId39"/>
    <p:sldId id="280" r:id="rId40"/>
    <p:sldId id="279" r:id="rId41"/>
    <p:sldId id="278" r:id="rId42"/>
    <p:sldId id="277" r:id="rId43"/>
    <p:sldId id="276" r:id="rId44"/>
    <p:sldId id="275" r:id="rId45"/>
    <p:sldId id="306" r:id="rId46"/>
    <p:sldId id="305" r:id="rId47"/>
    <p:sldId id="350" r:id="rId48"/>
    <p:sldId id="351" r:id="rId49"/>
    <p:sldId id="352" r:id="rId50"/>
    <p:sldId id="353" r:id="rId51"/>
    <p:sldId id="274" r:id="rId52"/>
    <p:sldId id="355" r:id="rId53"/>
    <p:sldId id="398" r:id="rId54"/>
    <p:sldId id="397" r:id="rId55"/>
    <p:sldId id="396" r:id="rId56"/>
    <p:sldId id="395" r:id="rId57"/>
    <p:sldId id="394" r:id="rId58"/>
    <p:sldId id="393" r:id="rId59"/>
    <p:sldId id="392" r:id="rId60"/>
    <p:sldId id="391" r:id="rId61"/>
    <p:sldId id="390" r:id="rId62"/>
    <p:sldId id="389" r:id="rId63"/>
    <p:sldId id="388" r:id="rId64"/>
    <p:sldId id="387" r:id="rId65"/>
    <p:sldId id="386" r:id="rId66"/>
    <p:sldId id="385" r:id="rId67"/>
    <p:sldId id="384" r:id="rId68"/>
    <p:sldId id="383" r:id="rId69"/>
    <p:sldId id="382" r:id="rId70"/>
    <p:sldId id="381" r:id="rId71"/>
    <p:sldId id="380" r:id="rId72"/>
    <p:sldId id="379" r:id="rId73"/>
    <p:sldId id="378" r:id="rId74"/>
    <p:sldId id="377" r:id="rId75"/>
    <p:sldId id="376" r:id="rId76"/>
    <p:sldId id="375" r:id="rId77"/>
    <p:sldId id="374" r:id="rId78"/>
    <p:sldId id="373" r:id="rId79"/>
    <p:sldId id="372" r:id="rId80"/>
    <p:sldId id="371" r:id="rId81"/>
    <p:sldId id="370" r:id="rId82"/>
    <p:sldId id="399" r:id="rId8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E08F4C2-4209-9844-99D5-0808703CFA6F}">
          <p14:sldIdLst>
            <p14:sldId id="256"/>
            <p14:sldId id="331"/>
            <p14:sldId id="332"/>
            <p14:sldId id="333"/>
            <p14:sldId id="334"/>
            <p14:sldId id="335"/>
            <p14:sldId id="336"/>
            <p14:sldId id="337"/>
            <p14:sldId id="338"/>
            <p14:sldId id="339"/>
            <p14:sldId id="340"/>
            <p14:sldId id="341"/>
            <p14:sldId id="342"/>
            <p14:sldId id="343"/>
            <p14:sldId id="344"/>
            <p14:sldId id="345"/>
            <p14:sldId id="346"/>
            <p14:sldId id="347"/>
          </p14:sldIdLst>
        </p14:section>
        <p14:section name="Setting Up the Classroom" id="{2A4DA1BC-589B-C544-879C-7227D89D85C0}">
          <p14:sldIdLst>
            <p14:sldId id="349"/>
            <p14:sldId id="296"/>
            <p14:sldId id="295"/>
            <p14:sldId id="294"/>
            <p14:sldId id="293"/>
            <p14:sldId id="292"/>
            <p14:sldId id="291"/>
            <p14:sldId id="290"/>
            <p14:sldId id="289"/>
            <p14:sldId id="288"/>
            <p14:sldId id="287"/>
            <p14:sldId id="286"/>
            <p14:sldId id="285"/>
            <p14:sldId id="284"/>
            <p14:sldId id="283"/>
            <p14:sldId id="282"/>
            <p14:sldId id="281"/>
            <p14:sldId id="280"/>
            <p14:sldId id="279"/>
            <p14:sldId id="278"/>
            <p14:sldId id="277"/>
            <p14:sldId id="276"/>
            <p14:sldId id="275"/>
            <p14:sldId id="306"/>
            <p14:sldId id="305"/>
            <p14:sldId id="350"/>
            <p14:sldId id="351"/>
            <p14:sldId id="352"/>
            <p14:sldId id="353"/>
            <p14:sldId id="274"/>
            <p14:sldId id="355"/>
            <p14:sldId id="398"/>
            <p14:sldId id="397"/>
            <p14:sldId id="396"/>
            <p14:sldId id="395"/>
            <p14:sldId id="394"/>
            <p14:sldId id="393"/>
            <p14:sldId id="392"/>
            <p14:sldId id="391"/>
            <p14:sldId id="390"/>
            <p14:sldId id="389"/>
            <p14:sldId id="388"/>
            <p14:sldId id="387"/>
            <p14:sldId id="386"/>
            <p14:sldId id="385"/>
            <p14:sldId id="384"/>
            <p14:sldId id="383"/>
            <p14:sldId id="382"/>
            <p14:sldId id="381"/>
            <p14:sldId id="380"/>
            <p14:sldId id="379"/>
            <p14:sldId id="378"/>
            <p14:sldId id="377"/>
            <p14:sldId id="376"/>
            <p14:sldId id="375"/>
            <p14:sldId id="374"/>
            <p14:sldId id="373"/>
            <p14:sldId id="372"/>
            <p14:sldId id="371"/>
            <p14:sldId id="370"/>
            <p14:sldId id="39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rry, Kristen" initials="P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74"/>
    <p:restoredTop sz="94693"/>
  </p:normalViewPr>
  <p:slideViewPr>
    <p:cSldViewPr snapToGrid="0">
      <p:cViewPr varScale="1">
        <p:scale>
          <a:sx n="96" d="100"/>
          <a:sy n="96" d="100"/>
        </p:scale>
        <p:origin x="102"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s>
</file>

<file path=ppt/diagrams/_rels/data17.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s>
</file>

<file path=ppt/diagrams/_rels/drawing17.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78.png"/><Relationship Id="rId7" Type="http://schemas.openxmlformats.org/officeDocument/2006/relationships/image" Target="../media/image80.png"/><Relationship Id="rId12" Type="http://schemas.openxmlformats.org/officeDocument/2006/relationships/image" Target="../media/image76.svg"/><Relationship Id="rId2" Type="http://schemas.openxmlformats.org/officeDocument/2006/relationships/image" Target="../media/image66.svg"/><Relationship Id="rId1" Type="http://schemas.openxmlformats.org/officeDocument/2006/relationships/image" Target="../media/image77.png"/><Relationship Id="rId6" Type="http://schemas.openxmlformats.org/officeDocument/2006/relationships/image" Target="../media/image70.svg"/><Relationship Id="rId11" Type="http://schemas.openxmlformats.org/officeDocument/2006/relationships/image" Target="../media/image82.png"/><Relationship Id="rId5" Type="http://schemas.openxmlformats.org/officeDocument/2006/relationships/image" Target="../media/image7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81.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C903CE-E10E-4E2A-9C14-E22099C43E59}" type="doc">
      <dgm:prSet loTypeId="urn:microsoft.com/office/officeart/2005/8/layout/vList2" loCatId="list" qsTypeId="urn:microsoft.com/office/officeart/2005/8/quickstyle/simple2" qsCatId="simple" csTypeId="urn:microsoft.com/office/officeart/2005/8/colors/colorful5" csCatId="colorful"/>
      <dgm:spPr/>
      <dgm:t>
        <a:bodyPr/>
        <a:lstStyle/>
        <a:p>
          <a:endParaRPr lang="en-US"/>
        </a:p>
      </dgm:t>
    </dgm:pt>
    <dgm:pt modelId="{AB83AAB7-F44D-4056-9951-8FA13EC30CF6}">
      <dgm:prSet/>
      <dgm:spPr/>
      <dgm:t>
        <a:bodyPr/>
        <a:lstStyle/>
        <a:p>
          <a:r>
            <a:rPr lang="en-US" b="1"/>
            <a:t>Whose classroom is it? </a:t>
          </a:r>
          <a:endParaRPr lang="en-US"/>
        </a:p>
      </dgm:t>
    </dgm:pt>
    <dgm:pt modelId="{738D12AD-C554-464D-8E6B-4D8B3983F670}" type="parTrans" cxnId="{0C332BA6-0C62-499A-A58C-186AC0FCE74E}">
      <dgm:prSet/>
      <dgm:spPr/>
      <dgm:t>
        <a:bodyPr/>
        <a:lstStyle/>
        <a:p>
          <a:endParaRPr lang="en-US"/>
        </a:p>
      </dgm:t>
    </dgm:pt>
    <dgm:pt modelId="{7167DBA0-E4A7-4835-AC0A-9A0C3375C0B9}" type="sibTrans" cxnId="{0C332BA6-0C62-499A-A58C-186AC0FCE74E}">
      <dgm:prSet/>
      <dgm:spPr/>
      <dgm:t>
        <a:bodyPr/>
        <a:lstStyle/>
        <a:p>
          <a:endParaRPr lang="en-US"/>
        </a:p>
      </dgm:t>
    </dgm:pt>
    <dgm:pt modelId="{1EE15B2E-E533-4EEF-AA1A-78E0312FF277}">
      <dgm:prSet/>
      <dgm:spPr/>
      <dgm:t>
        <a:bodyPr/>
        <a:lstStyle/>
        <a:p>
          <a:r>
            <a:rPr lang="en-US" b="1"/>
            <a:t>Yours?  Your Kids?  Both? </a:t>
          </a:r>
          <a:endParaRPr lang="en-US"/>
        </a:p>
      </dgm:t>
    </dgm:pt>
    <dgm:pt modelId="{7A6096D6-C73E-43E7-9FEF-C6F81500FCF2}" type="parTrans" cxnId="{770B14D0-199A-4C91-964C-9F6B4F3A394C}">
      <dgm:prSet/>
      <dgm:spPr/>
      <dgm:t>
        <a:bodyPr/>
        <a:lstStyle/>
        <a:p>
          <a:endParaRPr lang="en-US"/>
        </a:p>
      </dgm:t>
    </dgm:pt>
    <dgm:pt modelId="{2EBFBF97-6D9E-421D-8DB0-6EFBAA226E7D}" type="sibTrans" cxnId="{770B14D0-199A-4C91-964C-9F6B4F3A394C}">
      <dgm:prSet/>
      <dgm:spPr/>
      <dgm:t>
        <a:bodyPr/>
        <a:lstStyle/>
        <a:p>
          <a:endParaRPr lang="en-US"/>
        </a:p>
      </dgm:t>
    </dgm:pt>
    <dgm:pt modelId="{ECD37CED-F70D-46DE-97C5-C79E4A04249B}" type="pres">
      <dgm:prSet presAssocID="{6AC903CE-E10E-4E2A-9C14-E22099C43E59}" presName="linear" presStyleCnt="0">
        <dgm:presLayoutVars>
          <dgm:animLvl val="lvl"/>
          <dgm:resizeHandles val="exact"/>
        </dgm:presLayoutVars>
      </dgm:prSet>
      <dgm:spPr/>
    </dgm:pt>
    <dgm:pt modelId="{AF99FF09-44DE-4A31-8251-310AD0CC3CEA}" type="pres">
      <dgm:prSet presAssocID="{AB83AAB7-F44D-4056-9951-8FA13EC30CF6}" presName="parentText" presStyleLbl="node1" presStyleIdx="0" presStyleCnt="2">
        <dgm:presLayoutVars>
          <dgm:chMax val="0"/>
          <dgm:bulletEnabled val="1"/>
        </dgm:presLayoutVars>
      </dgm:prSet>
      <dgm:spPr/>
    </dgm:pt>
    <dgm:pt modelId="{BD9B0B75-3B69-4841-9939-C3EE83950F67}" type="pres">
      <dgm:prSet presAssocID="{7167DBA0-E4A7-4835-AC0A-9A0C3375C0B9}" presName="spacer" presStyleCnt="0"/>
      <dgm:spPr/>
    </dgm:pt>
    <dgm:pt modelId="{8446A90A-5C69-49A7-9342-3D85BB7ED5BB}" type="pres">
      <dgm:prSet presAssocID="{1EE15B2E-E533-4EEF-AA1A-78E0312FF277}" presName="parentText" presStyleLbl="node1" presStyleIdx="1" presStyleCnt="2">
        <dgm:presLayoutVars>
          <dgm:chMax val="0"/>
          <dgm:bulletEnabled val="1"/>
        </dgm:presLayoutVars>
      </dgm:prSet>
      <dgm:spPr/>
    </dgm:pt>
  </dgm:ptLst>
  <dgm:cxnLst>
    <dgm:cxn modelId="{5001B212-0E14-4540-B00A-CAA3A08B5D7B}" type="presOf" srcId="{6AC903CE-E10E-4E2A-9C14-E22099C43E59}" destId="{ECD37CED-F70D-46DE-97C5-C79E4A04249B}" srcOrd="0" destOrd="0" presId="urn:microsoft.com/office/officeart/2005/8/layout/vList2"/>
    <dgm:cxn modelId="{D1DEE160-E5C0-4C3E-814F-A2F0834E4663}" type="presOf" srcId="{AB83AAB7-F44D-4056-9951-8FA13EC30CF6}" destId="{AF99FF09-44DE-4A31-8251-310AD0CC3CEA}" srcOrd="0" destOrd="0" presId="urn:microsoft.com/office/officeart/2005/8/layout/vList2"/>
    <dgm:cxn modelId="{AA2FB08D-F756-4EFD-9487-2F37D34D2107}" type="presOf" srcId="{1EE15B2E-E533-4EEF-AA1A-78E0312FF277}" destId="{8446A90A-5C69-49A7-9342-3D85BB7ED5BB}" srcOrd="0" destOrd="0" presId="urn:microsoft.com/office/officeart/2005/8/layout/vList2"/>
    <dgm:cxn modelId="{0C332BA6-0C62-499A-A58C-186AC0FCE74E}" srcId="{6AC903CE-E10E-4E2A-9C14-E22099C43E59}" destId="{AB83AAB7-F44D-4056-9951-8FA13EC30CF6}" srcOrd="0" destOrd="0" parTransId="{738D12AD-C554-464D-8E6B-4D8B3983F670}" sibTransId="{7167DBA0-E4A7-4835-AC0A-9A0C3375C0B9}"/>
    <dgm:cxn modelId="{770B14D0-199A-4C91-964C-9F6B4F3A394C}" srcId="{6AC903CE-E10E-4E2A-9C14-E22099C43E59}" destId="{1EE15B2E-E533-4EEF-AA1A-78E0312FF277}" srcOrd="1" destOrd="0" parTransId="{7A6096D6-C73E-43E7-9FEF-C6F81500FCF2}" sibTransId="{2EBFBF97-6D9E-421D-8DB0-6EFBAA226E7D}"/>
    <dgm:cxn modelId="{BF2F26E3-323C-4F7B-B456-DB2A6C34D79D}" type="presParOf" srcId="{ECD37CED-F70D-46DE-97C5-C79E4A04249B}" destId="{AF99FF09-44DE-4A31-8251-310AD0CC3CEA}" srcOrd="0" destOrd="0" presId="urn:microsoft.com/office/officeart/2005/8/layout/vList2"/>
    <dgm:cxn modelId="{403A5391-799A-45AB-AD05-745E19B7DAB2}" type="presParOf" srcId="{ECD37CED-F70D-46DE-97C5-C79E4A04249B}" destId="{BD9B0B75-3B69-4841-9939-C3EE83950F67}" srcOrd="1" destOrd="0" presId="urn:microsoft.com/office/officeart/2005/8/layout/vList2"/>
    <dgm:cxn modelId="{0CC0EF24-F3E2-496B-9C4A-3687E84E2FCA}" type="presParOf" srcId="{ECD37CED-F70D-46DE-97C5-C79E4A04249B}" destId="{8446A90A-5C69-49A7-9342-3D85BB7ED5B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8B0EB8C-9F0C-432A-B8FE-A2D3E1F92A48}"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CEF14D2D-C3E2-4312-89FF-DD64FF016101}">
      <dgm:prSet/>
      <dgm:spPr/>
      <dgm:t>
        <a:bodyPr/>
        <a:lstStyle/>
        <a:p>
          <a:r>
            <a:rPr lang="en-US"/>
            <a:t>Sensitivity to the fact that our school practices are cultural and not the norm for many immigrant children.</a:t>
          </a:r>
        </a:p>
      </dgm:t>
    </dgm:pt>
    <dgm:pt modelId="{7A520E25-3490-4057-95F1-2115DC990DFD}" type="parTrans" cxnId="{24EA4407-8F3A-4D0D-A1B2-640B00CA19F4}">
      <dgm:prSet/>
      <dgm:spPr/>
      <dgm:t>
        <a:bodyPr/>
        <a:lstStyle/>
        <a:p>
          <a:endParaRPr lang="en-US"/>
        </a:p>
      </dgm:t>
    </dgm:pt>
    <dgm:pt modelId="{360D0296-1CFB-41AE-A380-A2C7A33A8068}" type="sibTrans" cxnId="{24EA4407-8F3A-4D0D-A1B2-640B00CA19F4}">
      <dgm:prSet/>
      <dgm:spPr/>
      <dgm:t>
        <a:bodyPr/>
        <a:lstStyle/>
        <a:p>
          <a:endParaRPr lang="en-US"/>
        </a:p>
      </dgm:t>
    </dgm:pt>
    <dgm:pt modelId="{3D87E8D7-B66D-429C-B625-7CA61298A207}">
      <dgm:prSet/>
      <dgm:spPr/>
      <dgm:t>
        <a:bodyPr/>
        <a:lstStyle/>
        <a:p>
          <a:r>
            <a:rPr lang="en-US"/>
            <a:t>Help diverse learners understand and function within a U.S. education system’s values, beliefs and practices.</a:t>
          </a:r>
        </a:p>
      </dgm:t>
    </dgm:pt>
    <dgm:pt modelId="{DE2AF466-C66A-4893-9943-836049A1F371}" type="parTrans" cxnId="{96336B4B-8E39-493A-95CC-6DF8D041486B}">
      <dgm:prSet/>
      <dgm:spPr/>
      <dgm:t>
        <a:bodyPr/>
        <a:lstStyle/>
        <a:p>
          <a:endParaRPr lang="en-US"/>
        </a:p>
      </dgm:t>
    </dgm:pt>
    <dgm:pt modelId="{13621570-665B-4858-9A72-C8EB8FBD7BB5}" type="sibTrans" cxnId="{96336B4B-8E39-493A-95CC-6DF8D041486B}">
      <dgm:prSet/>
      <dgm:spPr/>
      <dgm:t>
        <a:bodyPr/>
        <a:lstStyle/>
        <a:p>
          <a:endParaRPr lang="en-US"/>
        </a:p>
      </dgm:t>
    </dgm:pt>
    <dgm:pt modelId="{35F3BAF1-DBF7-4214-AA24-F3C184DFE285}" type="pres">
      <dgm:prSet presAssocID="{D8B0EB8C-9F0C-432A-B8FE-A2D3E1F92A48}" presName="hierChild1" presStyleCnt="0">
        <dgm:presLayoutVars>
          <dgm:chPref val="1"/>
          <dgm:dir/>
          <dgm:animOne val="branch"/>
          <dgm:animLvl val="lvl"/>
          <dgm:resizeHandles/>
        </dgm:presLayoutVars>
      </dgm:prSet>
      <dgm:spPr/>
    </dgm:pt>
    <dgm:pt modelId="{F561C71D-54B7-4DAE-9DD6-AEC8BB9EB32E}" type="pres">
      <dgm:prSet presAssocID="{CEF14D2D-C3E2-4312-89FF-DD64FF016101}" presName="hierRoot1" presStyleCnt="0"/>
      <dgm:spPr/>
    </dgm:pt>
    <dgm:pt modelId="{E7C24398-2A3F-4C5D-8A41-0F7CFDEBFEFB}" type="pres">
      <dgm:prSet presAssocID="{CEF14D2D-C3E2-4312-89FF-DD64FF016101}" presName="composite" presStyleCnt="0"/>
      <dgm:spPr/>
    </dgm:pt>
    <dgm:pt modelId="{FD5E2E34-D6B8-44C1-8389-E4ECF7A716D8}" type="pres">
      <dgm:prSet presAssocID="{CEF14D2D-C3E2-4312-89FF-DD64FF016101}" presName="background" presStyleLbl="node0" presStyleIdx="0" presStyleCnt="2"/>
      <dgm:spPr/>
    </dgm:pt>
    <dgm:pt modelId="{3B37F88F-6FA1-4265-8377-07E5EF49C1A2}" type="pres">
      <dgm:prSet presAssocID="{CEF14D2D-C3E2-4312-89FF-DD64FF016101}" presName="text" presStyleLbl="fgAcc0" presStyleIdx="0" presStyleCnt="2">
        <dgm:presLayoutVars>
          <dgm:chPref val="3"/>
        </dgm:presLayoutVars>
      </dgm:prSet>
      <dgm:spPr/>
    </dgm:pt>
    <dgm:pt modelId="{87B19C87-6089-4329-B2EF-6E8C69ED0BF4}" type="pres">
      <dgm:prSet presAssocID="{CEF14D2D-C3E2-4312-89FF-DD64FF016101}" presName="hierChild2" presStyleCnt="0"/>
      <dgm:spPr/>
    </dgm:pt>
    <dgm:pt modelId="{CAA71494-275C-450E-BC40-21F475C6BBFC}" type="pres">
      <dgm:prSet presAssocID="{3D87E8D7-B66D-429C-B625-7CA61298A207}" presName="hierRoot1" presStyleCnt="0"/>
      <dgm:spPr/>
    </dgm:pt>
    <dgm:pt modelId="{BBFA8963-C5AA-4159-A649-972F8EE28169}" type="pres">
      <dgm:prSet presAssocID="{3D87E8D7-B66D-429C-B625-7CA61298A207}" presName="composite" presStyleCnt="0"/>
      <dgm:spPr/>
    </dgm:pt>
    <dgm:pt modelId="{BC04743C-2EB8-4135-919D-2FAD857632C6}" type="pres">
      <dgm:prSet presAssocID="{3D87E8D7-B66D-429C-B625-7CA61298A207}" presName="background" presStyleLbl="node0" presStyleIdx="1" presStyleCnt="2"/>
      <dgm:spPr/>
    </dgm:pt>
    <dgm:pt modelId="{190669C9-DBD6-4795-8A0A-108135A1B753}" type="pres">
      <dgm:prSet presAssocID="{3D87E8D7-B66D-429C-B625-7CA61298A207}" presName="text" presStyleLbl="fgAcc0" presStyleIdx="1" presStyleCnt="2">
        <dgm:presLayoutVars>
          <dgm:chPref val="3"/>
        </dgm:presLayoutVars>
      </dgm:prSet>
      <dgm:spPr/>
    </dgm:pt>
    <dgm:pt modelId="{6DB26D22-52A8-4FF8-A2CB-BD29CFC55489}" type="pres">
      <dgm:prSet presAssocID="{3D87E8D7-B66D-429C-B625-7CA61298A207}" presName="hierChild2" presStyleCnt="0"/>
      <dgm:spPr/>
    </dgm:pt>
  </dgm:ptLst>
  <dgm:cxnLst>
    <dgm:cxn modelId="{24EA4407-8F3A-4D0D-A1B2-640B00CA19F4}" srcId="{D8B0EB8C-9F0C-432A-B8FE-A2D3E1F92A48}" destId="{CEF14D2D-C3E2-4312-89FF-DD64FF016101}" srcOrd="0" destOrd="0" parTransId="{7A520E25-3490-4057-95F1-2115DC990DFD}" sibTransId="{360D0296-1CFB-41AE-A380-A2C7A33A8068}"/>
    <dgm:cxn modelId="{57F0030D-B7C2-46BC-A9F8-C991CD04E987}" type="presOf" srcId="{CEF14D2D-C3E2-4312-89FF-DD64FF016101}" destId="{3B37F88F-6FA1-4265-8377-07E5EF49C1A2}" srcOrd="0" destOrd="0" presId="urn:microsoft.com/office/officeart/2005/8/layout/hierarchy1"/>
    <dgm:cxn modelId="{5EAF0D45-DD73-4423-A70B-A83C88D39C2A}" type="presOf" srcId="{3D87E8D7-B66D-429C-B625-7CA61298A207}" destId="{190669C9-DBD6-4795-8A0A-108135A1B753}" srcOrd="0" destOrd="0" presId="urn:microsoft.com/office/officeart/2005/8/layout/hierarchy1"/>
    <dgm:cxn modelId="{96336B4B-8E39-493A-95CC-6DF8D041486B}" srcId="{D8B0EB8C-9F0C-432A-B8FE-A2D3E1F92A48}" destId="{3D87E8D7-B66D-429C-B625-7CA61298A207}" srcOrd="1" destOrd="0" parTransId="{DE2AF466-C66A-4893-9943-836049A1F371}" sibTransId="{13621570-665B-4858-9A72-C8EB8FBD7BB5}"/>
    <dgm:cxn modelId="{4BF552B1-4795-498F-BC46-FC62C915ADEE}" type="presOf" srcId="{D8B0EB8C-9F0C-432A-B8FE-A2D3E1F92A48}" destId="{35F3BAF1-DBF7-4214-AA24-F3C184DFE285}" srcOrd="0" destOrd="0" presId="urn:microsoft.com/office/officeart/2005/8/layout/hierarchy1"/>
    <dgm:cxn modelId="{F5163686-C456-446A-9CE2-54F07125CFD7}" type="presParOf" srcId="{35F3BAF1-DBF7-4214-AA24-F3C184DFE285}" destId="{F561C71D-54B7-4DAE-9DD6-AEC8BB9EB32E}" srcOrd="0" destOrd="0" presId="urn:microsoft.com/office/officeart/2005/8/layout/hierarchy1"/>
    <dgm:cxn modelId="{9A16AF95-31D2-4C63-A593-F4A79CF70108}" type="presParOf" srcId="{F561C71D-54B7-4DAE-9DD6-AEC8BB9EB32E}" destId="{E7C24398-2A3F-4C5D-8A41-0F7CFDEBFEFB}" srcOrd="0" destOrd="0" presId="urn:microsoft.com/office/officeart/2005/8/layout/hierarchy1"/>
    <dgm:cxn modelId="{1E9DCCEC-F5DA-4A83-86F2-F7174FCAB9ED}" type="presParOf" srcId="{E7C24398-2A3F-4C5D-8A41-0F7CFDEBFEFB}" destId="{FD5E2E34-D6B8-44C1-8389-E4ECF7A716D8}" srcOrd="0" destOrd="0" presId="urn:microsoft.com/office/officeart/2005/8/layout/hierarchy1"/>
    <dgm:cxn modelId="{234B2CE3-5478-4B31-8C77-15D0B303DC26}" type="presParOf" srcId="{E7C24398-2A3F-4C5D-8A41-0F7CFDEBFEFB}" destId="{3B37F88F-6FA1-4265-8377-07E5EF49C1A2}" srcOrd="1" destOrd="0" presId="urn:microsoft.com/office/officeart/2005/8/layout/hierarchy1"/>
    <dgm:cxn modelId="{A6C6BED1-4C01-42C2-BA07-6AAD8A58096D}" type="presParOf" srcId="{F561C71D-54B7-4DAE-9DD6-AEC8BB9EB32E}" destId="{87B19C87-6089-4329-B2EF-6E8C69ED0BF4}" srcOrd="1" destOrd="0" presId="urn:microsoft.com/office/officeart/2005/8/layout/hierarchy1"/>
    <dgm:cxn modelId="{7030019E-3D8C-40FA-A9E4-19B1E1027095}" type="presParOf" srcId="{35F3BAF1-DBF7-4214-AA24-F3C184DFE285}" destId="{CAA71494-275C-450E-BC40-21F475C6BBFC}" srcOrd="1" destOrd="0" presId="urn:microsoft.com/office/officeart/2005/8/layout/hierarchy1"/>
    <dgm:cxn modelId="{4BDB3D98-3144-4CA2-A5F9-083237D326E1}" type="presParOf" srcId="{CAA71494-275C-450E-BC40-21F475C6BBFC}" destId="{BBFA8963-C5AA-4159-A649-972F8EE28169}" srcOrd="0" destOrd="0" presId="urn:microsoft.com/office/officeart/2005/8/layout/hierarchy1"/>
    <dgm:cxn modelId="{05CC3B6A-B24F-4D9A-BE8B-16D544A95846}" type="presParOf" srcId="{BBFA8963-C5AA-4159-A649-972F8EE28169}" destId="{BC04743C-2EB8-4135-919D-2FAD857632C6}" srcOrd="0" destOrd="0" presId="urn:microsoft.com/office/officeart/2005/8/layout/hierarchy1"/>
    <dgm:cxn modelId="{D06BEEFD-06FD-4F30-A2C6-5CBC6815B3E1}" type="presParOf" srcId="{BBFA8963-C5AA-4159-A649-972F8EE28169}" destId="{190669C9-DBD6-4795-8A0A-108135A1B753}" srcOrd="1" destOrd="0" presId="urn:microsoft.com/office/officeart/2005/8/layout/hierarchy1"/>
    <dgm:cxn modelId="{06ACB88C-4884-49A4-A6B0-37FF44349936}" type="presParOf" srcId="{CAA71494-275C-450E-BC40-21F475C6BBFC}" destId="{6DB26D22-52A8-4FF8-A2CB-BD29CFC5548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D476E32-D707-4DA4-9E8A-B5F1FF14CCBC}" type="doc">
      <dgm:prSet loTypeId="urn:microsoft.com/office/officeart/2005/8/layout/arrow2" loCatId="process" qsTypeId="urn:microsoft.com/office/officeart/2005/8/quickstyle/simple1" qsCatId="simple" csTypeId="urn:microsoft.com/office/officeart/2005/8/colors/accent1_2" csCatId="accent1" phldr="1"/>
      <dgm:spPr/>
    </dgm:pt>
    <dgm:pt modelId="{F3C80951-FF31-4EC5-92B7-3486D88A5B58}">
      <dgm:prSet phldrT="[Text]"/>
      <dgm:spPr/>
      <dgm:t>
        <a:bodyPr/>
        <a:lstStyle/>
        <a:p>
          <a:r>
            <a:rPr lang="en-US" dirty="0"/>
            <a:t>Within-Classroom</a:t>
          </a:r>
        </a:p>
      </dgm:t>
    </dgm:pt>
    <dgm:pt modelId="{DB8D3C52-68E2-45D3-8AD9-4E7A95F7B7DC}" type="parTrans" cxnId="{342CEC3D-BC16-4B9B-AA6C-FC8E7EB56234}">
      <dgm:prSet/>
      <dgm:spPr/>
    </dgm:pt>
    <dgm:pt modelId="{EC19D7E6-8CB1-426B-92C1-C6C05C39ACE2}" type="sibTrans" cxnId="{342CEC3D-BC16-4B9B-AA6C-FC8E7EB56234}">
      <dgm:prSet/>
      <dgm:spPr/>
    </dgm:pt>
    <dgm:pt modelId="{710B8134-66FC-4028-BB46-BCE7A6FAA013}">
      <dgm:prSet phldrT="[Text]"/>
      <dgm:spPr/>
      <dgm:t>
        <a:bodyPr/>
        <a:lstStyle/>
        <a:p>
          <a:r>
            <a:rPr lang="en-US" dirty="0"/>
            <a:t>Connecting Classroom to Home</a:t>
          </a:r>
        </a:p>
      </dgm:t>
    </dgm:pt>
    <dgm:pt modelId="{D1F79B1E-ACE8-4EE8-84A0-44C241CE02E8}" type="parTrans" cxnId="{80F798F8-3F94-48E5-9186-81BB77FD58DE}">
      <dgm:prSet/>
      <dgm:spPr/>
    </dgm:pt>
    <dgm:pt modelId="{10B4866C-C96A-4B21-AFF9-F29B8B7F2613}" type="sibTrans" cxnId="{80F798F8-3F94-48E5-9186-81BB77FD58DE}">
      <dgm:prSet/>
      <dgm:spPr/>
    </dgm:pt>
    <dgm:pt modelId="{9FAD4F45-E449-46BD-B177-AFEB59913864}">
      <dgm:prSet phldrT="[Text]"/>
      <dgm:spPr/>
      <dgm:t>
        <a:bodyPr/>
        <a:lstStyle/>
        <a:p>
          <a:r>
            <a:rPr lang="en-US" dirty="0"/>
            <a:t>Community Event</a:t>
          </a:r>
        </a:p>
      </dgm:t>
    </dgm:pt>
    <dgm:pt modelId="{994AE05B-AF27-4F64-835A-29115A33FBFB}" type="parTrans" cxnId="{096D808D-FF5C-4D39-B7C4-0FEA90AF30C4}">
      <dgm:prSet/>
      <dgm:spPr/>
    </dgm:pt>
    <dgm:pt modelId="{80F49A76-15F9-4404-B9D5-F9C858E700DD}" type="sibTrans" cxnId="{096D808D-FF5C-4D39-B7C4-0FEA90AF30C4}">
      <dgm:prSet/>
      <dgm:spPr/>
    </dgm:pt>
    <dgm:pt modelId="{BE155A3D-0218-4A4D-A940-D881692A8E84}" type="pres">
      <dgm:prSet presAssocID="{5D476E32-D707-4DA4-9E8A-B5F1FF14CCBC}" presName="arrowDiagram" presStyleCnt="0">
        <dgm:presLayoutVars>
          <dgm:chMax val="5"/>
          <dgm:dir/>
          <dgm:resizeHandles val="exact"/>
        </dgm:presLayoutVars>
      </dgm:prSet>
      <dgm:spPr/>
    </dgm:pt>
    <dgm:pt modelId="{F3CE4EBD-ADB1-4E10-B509-CEE7D69DB8EC}" type="pres">
      <dgm:prSet presAssocID="{5D476E32-D707-4DA4-9E8A-B5F1FF14CCBC}" presName="arrow" presStyleLbl="bgShp" presStyleIdx="0" presStyleCnt="1"/>
      <dgm:spPr/>
    </dgm:pt>
    <dgm:pt modelId="{DD23EEFE-220D-44C6-A9EA-EB8315538BC5}" type="pres">
      <dgm:prSet presAssocID="{5D476E32-D707-4DA4-9E8A-B5F1FF14CCBC}" presName="arrowDiagram3" presStyleCnt="0"/>
      <dgm:spPr/>
    </dgm:pt>
    <dgm:pt modelId="{E602A6DA-0CFB-4D28-A8C0-BC705FBC5295}" type="pres">
      <dgm:prSet presAssocID="{F3C80951-FF31-4EC5-92B7-3486D88A5B58}" presName="bullet3a" presStyleLbl="node1" presStyleIdx="0" presStyleCnt="3"/>
      <dgm:spPr/>
    </dgm:pt>
    <dgm:pt modelId="{9A09082D-3DD3-4961-9769-0F33B9DF7713}" type="pres">
      <dgm:prSet presAssocID="{F3C80951-FF31-4EC5-92B7-3486D88A5B58}" presName="textBox3a" presStyleLbl="revTx" presStyleIdx="0" presStyleCnt="3">
        <dgm:presLayoutVars>
          <dgm:bulletEnabled val="1"/>
        </dgm:presLayoutVars>
      </dgm:prSet>
      <dgm:spPr/>
    </dgm:pt>
    <dgm:pt modelId="{5983347C-7D9A-43F1-A9B2-59EEBC45494F}" type="pres">
      <dgm:prSet presAssocID="{710B8134-66FC-4028-BB46-BCE7A6FAA013}" presName="bullet3b" presStyleLbl="node1" presStyleIdx="1" presStyleCnt="3"/>
      <dgm:spPr/>
    </dgm:pt>
    <dgm:pt modelId="{CF8F7357-7D67-4037-9EFA-BFA126CFED38}" type="pres">
      <dgm:prSet presAssocID="{710B8134-66FC-4028-BB46-BCE7A6FAA013}" presName="textBox3b" presStyleLbl="revTx" presStyleIdx="1" presStyleCnt="3">
        <dgm:presLayoutVars>
          <dgm:bulletEnabled val="1"/>
        </dgm:presLayoutVars>
      </dgm:prSet>
      <dgm:spPr/>
    </dgm:pt>
    <dgm:pt modelId="{3D6AB1F4-2996-4A3E-8807-68C595E8E043}" type="pres">
      <dgm:prSet presAssocID="{9FAD4F45-E449-46BD-B177-AFEB59913864}" presName="bullet3c" presStyleLbl="node1" presStyleIdx="2" presStyleCnt="3"/>
      <dgm:spPr/>
    </dgm:pt>
    <dgm:pt modelId="{0A140EB8-CF5A-4E2E-AE73-272F9BE39062}" type="pres">
      <dgm:prSet presAssocID="{9FAD4F45-E449-46BD-B177-AFEB59913864}" presName="textBox3c" presStyleLbl="revTx" presStyleIdx="2" presStyleCnt="3">
        <dgm:presLayoutVars>
          <dgm:bulletEnabled val="1"/>
        </dgm:presLayoutVars>
      </dgm:prSet>
      <dgm:spPr/>
    </dgm:pt>
  </dgm:ptLst>
  <dgm:cxnLst>
    <dgm:cxn modelId="{AD689C34-EF1C-4642-8AA0-D4BA496C1066}" type="presOf" srcId="{710B8134-66FC-4028-BB46-BCE7A6FAA013}" destId="{CF8F7357-7D67-4037-9EFA-BFA126CFED38}" srcOrd="0" destOrd="0" presId="urn:microsoft.com/office/officeart/2005/8/layout/arrow2"/>
    <dgm:cxn modelId="{342CEC3D-BC16-4B9B-AA6C-FC8E7EB56234}" srcId="{5D476E32-D707-4DA4-9E8A-B5F1FF14CCBC}" destId="{F3C80951-FF31-4EC5-92B7-3486D88A5B58}" srcOrd="0" destOrd="0" parTransId="{DB8D3C52-68E2-45D3-8AD9-4E7A95F7B7DC}" sibTransId="{EC19D7E6-8CB1-426B-92C1-C6C05C39ACE2}"/>
    <dgm:cxn modelId="{096D808D-FF5C-4D39-B7C4-0FEA90AF30C4}" srcId="{5D476E32-D707-4DA4-9E8A-B5F1FF14CCBC}" destId="{9FAD4F45-E449-46BD-B177-AFEB59913864}" srcOrd="2" destOrd="0" parTransId="{994AE05B-AF27-4F64-835A-29115A33FBFB}" sibTransId="{80F49A76-15F9-4404-B9D5-F9C858E700DD}"/>
    <dgm:cxn modelId="{2E726A97-19D7-420F-BDF7-08006011EFCB}" type="presOf" srcId="{5D476E32-D707-4DA4-9E8A-B5F1FF14CCBC}" destId="{BE155A3D-0218-4A4D-A940-D881692A8E84}" srcOrd="0" destOrd="0" presId="urn:microsoft.com/office/officeart/2005/8/layout/arrow2"/>
    <dgm:cxn modelId="{6935FFDA-9895-4BE4-BC69-0EC5104F35EB}" type="presOf" srcId="{F3C80951-FF31-4EC5-92B7-3486D88A5B58}" destId="{9A09082D-3DD3-4961-9769-0F33B9DF7713}" srcOrd="0" destOrd="0" presId="urn:microsoft.com/office/officeart/2005/8/layout/arrow2"/>
    <dgm:cxn modelId="{DC2BC6E4-6E4D-477E-A4E8-E46007ACC503}" type="presOf" srcId="{9FAD4F45-E449-46BD-B177-AFEB59913864}" destId="{0A140EB8-CF5A-4E2E-AE73-272F9BE39062}" srcOrd="0" destOrd="0" presId="urn:microsoft.com/office/officeart/2005/8/layout/arrow2"/>
    <dgm:cxn modelId="{80F798F8-3F94-48E5-9186-81BB77FD58DE}" srcId="{5D476E32-D707-4DA4-9E8A-B5F1FF14CCBC}" destId="{710B8134-66FC-4028-BB46-BCE7A6FAA013}" srcOrd="1" destOrd="0" parTransId="{D1F79B1E-ACE8-4EE8-84A0-44C241CE02E8}" sibTransId="{10B4866C-C96A-4B21-AFF9-F29B8B7F2613}"/>
    <dgm:cxn modelId="{CFD3EDE7-1DCA-47DC-AE46-F116DCFF8A96}" type="presParOf" srcId="{BE155A3D-0218-4A4D-A940-D881692A8E84}" destId="{F3CE4EBD-ADB1-4E10-B509-CEE7D69DB8EC}" srcOrd="0" destOrd="0" presId="urn:microsoft.com/office/officeart/2005/8/layout/arrow2"/>
    <dgm:cxn modelId="{4B8EBA20-1EF4-44F4-BE76-02465F281667}" type="presParOf" srcId="{BE155A3D-0218-4A4D-A940-D881692A8E84}" destId="{DD23EEFE-220D-44C6-A9EA-EB8315538BC5}" srcOrd="1" destOrd="0" presId="urn:microsoft.com/office/officeart/2005/8/layout/arrow2"/>
    <dgm:cxn modelId="{6242DE6A-676C-4076-8943-4C9C42D9A385}" type="presParOf" srcId="{DD23EEFE-220D-44C6-A9EA-EB8315538BC5}" destId="{E602A6DA-0CFB-4D28-A8C0-BC705FBC5295}" srcOrd="0" destOrd="0" presId="urn:microsoft.com/office/officeart/2005/8/layout/arrow2"/>
    <dgm:cxn modelId="{7429C026-8937-4AA2-BF6E-1178AFD38E3D}" type="presParOf" srcId="{DD23EEFE-220D-44C6-A9EA-EB8315538BC5}" destId="{9A09082D-3DD3-4961-9769-0F33B9DF7713}" srcOrd="1" destOrd="0" presId="urn:microsoft.com/office/officeart/2005/8/layout/arrow2"/>
    <dgm:cxn modelId="{95B68B93-D3AC-4D28-A1AF-237BB22166B6}" type="presParOf" srcId="{DD23EEFE-220D-44C6-A9EA-EB8315538BC5}" destId="{5983347C-7D9A-43F1-A9B2-59EEBC45494F}" srcOrd="2" destOrd="0" presId="urn:microsoft.com/office/officeart/2005/8/layout/arrow2"/>
    <dgm:cxn modelId="{03320FE7-0069-4F47-AEB0-5C9B39872849}" type="presParOf" srcId="{DD23EEFE-220D-44C6-A9EA-EB8315538BC5}" destId="{CF8F7357-7D67-4037-9EFA-BFA126CFED38}" srcOrd="3" destOrd="0" presId="urn:microsoft.com/office/officeart/2005/8/layout/arrow2"/>
    <dgm:cxn modelId="{BC0465EC-01A5-4938-8B2E-692DC438040F}" type="presParOf" srcId="{DD23EEFE-220D-44C6-A9EA-EB8315538BC5}" destId="{3D6AB1F4-2996-4A3E-8807-68C595E8E043}" srcOrd="4" destOrd="0" presId="urn:microsoft.com/office/officeart/2005/8/layout/arrow2"/>
    <dgm:cxn modelId="{6C68DEDF-6851-4616-AAC3-0FB51CFD7A39}" type="presParOf" srcId="{DD23EEFE-220D-44C6-A9EA-EB8315538BC5}" destId="{0A140EB8-CF5A-4E2E-AE73-272F9BE39062}"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4D8573A-E3A0-4C53-BDF8-1D9817B3DEA9}" type="doc">
      <dgm:prSet loTypeId="urn:microsoft.com/office/officeart/2018/layout/CircleProcess" loCatId="simpleprocesssa" qsTypeId="urn:microsoft.com/office/officeart/2005/8/quickstyle/simple5" qsCatId="simple" csTypeId="urn:microsoft.com/office/officeart/2005/8/colors/colorful2" csCatId="colorful"/>
      <dgm:spPr/>
      <dgm:t>
        <a:bodyPr/>
        <a:lstStyle/>
        <a:p>
          <a:endParaRPr lang="en-US"/>
        </a:p>
      </dgm:t>
    </dgm:pt>
    <dgm:pt modelId="{DC809ADC-D20A-43FB-ABBD-26622DB911B3}">
      <dgm:prSet/>
      <dgm:spPr/>
      <dgm:t>
        <a:bodyPr/>
        <a:lstStyle/>
        <a:p>
          <a:r>
            <a:rPr lang="en-US"/>
            <a:t>Greeting</a:t>
          </a:r>
        </a:p>
      </dgm:t>
    </dgm:pt>
    <dgm:pt modelId="{2A6D98F9-8CD2-452E-8F36-353BE3DB21C9}" type="parTrans" cxnId="{B31AD268-F870-496C-87E6-07808BE9EAC6}">
      <dgm:prSet/>
      <dgm:spPr/>
      <dgm:t>
        <a:bodyPr/>
        <a:lstStyle/>
        <a:p>
          <a:endParaRPr lang="en-US"/>
        </a:p>
      </dgm:t>
    </dgm:pt>
    <dgm:pt modelId="{72848E86-AC66-4681-A4D6-0D8795CF1437}" type="sibTrans" cxnId="{B31AD268-F870-496C-87E6-07808BE9EAC6}">
      <dgm:prSet/>
      <dgm:spPr/>
      <dgm:t>
        <a:bodyPr/>
        <a:lstStyle/>
        <a:p>
          <a:endParaRPr lang="en-US"/>
        </a:p>
      </dgm:t>
    </dgm:pt>
    <dgm:pt modelId="{3989A438-94DE-47BC-AF33-7A495CF52E6F}">
      <dgm:prSet/>
      <dgm:spPr/>
      <dgm:t>
        <a:bodyPr/>
        <a:lstStyle/>
        <a:p>
          <a:r>
            <a:rPr lang="en-US"/>
            <a:t>Students greet each other by name</a:t>
          </a:r>
        </a:p>
      </dgm:t>
    </dgm:pt>
    <dgm:pt modelId="{1433BE8E-5448-4787-AB81-747F7BDF1D8E}" type="parTrans" cxnId="{18C0680C-9EC8-41C5-997E-367E3E7189B8}">
      <dgm:prSet/>
      <dgm:spPr/>
      <dgm:t>
        <a:bodyPr/>
        <a:lstStyle/>
        <a:p>
          <a:endParaRPr lang="en-US"/>
        </a:p>
      </dgm:t>
    </dgm:pt>
    <dgm:pt modelId="{052DE27B-A91D-4A74-AB98-DD8B226AF1E8}" type="sibTrans" cxnId="{18C0680C-9EC8-41C5-997E-367E3E7189B8}">
      <dgm:prSet/>
      <dgm:spPr/>
      <dgm:t>
        <a:bodyPr/>
        <a:lstStyle/>
        <a:p>
          <a:endParaRPr lang="en-US"/>
        </a:p>
      </dgm:t>
    </dgm:pt>
    <dgm:pt modelId="{B9BFB308-4F29-4EFB-ACD5-716BA99F8586}">
      <dgm:prSet/>
      <dgm:spPr/>
      <dgm:t>
        <a:bodyPr/>
        <a:lstStyle/>
        <a:p>
          <a:r>
            <a:rPr lang="en-US"/>
            <a:t>Sharing</a:t>
          </a:r>
        </a:p>
      </dgm:t>
    </dgm:pt>
    <dgm:pt modelId="{32E6D22D-F15F-4FC3-9D16-2B5770F2D8DC}" type="parTrans" cxnId="{A2D5E75C-7A0D-41E9-A579-FE7DD1C65695}">
      <dgm:prSet/>
      <dgm:spPr/>
      <dgm:t>
        <a:bodyPr/>
        <a:lstStyle/>
        <a:p>
          <a:endParaRPr lang="en-US"/>
        </a:p>
      </dgm:t>
    </dgm:pt>
    <dgm:pt modelId="{584CE23A-46D9-4957-8544-195644C74D4D}" type="sibTrans" cxnId="{A2D5E75C-7A0D-41E9-A579-FE7DD1C65695}">
      <dgm:prSet/>
      <dgm:spPr/>
      <dgm:t>
        <a:bodyPr/>
        <a:lstStyle/>
        <a:p>
          <a:endParaRPr lang="en-US"/>
        </a:p>
      </dgm:t>
    </dgm:pt>
    <dgm:pt modelId="{9DC93904-ECE1-4CDC-B13F-355868AB318D}">
      <dgm:prSet/>
      <dgm:spPr/>
      <dgm:t>
        <a:bodyPr/>
        <a:lstStyle/>
        <a:p>
          <a:r>
            <a:rPr lang="en-US"/>
            <a:t>Students share ideas and information in a structured format </a:t>
          </a:r>
        </a:p>
      </dgm:t>
    </dgm:pt>
    <dgm:pt modelId="{90E5CE2D-08F8-400A-A850-9E8FC9B91CA0}" type="parTrans" cxnId="{9CCDE500-B9B4-458A-BC27-CAE7151E7D69}">
      <dgm:prSet/>
      <dgm:spPr/>
      <dgm:t>
        <a:bodyPr/>
        <a:lstStyle/>
        <a:p>
          <a:endParaRPr lang="en-US"/>
        </a:p>
      </dgm:t>
    </dgm:pt>
    <dgm:pt modelId="{63E723E4-6053-498C-ACA6-DE71D82FCEC5}" type="sibTrans" cxnId="{9CCDE500-B9B4-458A-BC27-CAE7151E7D69}">
      <dgm:prSet/>
      <dgm:spPr/>
      <dgm:t>
        <a:bodyPr/>
        <a:lstStyle/>
        <a:p>
          <a:endParaRPr lang="en-US"/>
        </a:p>
      </dgm:t>
    </dgm:pt>
    <dgm:pt modelId="{5EAD3416-5A52-4C26-A46F-116EAD066A03}">
      <dgm:prSet/>
      <dgm:spPr/>
      <dgm:t>
        <a:bodyPr/>
        <a:lstStyle/>
        <a:p>
          <a:r>
            <a:rPr lang="en-US"/>
            <a:t>Group Activity</a:t>
          </a:r>
        </a:p>
      </dgm:t>
    </dgm:pt>
    <dgm:pt modelId="{CA7D8E91-9D02-48A1-90FE-F34C85D714F7}" type="parTrans" cxnId="{85215469-9C90-470E-9770-9F504ECDF53B}">
      <dgm:prSet/>
      <dgm:spPr/>
      <dgm:t>
        <a:bodyPr/>
        <a:lstStyle/>
        <a:p>
          <a:endParaRPr lang="en-US"/>
        </a:p>
      </dgm:t>
    </dgm:pt>
    <dgm:pt modelId="{27D1AD6F-C2AC-4B10-8465-612AA62E4FC2}" type="sibTrans" cxnId="{85215469-9C90-470E-9770-9F504ECDF53B}">
      <dgm:prSet/>
      <dgm:spPr/>
      <dgm:t>
        <a:bodyPr/>
        <a:lstStyle/>
        <a:p>
          <a:endParaRPr lang="en-US"/>
        </a:p>
      </dgm:t>
    </dgm:pt>
    <dgm:pt modelId="{86532A39-3674-4F63-8CB4-F9EE74345754}">
      <dgm:prSet/>
      <dgm:spPr/>
      <dgm:t>
        <a:bodyPr/>
        <a:lstStyle/>
        <a:p>
          <a:r>
            <a:rPr lang="en-US"/>
            <a:t>Examples: active games, math activity, choral reading, singing, chanting, etc</a:t>
          </a:r>
        </a:p>
      </dgm:t>
    </dgm:pt>
    <dgm:pt modelId="{B2369D93-EEAD-4022-9F37-7A5EEBFC367F}" type="parTrans" cxnId="{31BD5572-6175-4137-BEEE-796AB16A97EA}">
      <dgm:prSet/>
      <dgm:spPr/>
      <dgm:t>
        <a:bodyPr/>
        <a:lstStyle/>
        <a:p>
          <a:endParaRPr lang="en-US"/>
        </a:p>
      </dgm:t>
    </dgm:pt>
    <dgm:pt modelId="{1AF85B18-2FFA-4469-92F1-5327F63945FE}" type="sibTrans" cxnId="{31BD5572-6175-4137-BEEE-796AB16A97EA}">
      <dgm:prSet/>
      <dgm:spPr/>
      <dgm:t>
        <a:bodyPr/>
        <a:lstStyle/>
        <a:p>
          <a:endParaRPr lang="en-US"/>
        </a:p>
      </dgm:t>
    </dgm:pt>
    <dgm:pt modelId="{E52B2A83-E360-496D-B3D6-8963C09E217C}">
      <dgm:prSet/>
      <dgm:spPr/>
      <dgm:t>
        <a:bodyPr/>
        <a:lstStyle/>
        <a:p>
          <a:r>
            <a:rPr lang="en-US"/>
            <a:t>Message</a:t>
          </a:r>
        </a:p>
      </dgm:t>
    </dgm:pt>
    <dgm:pt modelId="{B0CCA22F-9212-4621-B863-B884F8E4B1A2}" type="parTrans" cxnId="{268AED7F-BB6A-4C5B-BE0E-1B53E03F8BC2}">
      <dgm:prSet/>
      <dgm:spPr/>
      <dgm:t>
        <a:bodyPr/>
        <a:lstStyle/>
        <a:p>
          <a:endParaRPr lang="en-US"/>
        </a:p>
      </dgm:t>
    </dgm:pt>
    <dgm:pt modelId="{95F9AF3D-8B68-4D31-846B-CD63BA34E77F}" type="sibTrans" cxnId="{268AED7F-BB6A-4C5B-BE0E-1B53E03F8BC2}">
      <dgm:prSet/>
      <dgm:spPr/>
      <dgm:t>
        <a:bodyPr/>
        <a:lstStyle/>
        <a:p>
          <a:endParaRPr lang="en-US"/>
        </a:p>
      </dgm:t>
    </dgm:pt>
    <dgm:pt modelId="{35F56846-B9DD-4DB3-88C2-C411AB1A873C}">
      <dgm:prSet/>
      <dgm:spPr/>
      <dgm:t>
        <a:bodyPr/>
        <a:lstStyle/>
        <a:p>
          <a:r>
            <a:rPr lang="en-US"/>
            <a:t>Practice academic skills and build community by reading and discussing a daily message</a:t>
          </a:r>
        </a:p>
      </dgm:t>
    </dgm:pt>
    <dgm:pt modelId="{A16DA981-458E-4198-B1D8-05C35B977173}" type="parTrans" cxnId="{068D1F5E-07D8-40C5-808A-3ACA6B2D0B6C}">
      <dgm:prSet/>
      <dgm:spPr/>
      <dgm:t>
        <a:bodyPr/>
        <a:lstStyle/>
        <a:p>
          <a:endParaRPr lang="en-US"/>
        </a:p>
      </dgm:t>
    </dgm:pt>
    <dgm:pt modelId="{E6DA8B0B-599C-4629-8E9D-34E2203D541D}" type="sibTrans" cxnId="{068D1F5E-07D8-40C5-808A-3ACA6B2D0B6C}">
      <dgm:prSet/>
      <dgm:spPr/>
      <dgm:t>
        <a:bodyPr/>
        <a:lstStyle/>
        <a:p>
          <a:endParaRPr lang="en-US"/>
        </a:p>
      </dgm:t>
    </dgm:pt>
    <dgm:pt modelId="{430F050D-0220-4A81-8B90-11FB78A1D8DA}" type="pres">
      <dgm:prSet presAssocID="{64D8573A-E3A0-4C53-BDF8-1D9817B3DEA9}" presName="Name0" presStyleCnt="0">
        <dgm:presLayoutVars>
          <dgm:chMax val="11"/>
          <dgm:chPref val="11"/>
          <dgm:dir/>
          <dgm:resizeHandles/>
        </dgm:presLayoutVars>
      </dgm:prSet>
      <dgm:spPr/>
    </dgm:pt>
    <dgm:pt modelId="{016608EE-C5C2-446A-AF6C-EB3A2AE78738}" type="pres">
      <dgm:prSet presAssocID="{E52B2A83-E360-496D-B3D6-8963C09E217C}" presName="Accent4" presStyleCnt="0"/>
      <dgm:spPr/>
    </dgm:pt>
    <dgm:pt modelId="{1C5CA5DB-F122-4E4F-8290-B7B206990FF6}" type="pres">
      <dgm:prSet presAssocID="{E52B2A83-E360-496D-B3D6-8963C09E217C}" presName="Accent" presStyleLbl="node1" presStyleIdx="0" presStyleCnt="8"/>
      <dgm:spPr/>
    </dgm:pt>
    <dgm:pt modelId="{8F28EC70-51D1-440F-A799-3797378D79AE}" type="pres">
      <dgm:prSet presAssocID="{E52B2A83-E360-496D-B3D6-8963C09E217C}" presName="ParentBackground4" presStyleCnt="0"/>
      <dgm:spPr/>
    </dgm:pt>
    <dgm:pt modelId="{96F43378-E7B3-4838-BC97-1A5D8F9BB60F}" type="pres">
      <dgm:prSet presAssocID="{E52B2A83-E360-496D-B3D6-8963C09E217C}" presName="ParentBackground" presStyleLbl="node1" presStyleIdx="1" presStyleCnt="8"/>
      <dgm:spPr/>
    </dgm:pt>
    <dgm:pt modelId="{F1284B01-A76F-495E-B7CB-C5B06D8A9D35}" type="pres">
      <dgm:prSet presAssocID="{E52B2A83-E360-496D-B3D6-8963C09E217C}" presName="Child4" presStyleLbl="revTx" presStyleIdx="0" presStyleCnt="4">
        <dgm:presLayoutVars>
          <dgm:chMax val="0"/>
          <dgm:chPref val="0"/>
          <dgm:bulletEnabled val="1"/>
        </dgm:presLayoutVars>
      </dgm:prSet>
      <dgm:spPr/>
    </dgm:pt>
    <dgm:pt modelId="{696CF674-5127-43C8-8363-A3AB617A02AE}" type="pres">
      <dgm:prSet presAssocID="{E52B2A83-E360-496D-B3D6-8963C09E217C}" presName="Parent4" presStyleLbl="fgAcc0" presStyleIdx="0" presStyleCnt="0">
        <dgm:presLayoutVars>
          <dgm:chMax val="1"/>
          <dgm:chPref val="1"/>
          <dgm:bulletEnabled val="1"/>
        </dgm:presLayoutVars>
      </dgm:prSet>
      <dgm:spPr/>
    </dgm:pt>
    <dgm:pt modelId="{B084E8D7-FBE1-4C0D-95E8-D62B9450ECED}" type="pres">
      <dgm:prSet presAssocID="{5EAD3416-5A52-4C26-A46F-116EAD066A03}" presName="Accent3" presStyleCnt="0"/>
      <dgm:spPr/>
    </dgm:pt>
    <dgm:pt modelId="{5E78590E-2DAC-4C41-B7D4-7E08D4292FE8}" type="pres">
      <dgm:prSet presAssocID="{5EAD3416-5A52-4C26-A46F-116EAD066A03}" presName="Accent" presStyleLbl="node1" presStyleIdx="2" presStyleCnt="8"/>
      <dgm:spPr/>
    </dgm:pt>
    <dgm:pt modelId="{50C411C5-9B0B-440B-BDF5-AAFB1352810F}" type="pres">
      <dgm:prSet presAssocID="{5EAD3416-5A52-4C26-A46F-116EAD066A03}" presName="ParentBackground3" presStyleCnt="0"/>
      <dgm:spPr/>
    </dgm:pt>
    <dgm:pt modelId="{EBC09403-8F00-4537-91F0-3DEE95010359}" type="pres">
      <dgm:prSet presAssocID="{5EAD3416-5A52-4C26-A46F-116EAD066A03}" presName="ParentBackground" presStyleLbl="node1" presStyleIdx="3" presStyleCnt="8"/>
      <dgm:spPr/>
    </dgm:pt>
    <dgm:pt modelId="{2F122A08-EF8B-4B40-BEF2-90E7FE7B1103}" type="pres">
      <dgm:prSet presAssocID="{5EAD3416-5A52-4C26-A46F-116EAD066A03}" presName="Child3" presStyleLbl="revTx" presStyleIdx="1" presStyleCnt="4">
        <dgm:presLayoutVars>
          <dgm:chMax val="0"/>
          <dgm:chPref val="0"/>
          <dgm:bulletEnabled val="1"/>
        </dgm:presLayoutVars>
      </dgm:prSet>
      <dgm:spPr/>
    </dgm:pt>
    <dgm:pt modelId="{F631C9C3-1C3B-421E-BA1A-F846217005DB}" type="pres">
      <dgm:prSet presAssocID="{5EAD3416-5A52-4C26-A46F-116EAD066A03}" presName="Parent3" presStyleLbl="fgAcc0" presStyleIdx="0" presStyleCnt="0">
        <dgm:presLayoutVars>
          <dgm:chMax val="1"/>
          <dgm:chPref val="1"/>
          <dgm:bulletEnabled val="1"/>
        </dgm:presLayoutVars>
      </dgm:prSet>
      <dgm:spPr/>
    </dgm:pt>
    <dgm:pt modelId="{53677FB4-3817-4678-93DC-E2E574714120}" type="pres">
      <dgm:prSet presAssocID="{B9BFB308-4F29-4EFB-ACD5-716BA99F8586}" presName="Accent2" presStyleCnt="0"/>
      <dgm:spPr/>
    </dgm:pt>
    <dgm:pt modelId="{C21E01D8-07A8-413A-956E-9F706AD391DB}" type="pres">
      <dgm:prSet presAssocID="{B9BFB308-4F29-4EFB-ACD5-716BA99F8586}" presName="Accent" presStyleLbl="node1" presStyleIdx="4" presStyleCnt="8"/>
      <dgm:spPr/>
    </dgm:pt>
    <dgm:pt modelId="{5F77C166-20F3-4E1F-91F2-42F1368E1F3C}" type="pres">
      <dgm:prSet presAssocID="{B9BFB308-4F29-4EFB-ACD5-716BA99F8586}" presName="ParentBackground2" presStyleCnt="0"/>
      <dgm:spPr/>
    </dgm:pt>
    <dgm:pt modelId="{FA7EDBA6-785A-4703-93AD-8E1B4AFB8AF0}" type="pres">
      <dgm:prSet presAssocID="{B9BFB308-4F29-4EFB-ACD5-716BA99F8586}" presName="ParentBackground" presStyleLbl="node1" presStyleIdx="5" presStyleCnt="8"/>
      <dgm:spPr/>
    </dgm:pt>
    <dgm:pt modelId="{C5273C08-A779-4C9A-969D-A082B60F4508}" type="pres">
      <dgm:prSet presAssocID="{B9BFB308-4F29-4EFB-ACD5-716BA99F8586}" presName="Child2" presStyleLbl="revTx" presStyleIdx="2" presStyleCnt="4">
        <dgm:presLayoutVars>
          <dgm:chMax val="0"/>
          <dgm:chPref val="0"/>
          <dgm:bulletEnabled val="1"/>
        </dgm:presLayoutVars>
      </dgm:prSet>
      <dgm:spPr/>
    </dgm:pt>
    <dgm:pt modelId="{BC40EEC2-C0C4-449A-B45D-E565E71746F4}" type="pres">
      <dgm:prSet presAssocID="{B9BFB308-4F29-4EFB-ACD5-716BA99F8586}" presName="Parent2" presStyleLbl="fgAcc0" presStyleIdx="0" presStyleCnt="0">
        <dgm:presLayoutVars>
          <dgm:chMax val="1"/>
          <dgm:chPref val="1"/>
          <dgm:bulletEnabled val="1"/>
        </dgm:presLayoutVars>
      </dgm:prSet>
      <dgm:spPr/>
    </dgm:pt>
    <dgm:pt modelId="{39B39D68-459E-48E8-80CF-184A0D5F6ED7}" type="pres">
      <dgm:prSet presAssocID="{DC809ADC-D20A-43FB-ABBD-26622DB911B3}" presName="Accent1" presStyleCnt="0"/>
      <dgm:spPr/>
    </dgm:pt>
    <dgm:pt modelId="{C933D27A-D1BC-433B-B82E-90D026990864}" type="pres">
      <dgm:prSet presAssocID="{DC809ADC-D20A-43FB-ABBD-26622DB911B3}" presName="Accent" presStyleLbl="node1" presStyleIdx="6" presStyleCnt="8"/>
      <dgm:spPr/>
    </dgm:pt>
    <dgm:pt modelId="{D814E8A9-F51C-47F3-B4F2-650478355DEF}" type="pres">
      <dgm:prSet presAssocID="{DC809ADC-D20A-43FB-ABBD-26622DB911B3}" presName="ParentBackground1" presStyleCnt="0"/>
      <dgm:spPr/>
    </dgm:pt>
    <dgm:pt modelId="{9B678115-1F9C-4345-A1DB-2D4E97C2CBA1}" type="pres">
      <dgm:prSet presAssocID="{DC809ADC-D20A-43FB-ABBD-26622DB911B3}" presName="ParentBackground" presStyleLbl="node1" presStyleIdx="7" presStyleCnt="8"/>
      <dgm:spPr/>
    </dgm:pt>
    <dgm:pt modelId="{A22EA228-DA3F-4CE6-BE38-0CFBA80898A5}" type="pres">
      <dgm:prSet presAssocID="{DC809ADC-D20A-43FB-ABBD-26622DB911B3}" presName="Child1" presStyleLbl="revTx" presStyleIdx="3" presStyleCnt="4">
        <dgm:presLayoutVars>
          <dgm:chMax val="0"/>
          <dgm:chPref val="0"/>
          <dgm:bulletEnabled val="1"/>
        </dgm:presLayoutVars>
      </dgm:prSet>
      <dgm:spPr/>
    </dgm:pt>
    <dgm:pt modelId="{24BC7403-4E14-4299-8EB8-EE3EB659C4DA}" type="pres">
      <dgm:prSet presAssocID="{DC809ADC-D20A-43FB-ABBD-26622DB911B3}" presName="Parent1" presStyleLbl="fgAcc0" presStyleIdx="0" presStyleCnt="0">
        <dgm:presLayoutVars>
          <dgm:chMax val="1"/>
          <dgm:chPref val="1"/>
          <dgm:bulletEnabled val="1"/>
        </dgm:presLayoutVars>
      </dgm:prSet>
      <dgm:spPr/>
    </dgm:pt>
  </dgm:ptLst>
  <dgm:cxnLst>
    <dgm:cxn modelId="{9CCDE500-B9B4-458A-BC27-CAE7151E7D69}" srcId="{B9BFB308-4F29-4EFB-ACD5-716BA99F8586}" destId="{9DC93904-ECE1-4CDC-B13F-355868AB318D}" srcOrd="0" destOrd="0" parTransId="{90E5CE2D-08F8-400A-A850-9E8FC9B91CA0}" sibTransId="{63E723E4-6053-498C-ACA6-DE71D82FCEC5}"/>
    <dgm:cxn modelId="{18C0680C-9EC8-41C5-997E-367E3E7189B8}" srcId="{DC809ADC-D20A-43FB-ABBD-26622DB911B3}" destId="{3989A438-94DE-47BC-AF33-7A495CF52E6F}" srcOrd="0" destOrd="0" parTransId="{1433BE8E-5448-4787-AB81-747F7BDF1D8E}" sibTransId="{052DE27B-A91D-4A74-AB98-DD8B226AF1E8}"/>
    <dgm:cxn modelId="{5D3B790C-2774-4DDB-8213-4F1234A4DBF9}" type="presOf" srcId="{5EAD3416-5A52-4C26-A46F-116EAD066A03}" destId="{EBC09403-8F00-4537-91F0-3DEE95010359}" srcOrd="0" destOrd="0" presId="urn:microsoft.com/office/officeart/2018/layout/CircleProcess"/>
    <dgm:cxn modelId="{4902E918-3B88-4776-AC18-4E4B550A8462}" type="presOf" srcId="{9DC93904-ECE1-4CDC-B13F-355868AB318D}" destId="{C5273C08-A779-4C9A-969D-A082B60F4508}" srcOrd="0" destOrd="0" presId="urn:microsoft.com/office/officeart/2018/layout/CircleProcess"/>
    <dgm:cxn modelId="{C79D842E-FEC1-4D1D-B508-14736DCB20EB}" type="presOf" srcId="{E52B2A83-E360-496D-B3D6-8963C09E217C}" destId="{696CF674-5127-43C8-8363-A3AB617A02AE}" srcOrd="1" destOrd="0" presId="urn:microsoft.com/office/officeart/2018/layout/CircleProcess"/>
    <dgm:cxn modelId="{FAC7285B-43A3-43C7-B138-4A7DD814DBED}" type="presOf" srcId="{E52B2A83-E360-496D-B3D6-8963C09E217C}" destId="{96F43378-E7B3-4838-BC97-1A5D8F9BB60F}" srcOrd="0" destOrd="0" presId="urn:microsoft.com/office/officeart/2018/layout/CircleProcess"/>
    <dgm:cxn modelId="{A2D5E75C-7A0D-41E9-A579-FE7DD1C65695}" srcId="{64D8573A-E3A0-4C53-BDF8-1D9817B3DEA9}" destId="{B9BFB308-4F29-4EFB-ACD5-716BA99F8586}" srcOrd="1" destOrd="0" parTransId="{32E6D22D-F15F-4FC3-9D16-2B5770F2D8DC}" sibTransId="{584CE23A-46D9-4957-8544-195644C74D4D}"/>
    <dgm:cxn modelId="{068D1F5E-07D8-40C5-808A-3ACA6B2D0B6C}" srcId="{E52B2A83-E360-496D-B3D6-8963C09E217C}" destId="{35F56846-B9DD-4DB3-88C2-C411AB1A873C}" srcOrd="0" destOrd="0" parTransId="{A16DA981-458E-4198-B1D8-05C35B977173}" sibTransId="{E6DA8B0B-599C-4629-8E9D-34E2203D541D}"/>
    <dgm:cxn modelId="{14493842-9F11-4725-8328-874044A3C1B6}" type="presOf" srcId="{DC809ADC-D20A-43FB-ABBD-26622DB911B3}" destId="{9B678115-1F9C-4345-A1DB-2D4E97C2CBA1}" srcOrd="0" destOrd="0" presId="urn:microsoft.com/office/officeart/2018/layout/CircleProcess"/>
    <dgm:cxn modelId="{B31AD268-F870-496C-87E6-07808BE9EAC6}" srcId="{64D8573A-E3A0-4C53-BDF8-1D9817B3DEA9}" destId="{DC809ADC-D20A-43FB-ABBD-26622DB911B3}" srcOrd="0" destOrd="0" parTransId="{2A6D98F9-8CD2-452E-8F36-353BE3DB21C9}" sibTransId="{72848E86-AC66-4681-A4D6-0D8795CF1437}"/>
    <dgm:cxn modelId="{85215469-9C90-470E-9770-9F504ECDF53B}" srcId="{64D8573A-E3A0-4C53-BDF8-1D9817B3DEA9}" destId="{5EAD3416-5A52-4C26-A46F-116EAD066A03}" srcOrd="2" destOrd="0" parTransId="{CA7D8E91-9D02-48A1-90FE-F34C85D714F7}" sibTransId="{27D1AD6F-C2AC-4B10-8465-612AA62E4FC2}"/>
    <dgm:cxn modelId="{92D1D36B-535D-408E-934F-4E822470809C}" type="presOf" srcId="{35F56846-B9DD-4DB3-88C2-C411AB1A873C}" destId="{F1284B01-A76F-495E-B7CB-C5B06D8A9D35}" srcOrd="0" destOrd="0" presId="urn:microsoft.com/office/officeart/2018/layout/CircleProcess"/>
    <dgm:cxn modelId="{31BD5572-6175-4137-BEEE-796AB16A97EA}" srcId="{5EAD3416-5A52-4C26-A46F-116EAD066A03}" destId="{86532A39-3674-4F63-8CB4-F9EE74345754}" srcOrd="0" destOrd="0" parTransId="{B2369D93-EEAD-4022-9F37-7A5EEBFC367F}" sibTransId="{1AF85B18-2FFA-4469-92F1-5327F63945FE}"/>
    <dgm:cxn modelId="{9F1F8079-220B-46EA-8BC6-9AA1E0F9D8AF}" type="presOf" srcId="{64D8573A-E3A0-4C53-BDF8-1D9817B3DEA9}" destId="{430F050D-0220-4A81-8B90-11FB78A1D8DA}" srcOrd="0" destOrd="0" presId="urn:microsoft.com/office/officeart/2018/layout/CircleProcess"/>
    <dgm:cxn modelId="{268AED7F-BB6A-4C5B-BE0E-1B53E03F8BC2}" srcId="{64D8573A-E3A0-4C53-BDF8-1D9817B3DEA9}" destId="{E52B2A83-E360-496D-B3D6-8963C09E217C}" srcOrd="3" destOrd="0" parTransId="{B0CCA22F-9212-4621-B863-B884F8E4B1A2}" sibTransId="{95F9AF3D-8B68-4D31-846B-CD63BA34E77F}"/>
    <dgm:cxn modelId="{13F3E496-629C-4C13-88CC-A943DAEEFF53}" type="presOf" srcId="{DC809ADC-D20A-43FB-ABBD-26622DB911B3}" destId="{24BC7403-4E14-4299-8EB8-EE3EB659C4DA}" srcOrd="1" destOrd="0" presId="urn:microsoft.com/office/officeart/2018/layout/CircleProcess"/>
    <dgm:cxn modelId="{6404B8A7-D79C-4AD3-8075-DB9CA6FE8026}" type="presOf" srcId="{B9BFB308-4F29-4EFB-ACD5-716BA99F8586}" destId="{BC40EEC2-C0C4-449A-B45D-E565E71746F4}" srcOrd="1" destOrd="0" presId="urn:microsoft.com/office/officeart/2018/layout/CircleProcess"/>
    <dgm:cxn modelId="{85A25BE0-4BF6-40AD-B722-F66222C95892}" type="presOf" srcId="{5EAD3416-5A52-4C26-A46F-116EAD066A03}" destId="{F631C9C3-1C3B-421E-BA1A-F846217005DB}" srcOrd="1" destOrd="0" presId="urn:microsoft.com/office/officeart/2018/layout/CircleProcess"/>
    <dgm:cxn modelId="{23A2C9E1-67D7-43C0-AF02-EFC862789381}" type="presOf" srcId="{86532A39-3674-4F63-8CB4-F9EE74345754}" destId="{2F122A08-EF8B-4B40-BEF2-90E7FE7B1103}" srcOrd="0" destOrd="0" presId="urn:microsoft.com/office/officeart/2018/layout/CircleProcess"/>
    <dgm:cxn modelId="{C42C1CE3-AF6E-4057-A19C-2533FB40CADC}" type="presOf" srcId="{B9BFB308-4F29-4EFB-ACD5-716BA99F8586}" destId="{FA7EDBA6-785A-4703-93AD-8E1B4AFB8AF0}" srcOrd="0" destOrd="0" presId="urn:microsoft.com/office/officeart/2018/layout/CircleProcess"/>
    <dgm:cxn modelId="{4DEDD5F5-A939-4A25-A3C1-3C4C8693BB68}" type="presOf" srcId="{3989A438-94DE-47BC-AF33-7A495CF52E6F}" destId="{A22EA228-DA3F-4CE6-BE38-0CFBA80898A5}" srcOrd="0" destOrd="0" presId="urn:microsoft.com/office/officeart/2018/layout/CircleProcess"/>
    <dgm:cxn modelId="{79534DB4-1DD9-4A8D-8416-96BE0FF25BFA}" type="presParOf" srcId="{430F050D-0220-4A81-8B90-11FB78A1D8DA}" destId="{016608EE-C5C2-446A-AF6C-EB3A2AE78738}" srcOrd="0" destOrd="0" presId="urn:microsoft.com/office/officeart/2018/layout/CircleProcess"/>
    <dgm:cxn modelId="{5894A0F3-9430-4FB1-9AFB-8C91A3C06711}" type="presParOf" srcId="{016608EE-C5C2-446A-AF6C-EB3A2AE78738}" destId="{1C5CA5DB-F122-4E4F-8290-B7B206990FF6}" srcOrd="0" destOrd="0" presId="urn:microsoft.com/office/officeart/2018/layout/CircleProcess"/>
    <dgm:cxn modelId="{CA00E1C6-5C76-4F45-B30D-EA7DC7E52740}" type="presParOf" srcId="{430F050D-0220-4A81-8B90-11FB78A1D8DA}" destId="{8F28EC70-51D1-440F-A799-3797378D79AE}" srcOrd="1" destOrd="0" presId="urn:microsoft.com/office/officeart/2018/layout/CircleProcess"/>
    <dgm:cxn modelId="{58D9B076-C6F1-4DBF-95A5-DB7D0B79245A}" type="presParOf" srcId="{8F28EC70-51D1-440F-A799-3797378D79AE}" destId="{96F43378-E7B3-4838-BC97-1A5D8F9BB60F}" srcOrd="0" destOrd="0" presId="urn:microsoft.com/office/officeart/2018/layout/CircleProcess"/>
    <dgm:cxn modelId="{B5DE1779-EA6C-489B-821A-85F7C4FF892C}" type="presParOf" srcId="{430F050D-0220-4A81-8B90-11FB78A1D8DA}" destId="{F1284B01-A76F-495E-B7CB-C5B06D8A9D35}" srcOrd="2" destOrd="0" presId="urn:microsoft.com/office/officeart/2018/layout/CircleProcess"/>
    <dgm:cxn modelId="{F793A05E-821E-41F5-AB6C-204E8C84CEC9}" type="presParOf" srcId="{430F050D-0220-4A81-8B90-11FB78A1D8DA}" destId="{696CF674-5127-43C8-8363-A3AB617A02AE}" srcOrd="3" destOrd="0" presId="urn:microsoft.com/office/officeart/2018/layout/CircleProcess"/>
    <dgm:cxn modelId="{481D6CE6-46F3-4BCA-B086-05DDFD5FA629}" type="presParOf" srcId="{430F050D-0220-4A81-8B90-11FB78A1D8DA}" destId="{B084E8D7-FBE1-4C0D-95E8-D62B9450ECED}" srcOrd="4" destOrd="0" presId="urn:microsoft.com/office/officeart/2018/layout/CircleProcess"/>
    <dgm:cxn modelId="{93FEAF02-CC91-44AC-9FC9-C56055F5F1B0}" type="presParOf" srcId="{B084E8D7-FBE1-4C0D-95E8-D62B9450ECED}" destId="{5E78590E-2DAC-4C41-B7D4-7E08D4292FE8}" srcOrd="0" destOrd="0" presId="urn:microsoft.com/office/officeart/2018/layout/CircleProcess"/>
    <dgm:cxn modelId="{C1525B1F-FE67-413E-AB26-0C616E37DA22}" type="presParOf" srcId="{430F050D-0220-4A81-8B90-11FB78A1D8DA}" destId="{50C411C5-9B0B-440B-BDF5-AAFB1352810F}" srcOrd="5" destOrd="0" presId="urn:microsoft.com/office/officeart/2018/layout/CircleProcess"/>
    <dgm:cxn modelId="{244DAA6E-EA62-4594-87E9-9CB8EF67BC11}" type="presParOf" srcId="{50C411C5-9B0B-440B-BDF5-AAFB1352810F}" destId="{EBC09403-8F00-4537-91F0-3DEE95010359}" srcOrd="0" destOrd="0" presId="urn:microsoft.com/office/officeart/2018/layout/CircleProcess"/>
    <dgm:cxn modelId="{353CEB48-F0D6-4DB8-9EEA-6CCA74DE4BE8}" type="presParOf" srcId="{430F050D-0220-4A81-8B90-11FB78A1D8DA}" destId="{2F122A08-EF8B-4B40-BEF2-90E7FE7B1103}" srcOrd="6" destOrd="0" presId="urn:microsoft.com/office/officeart/2018/layout/CircleProcess"/>
    <dgm:cxn modelId="{56C58D57-08D9-44AE-9411-6A9CEBE9C07D}" type="presParOf" srcId="{430F050D-0220-4A81-8B90-11FB78A1D8DA}" destId="{F631C9C3-1C3B-421E-BA1A-F846217005DB}" srcOrd="7" destOrd="0" presId="urn:microsoft.com/office/officeart/2018/layout/CircleProcess"/>
    <dgm:cxn modelId="{C327BD07-BB65-46E2-8F2A-A4F279525B5C}" type="presParOf" srcId="{430F050D-0220-4A81-8B90-11FB78A1D8DA}" destId="{53677FB4-3817-4678-93DC-E2E574714120}" srcOrd="8" destOrd="0" presId="urn:microsoft.com/office/officeart/2018/layout/CircleProcess"/>
    <dgm:cxn modelId="{B6B4B653-AA57-4AE6-BB25-EE85A3CD85EF}" type="presParOf" srcId="{53677FB4-3817-4678-93DC-E2E574714120}" destId="{C21E01D8-07A8-413A-956E-9F706AD391DB}" srcOrd="0" destOrd="0" presId="urn:microsoft.com/office/officeart/2018/layout/CircleProcess"/>
    <dgm:cxn modelId="{D31C549F-436F-43C3-BA14-49654D678BDA}" type="presParOf" srcId="{430F050D-0220-4A81-8B90-11FB78A1D8DA}" destId="{5F77C166-20F3-4E1F-91F2-42F1368E1F3C}" srcOrd="9" destOrd="0" presId="urn:microsoft.com/office/officeart/2018/layout/CircleProcess"/>
    <dgm:cxn modelId="{6E036755-BE52-4296-982C-0C18A758BCE4}" type="presParOf" srcId="{5F77C166-20F3-4E1F-91F2-42F1368E1F3C}" destId="{FA7EDBA6-785A-4703-93AD-8E1B4AFB8AF0}" srcOrd="0" destOrd="0" presId="urn:microsoft.com/office/officeart/2018/layout/CircleProcess"/>
    <dgm:cxn modelId="{06007AC0-9A52-49A2-9021-DCA8A5077AA4}" type="presParOf" srcId="{430F050D-0220-4A81-8B90-11FB78A1D8DA}" destId="{C5273C08-A779-4C9A-969D-A082B60F4508}" srcOrd="10" destOrd="0" presId="urn:microsoft.com/office/officeart/2018/layout/CircleProcess"/>
    <dgm:cxn modelId="{63A35D14-5382-4AE9-95C1-77D7CAD35202}" type="presParOf" srcId="{430F050D-0220-4A81-8B90-11FB78A1D8DA}" destId="{BC40EEC2-C0C4-449A-B45D-E565E71746F4}" srcOrd="11" destOrd="0" presId="urn:microsoft.com/office/officeart/2018/layout/CircleProcess"/>
    <dgm:cxn modelId="{B3A9AA3F-6E42-42B1-844A-5EC93E545560}" type="presParOf" srcId="{430F050D-0220-4A81-8B90-11FB78A1D8DA}" destId="{39B39D68-459E-48E8-80CF-184A0D5F6ED7}" srcOrd="12" destOrd="0" presId="urn:microsoft.com/office/officeart/2018/layout/CircleProcess"/>
    <dgm:cxn modelId="{DF61A605-AB99-4650-A15A-62FD6462B88A}" type="presParOf" srcId="{39B39D68-459E-48E8-80CF-184A0D5F6ED7}" destId="{C933D27A-D1BC-433B-B82E-90D026990864}" srcOrd="0" destOrd="0" presId="urn:microsoft.com/office/officeart/2018/layout/CircleProcess"/>
    <dgm:cxn modelId="{94041392-1722-449B-96FF-8750DF12B9BC}" type="presParOf" srcId="{430F050D-0220-4A81-8B90-11FB78A1D8DA}" destId="{D814E8A9-F51C-47F3-B4F2-650478355DEF}" srcOrd="13" destOrd="0" presId="urn:microsoft.com/office/officeart/2018/layout/CircleProcess"/>
    <dgm:cxn modelId="{1A7F5646-F611-4F05-BF62-A4FBF34EF115}" type="presParOf" srcId="{D814E8A9-F51C-47F3-B4F2-650478355DEF}" destId="{9B678115-1F9C-4345-A1DB-2D4E97C2CBA1}" srcOrd="0" destOrd="0" presId="urn:microsoft.com/office/officeart/2018/layout/CircleProcess"/>
    <dgm:cxn modelId="{1AF69692-C390-4DB6-A428-BD97CB5A5223}" type="presParOf" srcId="{430F050D-0220-4A81-8B90-11FB78A1D8DA}" destId="{A22EA228-DA3F-4CE6-BE38-0CFBA80898A5}" srcOrd="14" destOrd="0" presId="urn:microsoft.com/office/officeart/2018/layout/CircleProcess"/>
    <dgm:cxn modelId="{3227FE7E-FE5B-48A5-B705-E43C175E33B0}" type="presParOf" srcId="{430F050D-0220-4A81-8B90-11FB78A1D8DA}" destId="{24BC7403-4E14-4299-8EB8-EE3EB659C4DA}" srcOrd="15" destOrd="0" presId="urn:microsoft.com/office/officeart/2018/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D6202B0-39B7-4AF4-B055-5253808952E5}"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44990016-46DC-4FB4-885A-586F545471FF}">
      <dgm:prSet phldrT="[Text]"/>
      <dgm:spPr/>
      <dgm:t>
        <a:bodyPr/>
        <a:lstStyle/>
        <a:p>
          <a:r>
            <a:rPr lang="en-US"/>
            <a:t>Greeting</a:t>
          </a:r>
        </a:p>
      </dgm:t>
    </dgm:pt>
    <dgm:pt modelId="{06EA7532-6697-4400-BBB5-CF8F7A899249}" type="parTrans" cxnId="{5526E90D-EF75-4733-B901-98289571BF44}">
      <dgm:prSet/>
      <dgm:spPr/>
      <dgm:t>
        <a:bodyPr/>
        <a:lstStyle/>
        <a:p>
          <a:endParaRPr lang="en-US"/>
        </a:p>
      </dgm:t>
    </dgm:pt>
    <dgm:pt modelId="{EFD5A363-1E5A-45FF-A75F-526939BDD2CA}" type="sibTrans" cxnId="{5526E90D-EF75-4733-B901-98289571BF44}">
      <dgm:prSet/>
      <dgm:spPr/>
      <dgm:t>
        <a:bodyPr/>
        <a:lstStyle/>
        <a:p>
          <a:endParaRPr lang="en-US"/>
        </a:p>
      </dgm:t>
    </dgm:pt>
    <dgm:pt modelId="{E9FB1D7D-7B87-4EE6-8860-8773070517C3}">
      <dgm:prSet phldrT="[Text]"/>
      <dgm:spPr/>
      <dgm:t>
        <a:bodyPr/>
        <a:lstStyle/>
        <a:p>
          <a:r>
            <a:rPr lang="en-US"/>
            <a:t>Another great opportunity to learn about Funds of Knowledge!  </a:t>
          </a:r>
        </a:p>
      </dgm:t>
    </dgm:pt>
    <dgm:pt modelId="{1E5D5555-284F-49D8-866D-E790FC3B2629}" type="parTrans" cxnId="{7622B9A9-87CD-4C06-9870-0A99184773F0}">
      <dgm:prSet/>
      <dgm:spPr/>
    </dgm:pt>
    <dgm:pt modelId="{BF8865E0-BEC6-46F0-81EB-47A63C0FFF98}" type="sibTrans" cxnId="{7622B9A9-87CD-4C06-9870-0A99184773F0}">
      <dgm:prSet/>
      <dgm:spPr/>
    </dgm:pt>
    <dgm:pt modelId="{B316E17F-4373-4C44-84F8-144C583A3EDE}">
      <dgm:prSet phldrT="[Text]"/>
      <dgm:spPr/>
      <dgm:t>
        <a:bodyPr/>
        <a:lstStyle/>
        <a:p>
          <a:r>
            <a:rPr lang="en-US"/>
            <a:t>Message</a:t>
          </a:r>
        </a:p>
      </dgm:t>
    </dgm:pt>
    <dgm:pt modelId="{DF4F1ACB-62F3-4BC4-A9DF-8B9B7DE1F712}" type="parTrans" cxnId="{44B313DE-93C3-44F2-8C15-31CE0B286E4B}">
      <dgm:prSet/>
      <dgm:spPr/>
    </dgm:pt>
    <dgm:pt modelId="{8ECBD057-32DB-4810-B4D7-3DD22AD5A40F}" type="sibTrans" cxnId="{44B313DE-93C3-44F2-8C15-31CE0B286E4B}">
      <dgm:prSet/>
      <dgm:spPr/>
    </dgm:pt>
    <dgm:pt modelId="{BAB538F8-2BF4-4643-A9B9-2254A16668C9}">
      <dgm:prSet phldrT="[Text]"/>
      <dgm:spPr/>
      <dgm:t>
        <a:bodyPr/>
        <a:lstStyle/>
        <a:p>
          <a:r>
            <a:rPr lang="en-US"/>
            <a:t>Great opportunity to integrate Family/Community connections and Critical Consciousness!</a:t>
          </a:r>
        </a:p>
      </dgm:t>
    </dgm:pt>
    <dgm:pt modelId="{97BBFF9C-FD22-4E77-9E0A-B77F0F250E4A}" type="parTrans" cxnId="{675B7947-610A-4A2F-A847-535F40862B3D}">
      <dgm:prSet/>
      <dgm:spPr/>
    </dgm:pt>
    <dgm:pt modelId="{8B06D8DC-087F-4B2A-A1D7-B7B7D41B8CEA}" type="sibTrans" cxnId="{675B7947-610A-4A2F-A847-535F40862B3D}">
      <dgm:prSet/>
      <dgm:spPr/>
    </dgm:pt>
    <dgm:pt modelId="{5D4A5EFB-E179-4022-84B0-79B0DEDFD85C}">
      <dgm:prSet phldrT="[Text]"/>
      <dgm:spPr/>
      <dgm:t>
        <a:bodyPr/>
        <a:lstStyle/>
        <a:p>
          <a:r>
            <a:rPr lang="en-US"/>
            <a:t>Group Activity</a:t>
          </a:r>
        </a:p>
      </dgm:t>
    </dgm:pt>
    <dgm:pt modelId="{02F9CC0F-9B31-4E0B-ACA0-2D838E24222E}" type="parTrans" cxnId="{C91AA766-AE69-4931-A6DF-44A2569F2D31}">
      <dgm:prSet/>
      <dgm:spPr/>
    </dgm:pt>
    <dgm:pt modelId="{6942AD23-055F-41D7-B679-5537C7B6F53C}" type="sibTrans" cxnId="{C91AA766-AE69-4931-A6DF-44A2569F2D31}">
      <dgm:prSet/>
      <dgm:spPr/>
    </dgm:pt>
    <dgm:pt modelId="{5A7483ED-D4FB-4D79-9260-DE1549848853}">
      <dgm:prSet phldrT="[Text]"/>
      <dgm:spPr/>
      <dgm:t>
        <a:bodyPr/>
        <a:lstStyle/>
        <a:p>
          <a:r>
            <a:rPr lang="en-US"/>
            <a:t>Great place to try Kagan strategies to enhance discourse!  Great opportunity to learn about Funds of Knowledge!</a:t>
          </a:r>
        </a:p>
      </dgm:t>
    </dgm:pt>
    <dgm:pt modelId="{D45D925F-014C-4E55-9E09-037CAD4E1BC5}" type="parTrans" cxnId="{778E7EDB-3B7F-432D-84EE-50AF20A05D8E}">
      <dgm:prSet/>
      <dgm:spPr/>
    </dgm:pt>
    <dgm:pt modelId="{553E3A63-101D-4B46-A7F6-39205E27B42B}" type="sibTrans" cxnId="{778E7EDB-3B7F-432D-84EE-50AF20A05D8E}">
      <dgm:prSet/>
      <dgm:spPr/>
    </dgm:pt>
    <dgm:pt modelId="{21DB8832-8336-4C90-A890-9DCA6C77271E}">
      <dgm:prSet phldrT="[Text]"/>
      <dgm:spPr/>
      <dgm:t>
        <a:bodyPr/>
        <a:lstStyle/>
        <a:p>
          <a:r>
            <a:rPr lang="en-US"/>
            <a:t>Sharing</a:t>
          </a:r>
        </a:p>
      </dgm:t>
    </dgm:pt>
    <dgm:pt modelId="{DF0D356D-5718-4458-A4A0-34159D8DB6C3}" type="parTrans" cxnId="{73F8DF57-9E6A-4EF5-8E9E-AAB9E5A96B60}">
      <dgm:prSet/>
      <dgm:spPr/>
    </dgm:pt>
    <dgm:pt modelId="{06E14EB9-95B4-4219-9BD9-A4DC6B6262A3}" type="sibTrans" cxnId="{73F8DF57-9E6A-4EF5-8E9E-AAB9E5A96B60}">
      <dgm:prSet/>
      <dgm:spPr/>
    </dgm:pt>
    <dgm:pt modelId="{BB2FE379-32D8-463F-AF3B-79D66D722191}">
      <dgm:prSet phldrT="[Text]"/>
      <dgm:spPr/>
      <dgm:t>
        <a:bodyPr/>
        <a:lstStyle/>
        <a:p>
          <a:r>
            <a:rPr lang="en-US"/>
            <a:t>Great opportunity to try incorporating home languages!</a:t>
          </a:r>
        </a:p>
      </dgm:t>
    </dgm:pt>
    <dgm:pt modelId="{6BAA1905-73B6-4439-AEF6-BFB35B5466EB}" type="parTrans" cxnId="{ABBF03D1-8BEB-4B4C-9084-9BCA0E1FA04B}">
      <dgm:prSet/>
      <dgm:spPr/>
    </dgm:pt>
    <dgm:pt modelId="{3D3C9B70-9F37-43C2-8E42-77D0E8D9F974}" type="sibTrans" cxnId="{ABBF03D1-8BEB-4B4C-9084-9BCA0E1FA04B}">
      <dgm:prSet/>
      <dgm:spPr/>
    </dgm:pt>
    <dgm:pt modelId="{C98C7BD8-D623-4103-A67E-D9A3FDB8A186}" type="pres">
      <dgm:prSet presAssocID="{DD6202B0-39B7-4AF4-B055-5253808952E5}" presName="linear" presStyleCnt="0">
        <dgm:presLayoutVars>
          <dgm:dir/>
          <dgm:animLvl val="lvl"/>
          <dgm:resizeHandles val="exact"/>
        </dgm:presLayoutVars>
      </dgm:prSet>
      <dgm:spPr/>
    </dgm:pt>
    <dgm:pt modelId="{90AC69C0-E6F5-4718-8992-0FFD9B6E4854}" type="pres">
      <dgm:prSet presAssocID="{44990016-46DC-4FB4-885A-586F545471FF}" presName="parentLin" presStyleCnt="0"/>
      <dgm:spPr/>
    </dgm:pt>
    <dgm:pt modelId="{70802280-83BE-415B-B904-1D48B97F2A8E}" type="pres">
      <dgm:prSet presAssocID="{44990016-46DC-4FB4-885A-586F545471FF}" presName="parentLeftMargin" presStyleLbl="node1" presStyleIdx="0" presStyleCnt="4"/>
      <dgm:spPr/>
    </dgm:pt>
    <dgm:pt modelId="{5A992315-B802-4A3C-BA4E-F01654092324}" type="pres">
      <dgm:prSet presAssocID="{44990016-46DC-4FB4-885A-586F545471FF}" presName="parentText" presStyleLbl="node1" presStyleIdx="0" presStyleCnt="4">
        <dgm:presLayoutVars>
          <dgm:chMax val="0"/>
          <dgm:bulletEnabled val="1"/>
        </dgm:presLayoutVars>
      </dgm:prSet>
      <dgm:spPr/>
    </dgm:pt>
    <dgm:pt modelId="{0D1BE4FD-B360-4E63-96CB-18111546C546}" type="pres">
      <dgm:prSet presAssocID="{44990016-46DC-4FB4-885A-586F545471FF}" presName="negativeSpace" presStyleCnt="0"/>
      <dgm:spPr/>
    </dgm:pt>
    <dgm:pt modelId="{1D60E22D-6EBF-4FBC-855C-054C1899F081}" type="pres">
      <dgm:prSet presAssocID="{44990016-46DC-4FB4-885A-586F545471FF}" presName="childText" presStyleLbl="conFgAcc1" presStyleIdx="0" presStyleCnt="4">
        <dgm:presLayoutVars>
          <dgm:bulletEnabled val="1"/>
        </dgm:presLayoutVars>
      </dgm:prSet>
      <dgm:spPr/>
    </dgm:pt>
    <dgm:pt modelId="{06DD7379-87BD-4D7D-AC99-63B4FE40FC6B}" type="pres">
      <dgm:prSet presAssocID="{EFD5A363-1E5A-45FF-A75F-526939BDD2CA}" presName="spaceBetweenRectangles" presStyleCnt="0"/>
      <dgm:spPr/>
    </dgm:pt>
    <dgm:pt modelId="{48363133-FE4A-4D2C-A8C9-7F45E556212F}" type="pres">
      <dgm:prSet presAssocID="{21DB8832-8336-4C90-A890-9DCA6C77271E}" presName="parentLin" presStyleCnt="0"/>
      <dgm:spPr/>
    </dgm:pt>
    <dgm:pt modelId="{266F75ED-8EFB-4BAC-AB67-96574FE8341C}" type="pres">
      <dgm:prSet presAssocID="{21DB8832-8336-4C90-A890-9DCA6C77271E}" presName="parentLeftMargin" presStyleLbl="node1" presStyleIdx="0" presStyleCnt="4"/>
      <dgm:spPr/>
    </dgm:pt>
    <dgm:pt modelId="{8434771E-4BFF-46DB-9720-DEF93B925C4E}" type="pres">
      <dgm:prSet presAssocID="{21DB8832-8336-4C90-A890-9DCA6C77271E}" presName="parentText" presStyleLbl="node1" presStyleIdx="1" presStyleCnt="4">
        <dgm:presLayoutVars>
          <dgm:chMax val="0"/>
          <dgm:bulletEnabled val="1"/>
        </dgm:presLayoutVars>
      </dgm:prSet>
      <dgm:spPr/>
    </dgm:pt>
    <dgm:pt modelId="{6800267B-FBA0-442B-9F48-2063D3E12CA3}" type="pres">
      <dgm:prSet presAssocID="{21DB8832-8336-4C90-A890-9DCA6C77271E}" presName="negativeSpace" presStyleCnt="0"/>
      <dgm:spPr/>
    </dgm:pt>
    <dgm:pt modelId="{1824F577-A96C-4415-8927-1914E89F6004}" type="pres">
      <dgm:prSet presAssocID="{21DB8832-8336-4C90-A890-9DCA6C77271E}" presName="childText" presStyleLbl="conFgAcc1" presStyleIdx="1" presStyleCnt="4">
        <dgm:presLayoutVars>
          <dgm:bulletEnabled val="1"/>
        </dgm:presLayoutVars>
      </dgm:prSet>
      <dgm:spPr/>
    </dgm:pt>
    <dgm:pt modelId="{160D2860-2901-4B04-9465-5FBECF99C9DA}" type="pres">
      <dgm:prSet presAssocID="{06E14EB9-95B4-4219-9BD9-A4DC6B6262A3}" presName="spaceBetweenRectangles" presStyleCnt="0"/>
      <dgm:spPr/>
    </dgm:pt>
    <dgm:pt modelId="{0928CEAF-F581-4C17-8EE7-BE18DFEEC748}" type="pres">
      <dgm:prSet presAssocID="{5D4A5EFB-E179-4022-84B0-79B0DEDFD85C}" presName="parentLin" presStyleCnt="0"/>
      <dgm:spPr/>
    </dgm:pt>
    <dgm:pt modelId="{C1D0F209-4D3C-4FA5-A364-1FA0E8567FD1}" type="pres">
      <dgm:prSet presAssocID="{5D4A5EFB-E179-4022-84B0-79B0DEDFD85C}" presName="parentLeftMargin" presStyleLbl="node1" presStyleIdx="1" presStyleCnt="4"/>
      <dgm:spPr/>
    </dgm:pt>
    <dgm:pt modelId="{BEAB52C2-9718-409A-B45C-C68D28B3DEBF}" type="pres">
      <dgm:prSet presAssocID="{5D4A5EFB-E179-4022-84B0-79B0DEDFD85C}" presName="parentText" presStyleLbl="node1" presStyleIdx="2" presStyleCnt="4">
        <dgm:presLayoutVars>
          <dgm:chMax val="0"/>
          <dgm:bulletEnabled val="1"/>
        </dgm:presLayoutVars>
      </dgm:prSet>
      <dgm:spPr/>
    </dgm:pt>
    <dgm:pt modelId="{176EB860-991E-45C6-868F-56407850D5B4}" type="pres">
      <dgm:prSet presAssocID="{5D4A5EFB-E179-4022-84B0-79B0DEDFD85C}" presName="negativeSpace" presStyleCnt="0"/>
      <dgm:spPr/>
    </dgm:pt>
    <dgm:pt modelId="{D13BDB41-FACF-49BB-AD0D-81DB01C6449B}" type="pres">
      <dgm:prSet presAssocID="{5D4A5EFB-E179-4022-84B0-79B0DEDFD85C}" presName="childText" presStyleLbl="conFgAcc1" presStyleIdx="2" presStyleCnt="4">
        <dgm:presLayoutVars>
          <dgm:bulletEnabled val="1"/>
        </dgm:presLayoutVars>
      </dgm:prSet>
      <dgm:spPr/>
    </dgm:pt>
    <dgm:pt modelId="{FB87D724-526A-41B9-ACB8-70E5B7368899}" type="pres">
      <dgm:prSet presAssocID="{6942AD23-055F-41D7-B679-5537C7B6F53C}" presName="spaceBetweenRectangles" presStyleCnt="0"/>
      <dgm:spPr/>
    </dgm:pt>
    <dgm:pt modelId="{ACA0D3BD-40D8-4603-BC8A-14D43E0055BA}" type="pres">
      <dgm:prSet presAssocID="{B316E17F-4373-4C44-84F8-144C583A3EDE}" presName="parentLin" presStyleCnt="0"/>
      <dgm:spPr/>
    </dgm:pt>
    <dgm:pt modelId="{9E2912A1-C4B9-4D56-923D-7DBD1D8E7969}" type="pres">
      <dgm:prSet presAssocID="{B316E17F-4373-4C44-84F8-144C583A3EDE}" presName="parentLeftMargin" presStyleLbl="node1" presStyleIdx="2" presStyleCnt="4"/>
      <dgm:spPr/>
    </dgm:pt>
    <dgm:pt modelId="{0AAE7A5B-A73E-4326-AE5B-42E6C9651989}" type="pres">
      <dgm:prSet presAssocID="{B316E17F-4373-4C44-84F8-144C583A3EDE}" presName="parentText" presStyleLbl="node1" presStyleIdx="3" presStyleCnt="4">
        <dgm:presLayoutVars>
          <dgm:chMax val="0"/>
          <dgm:bulletEnabled val="1"/>
        </dgm:presLayoutVars>
      </dgm:prSet>
      <dgm:spPr/>
    </dgm:pt>
    <dgm:pt modelId="{A7319321-662E-4670-AFF6-7091B4F87D81}" type="pres">
      <dgm:prSet presAssocID="{B316E17F-4373-4C44-84F8-144C583A3EDE}" presName="negativeSpace" presStyleCnt="0"/>
      <dgm:spPr/>
    </dgm:pt>
    <dgm:pt modelId="{A66A5DAB-D977-4209-936F-14547428D6E7}" type="pres">
      <dgm:prSet presAssocID="{B316E17F-4373-4C44-84F8-144C583A3EDE}" presName="childText" presStyleLbl="conFgAcc1" presStyleIdx="3" presStyleCnt="4">
        <dgm:presLayoutVars>
          <dgm:bulletEnabled val="1"/>
        </dgm:presLayoutVars>
      </dgm:prSet>
      <dgm:spPr/>
    </dgm:pt>
  </dgm:ptLst>
  <dgm:cxnLst>
    <dgm:cxn modelId="{5526E90D-EF75-4733-B901-98289571BF44}" srcId="{DD6202B0-39B7-4AF4-B055-5253808952E5}" destId="{44990016-46DC-4FB4-885A-586F545471FF}" srcOrd="0" destOrd="0" parTransId="{06EA7532-6697-4400-BBB5-CF8F7A899249}" sibTransId="{EFD5A363-1E5A-45FF-A75F-526939BDD2CA}"/>
    <dgm:cxn modelId="{012FB81C-5C26-40CF-ABBE-5D67DE38E087}" type="presOf" srcId="{BAB538F8-2BF4-4643-A9B9-2254A16668C9}" destId="{D13BDB41-FACF-49BB-AD0D-81DB01C6449B}" srcOrd="0" destOrd="0" presId="urn:microsoft.com/office/officeart/2005/8/layout/list1"/>
    <dgm:cxn modelId="{A7455827-0B4B-46C4-9036-F16FA0119C19}" type="presOf" srcId="{21DB8832-8336-4C90-A890-9DCA6C77271E}" destId="{266F75ED-8EFB-4BAC-AB67-96574FE8341C}" srcOrd="0" destOrd="0" presId="urn:microsoft.com/office/officeart/2005/8/layout/list1"/>
    <dgm:cxn modelId="{7BCE2129-2351-458C-BEE5-AD6F1DA1FEB5}" type="presOf" srcId="{5A7483ED-D4FB-4D79-9260-DE1549848853}" destId="{1824F577-A96C-4415-8927-1914E89F6004}" srcOrd="0" destOrd="0" presId="urn:microsoft.com/office/officeart/2005/8/layout/list1"/>
    <dgm:cxn modelId="{9B57C630-FC53-4A6F-9167-688830A555E0}" type="presOf" srcId="{44990016-46DC-4FB4-885A-586F545471FF}" destId="{5A992315-B802-4A3C-BA4E-F01654092324}" srcOrd="1" destOrd="0" presId="urn:microsoft.com/office/officeart/2005/8/layout/list1"/>
    <dgm:cxn modelId="{77BB7D65-3F69-4073-842D-640CEA46FA31}" type="presOf" srcId="{B316E17F-4373-4C44-84F8-144C583A3EDE}" destId="{0AAE7A5B-A73E-4326-AE5B-42E6C9651989}" srcOrd="1" destOrd="0" presId="urn:microsoft.com/office/officeart/2005/8/layout/list1"/>
    <dgm:cxn modelId="{C91AA766-AE69-4931-A6DF-44A2569F2D31}" srcId="{DD6202B0-39B7-4AF4-B055-5253808952E5}" destId="{5D4A5EFB-E179-4022-84B0-79B0DEDFD85C}" srcOrd="2" destOrd="0" parTransId="{02F9CC0F-9B31-4E0B-ACA0-2D838E24222E}" sibTransId="{6942AD23-055F-41D7-B679-5537C7B6F53C}"/>
    <dgm:cxn modelId="{675B7947-610A-4A2F-A847-535F40862B3D}" srcId="{5D4A5EFB-E179-4022-84B0-79B0DEDFD85C}" destId="{BAB538F8-2BF4-4643-A9B9-2254A16668C9}" srcOrd="0" destOrd="0" parTransId="{97BBFF9C-FD22-4E77-9E0A-B77F0F250E4A}" sibTransId="{8B06D8DC-087F-4B2A-A1D7-B7B7D41B8CEA}"/>
    <dgm:cxn modelId="{73F8DF57-9E6A-4EF5-8E9E-AAB9E5A96B60}" srcId="{DD6202B0-39B7-4AF4-B055-5253808952E5}" destId="{21DB8832-8336-4C90-A890-9DCA6C77271E}" srcOrd="1" destOrd="0" parTransId="{DF0D356D-5718-4458-A4A0-34159D8DB6C3}" sibTransId="{06E14EB9-95B4-4219-9BD9-A4DC6B6262A3}"/>
    <dgm:cxn modelId="{616FF87D-F651-4731-BF57-5BE895B6A690}" type="presOf" srcId="{BB2FE379-32D8-463F-AF3B-79D66D722191}" destId="{1D60E22D-6EBF-4FBC-855C-054C1899F081}" srcOrd="0" destOrd="0" presId="urn:microsoft.com/office/officeart/2005/8/layout/list1"/>
    <dgm:cxn modelId="{8762A384-3B66-4584-B4EF-84561ABCC7E6}" type="presOf" srcId="{44990016-46DC-4FB4-885A-586F545471FF}" destId="{70802280-83BE-415B-B904-1D48B97F2A8E}" srcOrd="0" destOrd="0" presId="urn:microsoft.com/office/officeart/2005/8/layout/list1"/>
    <dgm:cxn modelId="{7B311994-4FB8-44BB-8504-999B5E39C731}" type="presOf" srcId="{5D4A5EFB-E179-4022-84B0-79B0DEDFD85C}" destId="{BEAB52C2-9718-409A-B45C-C68D28B3DEBF}" srcOrd="1" destOrd="0" presId="urn:microsoft.com/office/officeart/2005/8/layout/list1"/>
    <dgm:cxn modelId="{7622B9A9-87CD-4C06-9870-0A99184773F0}" srcId="{B316E17F-4373-4C44-84F8-144C583A3EDE}" destId="{E9FB1D7D-7B87-4EE6-8860-8773070517C3}" srcOrd="0" destOrd="0" parTransId="{1E5D5555-284F-49D8-866D-E790FC3B2629}" sibTransId="{BF8865E0-BEC6-46F0-81EB-47A63C0FFF98}"/>
    <dgm:cxn modelId="{B1E079B7-C1FB-4806-916C-A0120F58350D}" type="presOf" srcId="{E9FB1D7D-7B87-4EE6-8860-8773070517C3}" destId="{A66A5DAB-D977-4209-936F-14547428D6E7}" srcOrd="0" destOrd="0" presId="urn:microsoft.com/office/officeart/2005/8/layout/list1"/>
    <dgm:cxn modelId="{ABBF03D1-8BEB-4B4C-9084-9BCA0E1FA04B}" srcId="{44990016-46DC-4FB4-885A-586F545471FF}" destId="{BB2FE379-32D8-463F-AF3B-79D66D722191}" srcOrd="0" destOrd="0" parTransId="{6BAA1905-73B6-4439-AEF6-BFB35B5466EB}" sibTransId="{3D3C9B70-9F37-43C2-8E42-77D0E8D9F974}"/>
    <dgm:cxn modelId="{9643BCD9-39AD-4791-A270-83BFCAB96E45}" type="presOf" srcId="{21DB8832-8336-4C90-A890-9DCA6C77271E}" destId="{8434771E-4BFF-46DB-9720-DEF93B925C4E}" srcOrd="1" destOrd="0" presId="urn:microsoft.com/office/officeart/2005/8/layout/list1"/>
    <dgm:cxn modelId="{778E7EDB-3B7F-432D-84EE-50AF20A05D8E}" srcId="{21DB8832-8336-4C90-A890-9DCA6C77271E}" destId="{5A7483ED-D4FB-4D79-9260-DE1549848853}" srcOrd="0" destOrd="0" parTransId="{D45D925F-014C-4E55-9E09-037CAD4E1BC5}" sibTransId="{553E3A63-101D-4B46-A7F6-39205E27B42B}"/>
    <dgm:cxn modelId="{44B313DE-93C3-44F2-8C15-31CE0B286E4B}" srcId="{DD6202B0-39B7-4AF4-B055-5253808952E5}" destId="{B316E17F-4373-4C44-84F8-144C583A3EDE}" srcOrd="3" destOrd="0" parTransId="{DF4F1ACB-62F3-4BC4-A9DF-8B9B7DE1F712}" sibTransId="{8ECBD057-32DB-4810-B4D7-3DD22AD5A40F}"/>
    <dgm:cxn modelId="{062654DE-8053-4375-9AE1-32B3488AF89A}" type="presOf" srcId="{B316E17F-4373-4C44-84F8-144C583A3EDE}" destId="{9E2912A1-C4B9-4D56-923D-7DBD1D8E7969}" srcOrd="0" destOrd="0" presId="urn:microsoft.com/office/officeart/2005/8/layout/list1"/>
    <dgm:cxn modelId="{01125AF7-A886-47D1-A919-400F12953369}" type="presOf" srcId="{DD6202B0-39B7-4AF4-B055-5253808952E5}" destId="{C98C7BD8-D623-4103-A67E-D9A3FDB8A186}" srcOrd="0" destOrd="0" presId="urn:microsoft.com/office/officeart/2005/8/layout/list1"/>
    <dgm:cxn modelId="{B1C436F8-1777-434A-BFBF-A70ADBD718FE}" type="presOf" srcId="{5D4A5EFB-E179-4022-84B0-79B0DEDFD85C}" destId="{C1D0F209-4D3C-4FA5-A364-1FA0E8567FD1}" srcOrd="0" destOrd="0" presId="urn:microsoft.com/office/officeart/2005/8/layout/list1"/>
    <dgm:cxn modelId="{641F9322-3265-4951-B3AE-2B04631B269C}" type="presParOf" srcId="{C98C7BD8-D623-4103-A67E-D9A3FDB8A186}" destId="{90AC69C0-E6F5-4718-8992-0FFD9B6E4854}" srcOrd="0" destOrd="0" presId="urn:microsoft.com/office/officeart/2005/8/layout/list1"/>
    <dgm:cxn modelId="{ADA26514-CFB0-43E6-AFB4-A09487EA20F4}" type="presParOf" srcId="{90AC69C0-E6F5-4718-8992-0FFD9B6E4854}" destId="{70802280-83BE-415B-B904-1D48B97F2A8E}" srcOrd="0" destOrd="0" presId="urn:microsoft.com/office/officeart/2005/8/layout/list1"/>
    <dgm:cxn modelId="{D8DCA0CD-95E9-4B04-879A-5FCF1C428868}" type="presParOf" srcId="{90AC69C0-E6F5-4718-8992-0FFD9B6E4854}" destId="{5A992315-B802-4A3C-BA4E-F01654092324}" srcOrd="1" destOrd="0" presId="urn:microsoft.com/office/officeart/2005/8/layout/list1"/>
    <dgm:cxn modelId="{9FCE4407-7443-44C8-84A3-CB9EF217DF43}" type="presParOf" srcId="{C98C7BD8-D623-4103-A67E-D9A3FDB8A186}" destId="{0D1BE4FD-B360-4E63-96CB-18111546C546}" srcOrd="1" destOrd="0" presId="urn:microsoft.com/office/officeart/2005/8/layout/list1"/>
    <dgm:cxn modelId="{8E5426FC-057E-4A0E-A99C-D936093A76E4}" type="presParOf" srcId="{C98C7BD8-D623-4103-A67E-D9A3FDB8A186}" destId="{1D60E22D-6EBF-4FBC-855C-054C1899F081}" srcOrd="2" destOrd="0" presId="urn:microsoft.com/office/officeart/2005/8/layout/list1"/>
    <dgm:cxn modelId="{94AC25AF-87A9-4A1F-825F-E0CFDDC6157D}" type="presParOf" srcId="{C98C7BD8-D623-4103-A67E-D9A3FDB8A186}" destId="{06DD7379-87BD-4D7D-AC99-63B4FE40FC6B}" srcOrd="3" destOrd="0" presId="urn:microsoft.com/office/officeart/2005/8/layout/list1"/>
    <dgm:cxn modelId="{FB795532-A63F-4B31-B6C5-A39F94969387}" type="presParOf" srcId="{C98C7BD8-D623-4103-A67E-D9A3FDB8A186}" destId="{48363133-FE4A-4D2C-A8C9-7F45E556212F}" srcOrd="4" destOrd="0" presId="urn:microsoft.com/office/officeart/2005/8/layout/list1"/>
    <dgm:cxn modelId="{ACA39719-3F40-4794-A077-4DDD3A50CBFF}" type="presParOf" srcId="{48363133-FE4A-4D2C-A8C9-7F45E556212F}" destId="{266F75ED-8EFB-4BAC-AB67-96574FE8341C}" srcOrd="0" destOrd="0" presId="urn:microsoft.com/office/officeart/2005/8/layout/list1"/>
    <dgm:cxn modelId="{4624DC7C-8B79-46EE-A4CA-161736490AB5}" type="presParOf" srcId="{48363133-FE4A-4D2C-A8C9-7F45E556212F}" destId="{8434771E-4BFF-46DB-9720-DEF93B925C4E}" srcOrd="1" destOrd="0" presId="urn:microsoft.com/office/officeart/2005/8/layout/list1"/>
    <dgm:cxn modelId="{0705B9B6-3702-4B48-9C2D-45463D6C8372}" type="presParOf" srcId="{C98C7BD8-D623-4103-A67E-D9A3FDB8A186}" destId="{6800267B-FBA0-442B-9F48-2063D3E12CA3}" srcOrd="5" destOrd="0" presId="urn:microsoft.com/office/officeart/2005/8/layout/list1"/>
    <dgm:cxn modelId="{66DE1CAE-3694-4800-8952-7E6298FEDA57}" type="presParOf" srcId="{C98C7BD8-D623-4103-A67E-D9A3FDB8A186}" destId="{1824F577-A96C-4415-8927-1914E89F6004}" srcOrd="6" destOrd="0" presId="urn:microsoft.com/office/officeart/2005/8/layout/list1"/>
    <dgm:cxn modelId="{2E50C52D-386D-4C71-988B-BB62FCA4AFDA}" type="presParOf" srcId="{C98C7BD8-D623-4103-A67E-D9A3FDB8A186}" destId="{160D2860-2901-4B04-9465-5FBECF99C9DA}" srcOrd="7" destOrd="0" presId="urn:microsoft.com/office/officeart/2005/8/layout/list1"/>
    <dgm:cxn modelId="{0C7F8052-9BC1-4EB7-B3AE-B5359463DBDC}" type="presParOf" srcId="{C98C7BD8-D623-4103-A67E-D9A3FDB8A186}" destId="{0928CEAF-F581-4C17-8EE7-BE18DFEEC748}" srcOrd="8" destOrd="0" presId="urn:microsoft.com/office/officeart/2005/8/layout/list1"/>
    <dgm:cxn modelId="{2A38A96A-2C23-45E9-8E97-9093EE9EA1BC}" type="presParOf" srcId="{0928CEAF-F581-4C17-8EE7-BE18DFEEC748}" destId="{C1D0F209-4D3C-4FA5-A364-1FA0E8567FD1}" srcOrd="0" destOrd="0" presId="urn:microsoft.com/office/officeart/2005/8/layout/list1"/>
    <dgm:cxn modelId="{39E20ACD-2BE2-49E0-B2CA-3F1BEAB0066A}" type="presParOf" srcId="{0928CEAF-F581-4C17-8EE7-BE18DFEEC748}" destId="{BEAB52C2-9718-409A-B45C-C68D28B3DEBF}" srcOrd="1" destOrd="0" presId="urn:microsoft.com/office/officeart/2005/8/layout/list1"/>
    <dgm:cxn modelId="{D02BE147-DE65-4CFD-9464-D95B88063710}" type="presParOf" srcId="{C98C7BD8-D623-4103-A67E-D9A3FDB8A186}" destId="{176EB860-991E-45C6-868F-56407850D5B4}" srcOrd="9" destOrd="0" presId="urn:microsoft.com/office/officeart/2005/8/layout/list1"/>
    <dgm:cxn modelId="{9491B0EF-E842-4B93-A012-DF0159AB3E63}" type="presParOf" srcId="{C98C7BD8-D623-4103-A67E-D9A3FDB8A186}" destId="{D13BDB41-FACF-49BB-AD0D-81DB01C6449B}" srcOrd="10" destOrd="0" presId="urn:microsoft.com/office/officeart/2005/8/layout/list1"/>
    <dgm:cxn modelId="{7755B8C2-5BF2-4C70-8147-FF949C0F581B}" type="presParOf" srcId="{C98C7BD8-D623-4103-A67E-D9A3FDB8A186}" destId="{FB87D724-526A-41B9-ACB8-70E5B7368899}" srcOrd="11" destOrd="0" presId="urn:microsoft.com/office/officeart/2005/8/layout/list1"/>
    <dgm:cxn modelId="{FAAC2449-FC6A-4CBB-AB42-743904129DE9}" type="presParOf" srcId="{C98C7BD8-D623-4103-A67E-D9A3FDB8A186}" destId="{ACA0D3BD-40D8-4603-BC8A-14D43E0055BA}" srcOrd="12" destOrd="0" presId="urn:microsoft.com/office/officeart/2005/8/layout/list1"/>
    <dgm:cxn modelId="{727C757C-BD91-4FC0-9398-B8FDD055B4FF}" type="presParOf" srcId="{ACA0D3BD-40D8-4603-BC8A-14D43E0055BA}" destId="{9E2912A1-C4B9-4D56-923D-7DBD1D8E7969}" srcOrd="0" destOrd="0" presId="urn:microsoft.com/office/officeart/2005/8/layout/list1"/>
    <dgm:cxn modelId="{263DF2C1-D907-4A2F-9809-32572E1B01B3}" type="presParOf" srcId="{ACA0D3BD-40D8-4603-BC8A-14D43E0055BA}" destId="{0AAE7A5B-A73E-4326-AE5B-42E6C9651989}" srcOrd="1" destOrd="0" presId="urn:microsoft.com/office/officeart/2005/8/layout/list1"/>
    <dgm:cxn modelId="{61B1BA54-2937-4868-BD09-9090D37CF1E3}" type="presParOf" srcId="{C98C7BD8-D623-4103-A67E-D9A3FDB8A186}" destId="{A7319321-662E-4670-AFF6-7091B4F87D81}" srcOrd="13" destOrd="0" presId="urn:microsoft.com/office/officeart/2005/8/layout/list1"/>
    <dgm:cxn modelId="{90BAADA3-3C37-4836-B9C8-5B28FC940D75}" type="presParOf" srcId="{C98C7BD8-D623-4103-A67E-D9A3FDB8A186}" destId="{A66A5DAB-D977-4209-936F-14547428D6E7}"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774B5F9-E8AB-4A74-8E0D-EB6A1361B3AA}"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8CD27092-C5CA-417B-93AD-F28BA500F1A7}">
      <dgm:prSet phldrT="[Text]"/>
      <dgm:spPr/>
      <dgm:t>
        <a:bodyPr/>
        <a:lstStyle/>
        <a:p>
          <a:r>
            <a:rPr lang="en-US"/>
            <a:t>Community-Building Activities</a:t>
          </a:r>
        </a:p>
      </dgm:t>
    </dgm:pt>
    <dgm:pt modelId="{B2D71A65-BAE2-4A50-AB77-9206A96FF202}" type="parTrans" cxnId="{92A27EBD-6079-4D52-9AE9-B2BAF7CA33E9}">
      <dgm:prSet/>
      <dgm:spPr/>
      <dgm:t>
        <a:bodyPr/>
        <a:lstStyle/>
        <a:p>
          <a:endParaRPr lang="en-US"/>
        </a:p>
      </dgm:t>
    </dgm:pt>
    <dgm:pt modelId="{3A719C0C-045E-48A0-AE3E-D51CC33AA6C7}" type="sibTrans" cxnId="{92A27EBD-6079-4D52-9AE9-B2BAF7CA33E9}">
      <dgm:prSet/>
      <dgm:spPr/>
      <dgm:t>
        <a:bodyPr/>
        <a:lstStyle/>
        <a:p>
          <a:endParaRPr lang="en-US"/>
        </a:p>
      </dgm:t>
    </dgm:pt>
    <dgm:pt modelId="{F0799A84-A51B-466B-ACE0-C28F123FA73F}">
      <dgm:prSet phldrT="[Text]"/>
      <dgm:spPr/>
      <dgm:t>
        <a:bodyPr/>
        <a:lstStyle/>
        <a:p>
          <a:r>
            <a:rPr lang="en-US"/>
            <a:t>A Warm Wind Blows</a:t>
          </a:r>
        </a:p>
      </dgm:t>
    </dgm:pt>
    <dgm:pt modelId="{92264DD8-F417-4373-B65C-E5EFEDC1CDFF}" type="parTrans" cxnId="{565562CA-C1EB-4305-9BE3-8BA95E88300A}">
      <dgm:prSet/>
      <dgm:spPr/>
      <dgm:t>
        <a:bodyPr/>
        <a:lstStyle/>
        <a:p>
          <a:endParaRPr lang="en-US"/>
        </a:p>
      </dgm:t>
    </dgm:pt>
    <dgm:pt modelId="{F8E6CDB2-32BE-4D02-B348-E2744ED78DFA}" type="sibTrans" cxnId="{565562CA-C1EB-4305-9BE3-8BA95E88300A}">
      <dgm:prSet/>
      <dgm:spPr/>
      <dgm:t>
        <a:bodyPr/>
        <a:lstStyle/>
        <a:p>
          <a:endParaRPr lang="en-US"/>
        </a:p>
      </dgm:t>
    </dgm:pt>
    <dgm:pt modelId="{2866C7D5-1BC8-4082-8EA6-F5D8C2AE2D18}">
      <dgm:prSet phldrT="[Text]"/>
      <dgm:spPr/>
      <dgm:t>
        <a:bodyPr/>
        <a:lstStyle/>
        <a:p>
          <a:r>
            <a:rPr lang="en-US"/>
            <a:t>Academic Activities</a:t>
          </a:r>
        </a:p>
      </dgm:t>
    </dgm:pt>
    <dgm:pt modelId="{8516511F-8FD4-4ED7-B8B4-BCE3FE508426}" type="parTrans" cxnId="{80C02D93-2FFF-4749-A09D-CB6BDD7972A5}">
      <dgm:prSet/>
      <dgm:spPr/>
      <dgm:t>
        <a:bodyPr/>
        <a:lstStyle/>
        <a:p>
          <a:endParaRPr lang="en-US"/>
        </a:p>
      </dgm:t>
    </dgm:pt>
    <dgm:pt modelId="{808CA7C9-075F-4894-96D0-DFE46E1D4E8C}" type="sibTrans" cxnId="{80C02D93-2FFF-4749-A09D-CB6BDD7972A5}">
      <dgm:prSet/>
      <dgm:spPr/>
      <dgm:t>
        <a:bodyPr/>
        <a:lstStyle/>
        <a:p>
          <a:endParaRPr lang="en-US"/>
        </a:p>
      </dgm:t>
    </dgm:pt>
    <dgm:pt modelId="{45B9A060-E640-43D1-8480-F9CB78F5D220}">
      <dgm:prSet phldrT="[Text]"/>
      <dgm:spPr/>
      <dgm:t>
        <a:bodyPr/>
        <a:lstStyle/>
        <a:p>
          <a:r>
            <a:rPr lang="en-US"/>
            <a:t>Make words game</a:t>
          </a:r>
        </a:p>
      </dgm:t>
    </dgm:pt>
    <dgm:pt modelId="{9E2243C0-D95D-4A81-BA73-E722D827C2C3}" type="parTrans" cxnId="{E0297757-B50F-47CD-85BF-BA44742EAAF9}">
      <dgm:prSet/>
      <dgm:spPr/>
      <dgm:t>
        <a:bodyPr/>
        <a:lstStyle/>
        <a:p>
          <a:endParaRPr lang="en-US"/>
        </a:p>
      </dgm:t>
    </dgm:pt>
    <dgm:pt modelId="{76DD59AA-B1BE-40F7-81C7-8F6A7ECEAEAA}" type="sibTrans" cxnId="{E0297757-B50F-47CD-85BF-BA44742EAAF9}">
      <dgm:prSet/>
      <dgm:spPr/>
      <dgm:t>
        <a:bodyPr/>
        <a:lstStyle/>
        <a:p>
          <a:endParaRPr lang="en-US"/>
        </a:p>
      </dgm:t>
    </dgm:pt>
    <dgm:pt modelId="{C520C2AF-E4A3-4A4A-833C-2FC0DF55ED12}">
      <dgm:prSet phldrT="[Text]"/>
      <dgm:spPr/>
      <dgm:t>
        <a:bodyPr/>
        <a:lstStyle/>
        <a:p>
          <a:r>
            <a:rPr lang="en-US"/>
            <a:t>Telephone or Zap/Electricity</a:t>
          </a:r>
        </a:p>
      </dgm:t>
    </dgm:pt>
    <dgm:pt modelId="{876C374D-BE0C-432C-B3DC-1B321E042894}" type="parTrans" cxnId="{EE72BD58-C3B2-4982-8D4D-FA628627C191}">
      <dgm:prSet/>
      <dgm:spPr/>
    </dgm:pt>
    <dgm:pt modelId="{3F7B53E3-C8B7-4D13-B2EF-4E1AE5986975}" type="sibTrans" cxnId="{EE72BD58-C3B2-4982-8D4D-FA628627C191}">
      <dgm:prSet/>
      <dgm:spPr/>
    </dgm:pt>
    <dgm:pt modelId="{7166112A-89DB-4ED9-BC67-E23663ABB85C}">
      <dgm:prSet phldrT="[Text]"/>
      <dgm:spPr/>
      <dgm:t>
        <a:bodyPr/>
        <a:lstStyle/>
        <a:p>
          <a:r>
            <a:rPr lang="en-US"/>
            <a:t>Improv</a:t>
          </a:r>
        </a:p>
      </dgm:t>
    </dgm:pt>
    <dgm:pt modelId="{DE220A6F-84E3-4B52-9248-27DDAFCE8316}" type="parTrans" cxnId="{F3AB067C-7128-4C2C-8572-1F731C92DC9E}">
      <dgm:prSet/>
      <dgm:spPr/>
    </dgm:pt>
    <dgm:pt modelId="{B28D777B-241D-43C4-941F-7B01D31D413D}" type="sibTrans" cxnId="{F3AB067C-7128-4C2C-8572-1F731C92DC9E}">
      <dgm:prSet/>
      <dgm:spPr/>
    </dgm:pt>
    <dgm:pt modelId="{0353959E-F022-4E15-A234-3646D27770FF}">
      <dgm:prSet phldrT="[Text]"/>
      <dgm:spPr/>
      <dgm:t>
        <a:bodyPr/>
        <a:lstStyle/>
        <a:p>
          <a:r>
            <a:rPr lang="en-US"/>
            <a:t>Nonverbal birthday lineup</a:t>
          </a:r>
        </a:p>
      </dgm:t>
    </dgm:pt>
    <dgm:pt modelId="{F5244E88-5A1A-4C48-BBD4-1F4D1958700D}" type="parTrans" cxnId="{0E6835B4-674E-4769-8898-2E2680A92CAA}">
      <dgm:prSet/>
      <dgm:spPr/>
    </dgm:pt>
    <dgm:pt modelId="{E67D2D42-A31B-4256-8DED-9BC9C67E83EB}" type="sibTrans" cxnId="{0E6835B4-674E-4769-8898-2E2680A92CAA}">
      <dgm:prSet/>
      <dgm:spPr/>
    </dgm:pt>
    <dgm:pt modelId="{AA65B9F0-F489-46E6-A76A-76CE56070F51}">
      <dgm:prSet phldrT="[Text]"/>
      <dgm:spPr/>
      <dgm:t>
        <a:bodyPr/>
        <a:lstStyle/>
        <a:p>
          <a:r>
            <a:rPr lang="en-US"/>
            <a:t>Follow-the-leader, Mother May I, Simon Says</a:t>
          </a:r>
        </a:p>
      </dgm:t>
    </dgm:pt>
    <dgm:pt modelId="{7F08E4AD-CA17-4456-8CDE-F10597A73A81}" type="parTrans" cxnId="{940E196B-2076-4F0C-9F35-85FBD70EAFB5}">
      <dgm:prSet/>
      <dgm:spPr/>
    </dgm:pt>
    <dgm:pt modelId="{89713EC1-7933-496E-AE45-D4AE379854BA}" type="sibTrans" cxnId="{940E196B-2076-4F0C-9F35-85FBD70EAFB5}">
      <dgm:prSet/>
      <dgm:spPr/>
    </dgm:pt>
    <dgm:pt modelId="{65133923-A784-4086-AB8D-9010EAA59700}">
      <dgm:prSet phldrT="[Text]"/>
      <dgm:spPr/>
      <dgm:t>
        <a:bodyPr/>
        <a:lstStyle/>
        <a:p>
          <a:r>
            <a:rPr lang="en-US"/>
            <a:t>20 Questions</a:t>
          </a:r>
        </a:p>
      </dgm:t>
    </dgm:pt>
    <dgm:pt modelId="{C4FAB9EC-6083-446A-9175-773337A5DECF}" type="parTrans" cxnId="{720F21BA-196A-4624-AA3B-B7B53B1726E4}">
      <dgm:prSet/>
      <dgm:spPr/>
    </dgm:pt>
    <dgm:pt modelId="{612F49B0-C13B-476F-A0F4-12012F168C96}" type="sibTrans" cxnId="{720F21BA-196A-4624-AA3B-B7B53B1726E4}">
      <dgm:prSet/>
      <dgm:spPr/>
    </dgm:pt>
    <dgm:pt modelId="{5E3C250D-5369-4244-8E0C-0386301CE5A5}">
      <dgm:prSet phldrT="[Text]"/>
      <dgm:spPr/>
      <dgm:t>
        <a:bodyPr/>
        <a:lstStyle/>
        <a:p>
          <a:r>
            <a:rPr lang="en-US"/>
            <a:t>Sparkle</a:t>
          </a:r>
        </a:p>
      </dgm:t>
    </dgm:pt>
    <dgm:pt modelId="{8E14D6B0-F6C2-4A12-AB3D-F9DB05159289}" type="parTrans" cxnId="{40B08834-5A48-46AC-9E46-24EB3E52E185}">
      <dgm:prSet/>
      <dgm:spPr/>
    </dgm:pt>
    <dgm:pt modelId="{A86E38C6-969C-4E89-8064-15E635139597}" type="sibTrans" cxnId="{40B08834-5A48-46AC-9E46-24EB3E52E185}">
      <dgm:prSet/>
      <dgm:spPr/>
    </dgm:pt>
    <dgm:pt modelId="{807E8EF8-2B5A-4DBA-9FB9-F5C42F4D4B2C}">
      <dgm:prSet phldrT="[Text]"/>
      <dgm:spPr/>
      <dgm:t>
        <a:bodyPr/>
        <a:lstStyle/>
        <a:p>
          <a:r>
            <a:rPr lang="en-US"/>
            <a:t>Buzz game</a:t>
          </a:r>
        </a:p>
      </dgm:t>
    </dgm:pt>
    <dgm:pt modelId="{6F4D1A78-4752-4258-AB6B-403E43466942}" type="parTrans" cxnId="{2C78B7DD-E8FB-4219-9F4E-EA053C467C2A}">
      <dgm:prSet/>
      <dgm:spPr/>
    </dgm:pt>
    <dgm:pt modelId="{9A01C9E9-7A80-46DF-96C5-2A956A2E3749}" type="sibTrans" cxnId="{2C78B7DD-E8FB-4219-9F4E-EA053C467C2A}">
      <dgm:prSet/>
      <dgm:spPr/>
    </dgm:pt>
    <dgm:pt modelId="{5ACB6F13-A62A-4D97-AD65-976BEE6C6BDF}">
      <dgm:prSet phldrT="[Text]"/>
      <dgm:spPr/>
      <dgm:t>
        <a:bodyPr/>
        <a:lstStyle/>
        <a:p>
          <a:r>
            <a:rPr lang="en-US"/>
            <a:t>Categories game</a:t>
          </a:r>
        </a:p>
      </dgm:t>
    </dgm:pt>
    <dgm:pt modelId="{B4C1B2C4-719F-402F-BA7C-A9E3B485A6F2}" type="parTrans" cxnId="{90238E7D-CC39-46FD-9AE8-979E4A11F2B2}">
      <dgm:prSet/>
      <dgm:spPr/>
    </dgm:pt>
    <dgm:pt modelId="{5A88AD02-609A-4A62-9C57-DFB7E54F6C3E}" type="sibTrans" cxnId="{90238E7D-CC39-46FD-9AE8-979E4A11F2B2}">
      <dgm:prSet/>
      <dgm:spPr/>
    </dgm:pt>
    <dgm:pt modelId="{A885C533-4C03-8740-BD8F-B504688287F4}" type="pres">
      <dgm:prSet presAssocID="{1774B5F9-E8AB-4A74-8E0D-EB6A1361B3AA}" presName="Name0" presStyleCnt="0">
        <dgm:presLayoutVars>
          <dgm:dir/>
          <dgm:animLvl val="lvl"/>
          <dgm:resizeHandles val="exact"/>
        </dgm:presLayoutVars>
      </dgm:prSet>
      <dgm:spPr/>
    </dgm:pt>
    <dgm:pt modelId="{3BF3B728-D619-7747-812F-55129B00960E}" type="pres">
      <dgm:prSet presAssocID="{8CD27092-C5CA-417B-93AD-F28BA500F1A7}" presName="composite" presStyleCnt="0"/>
      <dgm:spPr/>
    </dgm:pt>
    <dgm:pt modelId="{845BCDE9-F03C-2141-BBA5-837EBA82498A}" type="pres">
      <dgm:prSet presAssocID="{8CD27092-C5CA-417B-93AD-F28BA500F1A7}" presName="parTx" presStyleLbl="alignNode1" presStyleIdx="0" presStyleCnt="2">
        <dgm:presLayoutVars>
          <dgm:chMax val="0"/>
          <dgm:chPref val="0"/>
          <dgm:bulletEnabled val="1"/>
        </dgm:presLayoutVars>
      </dgm:prSet>
      <dgm:spPr/>
    </dgm:pt>
    <dgm:pt modelId="{A86AC881-D0EE-CD44-83CC-3B5AB0A7BE04}" type="pres">
      <dgm:prSet presAssocID="{8CD27092-C5CA-417B-93AD-F28BA500F1A7}" presName="desTx" presStyleLbl="alignAccFollowNode1" presStyleIdx="0" presStyleCnt="2">
        <dgm:presLayoutVars>
          <dgm:bulletEnabled val="1"/>
        </dgm:presLayoutVars>
      </dgm:prSet>
      <dgm:spPr/>
    </dgm:pt>
    <dgm:pt modelId="{9E6EA259-FCC8-8C49-B3DB-C5F6377CEF71}" type="pres">
      <dgm:prSet presAssocID="{3A719C0C-045E-48A0-AE3E-D51CC33AA6C7}" presName="space" presStyleCnt="0"/>
      <dgm:spPr/>
    </dgm:pt>
    <dgm:pt modelId="{0BD88FA9-6B38-DC46-A427-0708E074DB2C}" type="pres">
      <dgm:prSet presAssocID="{2866C7D5-1BC8-4082-8EA6-F5D8C2AE2D18}" presName="composite" presStyleCnt="0"/>
      <dgm:spPr/>
    </dgm:pt>
    <dgm:pt modelId="{DCDEBEA5-811A-D348-A3C9-C36A94281BB4}" type="pres">
      <dgm:prSet presAssocID="{2866C7D5-1BC8-4082-8EA6-F5D8C2AE2D18}" presName="parTx" presStyleLbl="alignNode1" presStyleIdx="1" presStyleCnt="2">
        <dgm:presLayoutVars>
          <dgm:chMax val="0"/>
          <dgm:chPref val="0"/>
          <dgm:bulletEnabled val="1"/>
        </dgm:presLayoutVars>
      </dgm:prSet>
      <dgm:spPr/>
    </dgm:pt>
    <dgm:pt modelId="{9DF86A96-B101-4C48-936C-32F4038B1DA7}" type="pres">
      <dgm:prSet presAssocID="{2866C7D5-1BC8-4082-8EA6-F5D8C2AE2D18}" presName="desTx" presStyleLbl="alignAccFollowNode1" presStyleIdx="1" presStyleCnt="2">
        <dgm:presLayoutVars>
          <dgm:bulletEnabled val="1"/>
        </dgm:presLayoutVars>
      </dgm:prSet>
      <dgm:spPr/>
    </dgm:pt>
  </dgm:ptLst>
  <dgm:cxnLst>
    <dgm:cxn modelId="{0C225807-1C95-9246-972C-EBC40A568699}" type="presOf" srcId="{8CD27092-C5CA-417B-93AD-F28BA500F1A7}" destId="{845BCDE9-F03C-2141-BBA5-837EBA82498A}" srcOrd="0" destOrd="0" presId="urn:microsoft.com/office/officeart/2005/8/layout/hList1"/>
    <dgm:cxn modelId="{EFCFC01E-442D-9A43-BBA8-9FE92D7E4A37}" type="presOf" srcId="{65133923-A784-4086-AB8D-9010EAA59700}" destId="{9DF86A96-B101-4C48-936C-32F4038B1DA7}" srcOrd="0" destOrd="3" presId="urn:microsoft.com/office/officeart/2005/8/layout/hList1"/>
    <dgm:cxn modelId="{EADC9228-A945-C240-A593-F638473EB702}" type="presOf" srcId="{AA65B9F0-F489-46E6-A76A-76CE56070F51}" destId="{A86AC881-D0EE-CD44-83CC-3B5AB0A7BE04}" srcOrd="0" destOrd="0" presId="urn:microsoft.com/office/officeart/2005/8/layout/hList1"/>
    <dgm:cxn modelId="{40B08834-5A48-46AC-9E46-24EB3E52E185}" srcId="{2866C7D5-1BC8-4082-8EA6-F5D8C2AE2D18}" destId="{5E3C250D-5369-4244-8E0C-0386301CE5A5}" srcOrd="2" destOrd="0" parTransId="{8E14D6B0-F6C2-4A12-AB3D-F9DB05159289}" sibTransId="{A86E38C6-969C-4E89-8064-15E635139597}"/>
    <dgm:cxn modelId="{682AB13B-69D7-CF4B-B803-52EA1BC8F667}" type="presOf" srcId="{0353959E-F022-4E15-A234-3646D27770FF}" destId="{A86AC881-D0EE-CD44-83CC-3B5AB0A7BE04}" srcOrd="0" destOrd="1" presId="urn:microsoft.com/office/officeart/2005/8/layout/hList1"/>
    <dgm:cxn modelId="{D161F03D-6F38-ED49-B1AD-A49BCE444743}" type="presOf" srcId="{1774B5F9-E8AB-4A74-8E0D-EB6A1361B3AA}" destId="{A885C533-4C03-8740-BD8F-B504688287F4}" srcOrd="0" destOrd="0" presId="urn:microsoft.com/office/officeart/2005/8/layout/hList1"/>
    <dgm:cxn modelId="{940E196B-2076-4F0C-9F35-85FBD70EAFB5}" srcId="{8CD27092-C5CA-417B-93AD-F28BA500F1A7}" destId="{AA65B9F0-F489-46E6-A76A-76CE56070F51}" srcOrd="0" destOrd="0" parTransId="{7F08E4AD-CA17-4456-8CDE-F10597A73A81}" sibTransId="{89713EC1-7933-496E-AE45-D4AE379854BA}"/>
    <dgm:cxn modelId="{E0297757-B50F-47CD-85BF-BA44742EAAF9}" srcId="{2866C7D5-1BC8-4082-8EA6-F5D8C2AE2D18}" destId="{45B9A060-E640-43D1-8480-F9CB78F5D220}" srcOrd="4" destOrd="0" parTransId="{9E2243C0-D95D-4A81-BA73-E722D827C2C3}" sibTransId="{76DD59AA-B1BE-40F7-81C7-8F6A7ECEAEAA}"/>
    <dgm:cxn modelId="{EE72BD58-C3B2-4982-8D4D-FA628627C191}" srcId="{8CD27092-C5CA-417B-93AD-F28BA500F1A7}" destId="{C520C2AF-E4A3-4A4A-833C-2FC0DF55ED12}" srcOrd="3" destOrd="0" parTransId="{876C374D-BE0C-432C-B3DC-1B321E042894}" sibTransId="{3F7B53E3-C8B7-4D13-B2EF-4E1AE5986975}"/>
    <dgm:cxn modelId="{F3AB067C-7128-4C2C-8572-1F731C92DC9E}" srcId="{8CD27092-C5CA-417B-93AD-F28BA500F1A7}" destId="{7166112A-89DB-4ED9-BC67-E23663ABB85C}" srcOrd="2" destOrd="0" parTransId="{DE220A6F-84E3-4B52-9248-27DDAFCE8316}" sibTransId="{B28D777B-241D-43C4-941F-7B01D31D413D}"/>
    <dgm:cxn modelId="{90238E7D-CC39-46FD-9AE8-979E4A11F2B2}" srcId="{2866C7D5-1BC8-4082-8EA6-F5D8C2AE2D18}" destId="{5ACB6F13-A62A-4D97-AD65-976BEE6C6BDF}" srcOrd="0" destOrd="0" parTransId="{B4C1B2C4-719F-402F-BA7C-A9E3B485A6F2}" sibTransId="{5A88AD02-609A-4A62-9C57-DFB7E54F6C3E}"/>
    <dgm:cxn modelId="{80C02D93-2FFF-4749-A09D-CB6BDD7972A5}" srcId="{1774B5F9-E8AB-4A74-8E0D-EB6A1361B3AA}" destId="{2866C7D5-1BC8-4082-8EA6-F5D8C2AE2D18}" srcOrd="1" destOrd="0" parTransId="{8516511F-8FD4-4ED7-B8B4-BCE3FE508426}" sibTransId="{808CA7C9-075F-4894-96D0-DFE46E1D4E8C}"/>
    <dgm:cxn modelId="{7105DC9D-6F0E-5246-A87F-15F75441FE85}" type="presOf" srcId="{F0799A84-A51B-466B-ACE0-C28F123FA73F}" destId="{A86AC881-D0EE-CD44-83CC-3B5AB0A7BE04}" srcOrd="0" destOrd="4" presId="urn:microsoft.com/office/officeart/2005/8/layout/hList1"/>
    <dgm:cxn modelId="{41324BA5-E038-364E-A257-C7DB2D3AAC36}" type="presOf" srcId="{807E8EF8-2B5A-4DBA-9FB9-F5C42F4D4B2C}" destId="{9DF86A96-B101-4C48-936C-32F4038B1DA7}" srcOrd="0" destOrd="1" presId="urn:microsoft.com/office/officeart/2005/8/layout/hList1"/>
    <dgm:cxn modelId="{25B863A7-5618-9840-8B46-D73119E07C99}" type="presOf" srcId="{7166112A-89DB-4ED9-BC67-E23663ABB85C}" destId="{A86AC881-D0EE-CD44-83CC-3B5AB0A7BE04}" srcOrd="0" destOrd="2" presId="urn:microsoft.com/office/officeart/2005/8/layout/hList1"/>
    <dgm:cxn modelId="{0E6835B4-674E-4769-8898-2E2680A92CAA}" srcId="{8CD27092-C5CA-417B-93AD-F28BA500F1A7}" destId="{0353959E-F022-4E15-A234-3646D27770FF}" srcOrd="1" destOrd="0" parTransId="{F5244E88-5A1A-4C48-BBD4-1F4D1958700D}" sibTransId="{E67D2D42-A31B-4256-8DED-9BC9C67E83EB}"/>
    <dgm:cxn modelId="{39F11AB7-6794-5646-90AB-75B7A24B04BF}" type="presOf" srcId="{5ACB6F13-A62A-4D97-AD65-976BEE6C6BDF}" destId="{9DF86A96-B101-4C48-936C-32F4038B1DA7}" srcOrd="0" destOrd="0" presId="urn:microsoft.com/office/officeart/2005/8/layout/hList1"/>
    <dgm:cxn modelId="{720F21BA-196A-4624-AA3B-B7B53B1726E4}" srcId="{2866C7D5-1BC8-4082-8EA6-F5D8C2AE2D18}" destId="{65133923-A784-4086-AB8D-9010EAA59700}" srcOrd="3" destOrd="0" parTransId="{C4FAB9EC-6083-446A-9175-773337A5DECF}" sibTransId="{612F49B0-C13B-476F-A0F4-12012F168C96}"/>
    <dgm:cxn modelId="{92A27EBD-6079-4D52-9AE9-B2BAF7CA33E9}" srcId="{1774B5F9-E8AB-4A74-8E0D-EB6A1361B3AA}" destId="{8CD27092-C5CA-417B-93AD-F28BA500F1A7}" srcOrd="0" destOrd="0" parTransId="{B2D71A65-BAE2-4A50-AB77-9206A96FF202}" sibTransId="{3A719C0C-045E-48A0-AE3E-D51CC33AA6C7}"/>
    <dgm:cxn modelId="{565562CA-C1EB-4305-9BE3-8BA95E88300A}" srcId="{8CD27092-C5CA-417B-93AD-F28BA500F1A7}" destId="{F0799A84-A51B-466B-ACE0-C28F123FA73F}" srcOrd="4" destOrd="0" parTransId="{92264DD8-F417-4373-B65C-E5EFEDC1CDFF}" sibTransId="{F8E6CDB2-32BE-4D02-B348-E2744ED78DFA}"/>
    <dgm:cxn modelId="{25EC32D3-8D9A-274D-9C20-3301B553B42A}" type="presOf" srcId="{45B9A060-E640-43D1-8480-F9CB78F5D220}" destId="{9DF86A96-B101-4C48-936C-32F4038B1DA7}" srcOrd="0" destOrd="4" presId="urn:microsoft.com/office/officeart/2005/8/layout/hList1"/>
    <dgm:cxn modelId="{2C78B7DD-E8FB-4219-9F4E-EA053C467C2A}" srcId="{2866C7D5-1BC8-4082-8EA6-F5D8C2AE2D18}" destId="{807E8EF8-2B5A-4DBA-9FB9-F5C42F4D4B2C}" srcOrd="1" destOrd="0" parTransId="{6F4D1A78-4752-4258-AB6B-403E43466942}" sibTransId="{9A01C9E9-7A80-46DF-96C5-2A956A2E3749}"/>
    <dgm:cxn modelId="{00CBF1DE-E261-AF44-B794-44B81D7A33A4}" type="presOf" srcId="{2866C7D5-1BC8-4082-8EA6-F5D8C2AE2D18}" destId="{DCDEBEA5-811A-D348-A3C9-C36A94281BB4}" srcOrd="0" destOrd="0" presId="urn:microsoft.com/office/officeart/2005/8/layout/hList1"/>
    <dgm:cxn modelId="{F450AAED-9E6C-2249-813B-9A26631AE1D9}" type="presOf" srcId="{C520C2AF-E4A3-4A4A-833C-2FC0DF55ED12}" destId="{A86AC881-D0EE-CD44-83CC-3B5AB0A7BE04}" srcOrd="0" destOrd="3" presId="urn:microsoft.com/office/officeart/2005/8/layout/hList1"/>
    <dgm:cxn modelId="{0172BAED-A953-9745-8201-7008A6BA6E42}" type="presOf" srcId="{5E3C250D-5369-4244-8E0C-0386301CE5A5}" destId="{9DF86A96-B101-4C48-936C-32F4038B1DA7}" srcOrd="0" destOrd="2" presId="urn:microsoft.com/office/officeart/2005/8/layout/hList1"/>
    <dgm:cxn modelId="{EB619D90-3849-6349-905B-DFD30DDBBB9A}" type="presParOf" srcId="{A885C533-4C03-8740-BD8F-B504688287F4}" destId="{3BF3B728-D619-7747-812F-55129B00960E}" srcOrd="0" destOrd="0" presId="urn:microsoft.com/office/officeart/2005/8/layout/hList1"/>
    <dgm:cxn modelId="{5E790887-FBD0-B04C-A0D0-2EED24A65142}" type="presParOf" srcId="{3BF3B728-D619-7747-812F-55129B00960E}" destId="{845BCDE9-F03C-2141-BBA5-837EBA82498A}" srcOrd="0" destOrd="0" presId="urn:microsoft.com/office/officeart/2005/8/layout/hList1"/>
    <dgm:cxn modelId="{A223FCE2-2279-244F-B1BA-035A44B0C154}" type="presParOf" srcId="{3BF3B728-D619-7747-812F-55129B00960E}" destId="{A86AC881-D0EE-CD44-83CC-3B5AB0A7BE04}" srcOrd="1" destOrd="0" presId="urn:microsoft.com/office/officeart/2005/8/layout/hList1"/>
    <dgm:cxn modelId="{5E731049-D3A6-014D-842B-B013B87A5CB5}" type="presParOf" srcId="{A885C533-4C03-8740-BD8F-B504688287F4}" destId="{9E6EA259-FCC8-8C49-B3DB-C5F6377CEF71}" srcOrd="1" destOrd="0" presId="urn:microsoft.com/office/officeart/2005/8/layout/hList1"/>
    <dgm:cxn modelId="{BCDC23FA-0D87-ED41-90BB-CE9859D588FF}" type="presParOf" srcId="{A885C533-4C03-8740-BD8F-B504688287F4}" destId="{0BD88FA9-6B38-DC46-A427-0708E074DB2C}" srcOrd="2" destOrd="0" presId="urn:microsoft.com/office/officeart/2005/8/layout/hList1"/>
    <dgm:cxn modelId="{656BC162-6C15-1D49-B042-6D992B87E4E8}" type="presParOf" srcId="{0BD88FA9-6B38-DC46-A427-0708E074DB2C}" destId="{DCDEBEA5-811A-D348-A3C9-C36A94281BB4}" srcOrd="0" destOrd="0" presId="urn:microsoft.com/office/officeart/2005/8/layout/hList1"/>
    <dgm:cxn modelId="{8D21E1F1-1353-7546-A883-984CA39A595A}" type="presParOf" srcId="{0BD88FA9-6B38-DC46-A427-0708E074DB2C}" destId="{9DF86A96-B101-4C48-936C-32F4038B1DA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7014285-6D8A-4FC3-B48C-D89A5FB587D3}"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544E2363-E7C2-4612-B08D-08E34EF93134}">
      <dgm:prSet/>
      <dgm:spPr/>
      <dgm:t>
        <a:bodyPr/>
        <a:lstStyle/>
        <a:p>
          <a:r>
            <a:rPr lang="en-US"/>
            <a:t>Share the pen!  </a:t>
          </a:r>
        </a:p>
      </dgm:t>
    </dgm:pt>
    <dgm:pt modelId="{E349294D-0BE3-4A4B-A307-64CD410273CA}" type="parTrans" cxnId="{E785CA85-CF33-4CC9-AE59-17DA3CA3C407}">
      <dgm:prSet/>
      <dgm:spPr/>
      <dgm:t>
        <a:bodyPr/>
        <a:lstStyle/>
        <a:p>
          <a:endParaRPr lang="en-US"/>
        </a:p>
      </dgm:t>
    </dgm:pt>
    <dgm:pt modelId="{48C3F645-C159-40B5-AEB3-2F104FDC72D5}" type="sibTrans" cxnId="{E785CA85-CF33-4CC9-AE59-17DA3CA3C407}">
      <dgm:prSet/>
      <dgm:spPr/>
      <dgm:t>
        <a:bodyPr/>
        <a:lstStyle/>
        <a:p>
          <a:endParaRPr lang="en-US"/>
        </a:p>
      </dgm:t>
    </dgm:pt>
    <dgm:pt modelId="{D9B8E4AD-F558-4AEE-B7B5-94A1A4697AEB}">
      <dgm:prSet/>
      <dgm:spPr/>
      <dgm:t>
        <a:bodyPr/>
        <a:lstStyle/>
        <a:p>
          <a:r>
            <a:rPr lang="en-US"/>
            <a:t>Family Challenge </a:t>
          </a:r>
          <a:endParaRPr lang="en-US" sz="2600"/>
        </a:p>
      </dgm:t>
    </dgm:pt>
    <dgm:pt modelId="{FFDB4E2F-B318-46E9-B740-92BD0BF03404}" type="parTrans" cxnId="{D01BA314-92C2-4012-BAF7-3919F7FEFE55}">
      <dgm:prSet/>
      <dgm:spPr/>
      <dgm:t>
        <a:bodyPr/>
        <a:lstStyle/>
        <a:p>
          <a:endParaRPr lang="en-US"/>
        </a:p>
      </dgm:t>
    </dgm:pt>
    <dgm:pt modelId="{C48D1ECC-A9A4-4711-8926-CBE89CDDBD6D}" type="sibTrans" cxnId="{D01BA314-92C2-4012-BAF7-3919F7FEFE55}">
      <dgm:prSet/>
      <dgm:spPr/>
      <dgm:t>
        <a:bodyPr/>
        <a:lstStyle/>
        <a:p>
          <a:endParaRPr lang="en-US"/>
        </a:p>
      </dgm:t>
    </dgm:pt>
    <dgm:pt modelId="{0864837B-6624-484A-A6E5-587F25100612}">
      <dgm:prSet/>
      <dgm:spPr/>
      <dgm:t>
        <a:bodyPr/>
        <a:lstStyle/>
        <a:p>
          <a:r>
            <a:rPr lang="en-US"/>
            <a:t>Academic Show &amp; Tell</a:t>
          </a:r>
        </a:p>
      </dgm:t>
    </dgm:pt>
    <dgm:pt modelId="{CAAFDBE3-1881-40D0-B08E-BB2DC45FE8F5}" type="parTrans" cxnId="{AFC52C29-A254-4E22-B94C-AED0B5226232}">
      <dgm:prSet/>
      <dgm:spPr/>
      <dgm:t>
        <a:bodyPr/>
        <a:lstStyle/>
        <a:p>
          <a:endParaRPr lang="en-US"/>
        </a:p>
      </dgm:t>
    </dgm:pt>
    <dgm:pt modelId="{E60A42A6-5ABC-4524-ADBF-17F238B154E4}" type="sibTrans" cxnId="{AFC52C29-A254-4E22-B94C-AED0B5226232}">
      <dgm:prSet/>
      <dgm:spPr/>
      <dgm:t>
        <a:bodyPr/>
        <a:lstStyle/>
        <a:p>
          <a:endParaRPr lang="en-US"/>
        </a:p>
      </dgm:t>
    </dgm:pt>
    <dgm:pt modelId="{9F4EB4B5-C7D5-4374-BBDC-46E12A46CC82}">
      <dgm:prSet/>
      <dgm:spPr/>
      <dgm:t>
        <a:bodyPr/>
        <a:lstStyle/>
        <a:p>
          <a:r>
            <a:rPr lang="en-US"/>
            <a:t>A student of the day can share a meaningful photo or object, then dictate a message about it</a:t>
          </a:r>
        </a:p>
      </dgm:t>
    </dgm:pt>
    <dgm:pt modelId="{653556F1-EC23-4119-A4B8-1B394A9C1049}" type="parTrans" cxnId="{494CD11E-74CD-4C9B-B210-15FB83B3E080}">
      <dgm:prSet/>
      <dgm:spPr/>
      <dgm:t>
        <a:bodyPr/>
        <a:lstStyle/>
        <a:p>
          <a:endParaRPr lang="en-US"/>
        </a:p>
      </dgm:t>
    </dgm:pt>
    <dgm:pt modelId="{BE8832B3-D412-4D43-BFD5-314CA43048B3}" type="sibTrans" cxnId="{494CD11E-74CD-4C9B-B210-15FB83B3E080}">
      <dgm:prSet/>
      <dgm:spPr/>
      <dgm:t>
        <a:bodyPr/>
        <a:lstStyle/>
        <a:p>
          <a:endParaRPr lang="en-US"/>
        </a:p>
      </dgm:t>
    </dgm:pt>
    <dgm:pt modelId="{A0976F24-29B1-470D-89E1-719B4B19841A}">
      <dgm:prSet/>
      <dgm:spPr/>
      <dgm:t>
        <a:bodyPr/>
        <a:lstStyle/>
        <a:p>
          <a:r>
            <a:rPr lang="en-US"/>
            <a:t>Incorporate other academic language techniques</a:t>
          </a:r>
        </a:p>
      </dgm:t>
    </dgm:pt>
    <dgm:pt modelId="{0280D50C-9598-45C6-AAFC-065BCE4E07D6}" type="parTrans" cxnId="{053A053B-98E3-4DD2-BE37-455364408D42}">
      <dgm:prSet/>
      <dgm:spPr/>
      <dgm:t>
        <a:bodyPr/>
        <a:lstStyle/>
        <a:p>
          <a:endParaRPr lang="en-US"/>
        </a:p>
      </dgm:t>
    </dgm:pt>
    <dgm:pt modelId="{F6EF972D-CF8E-40EF-A1E7-B23AF0F1CBDB}" type="sibTrans" cxnId="{053A053B-98E3-4DD2-BE37-455364408D42}">
      <dgm:prSet/>
      <dgm:spPr/>
      <dgm:t>
        <a:bodyPr/>
        <a:lstStyle/>
        <a:p>
          <a:endParaRPr lang="en-US"/>
        </a:p>
      </dgm:t>
    </dgm:pt>
    <dgm:pt modelId="{44045689-0ADA-498C-A0E6-B5BCE78F83E7}">
      <dgm:prSet/>
      <dgm:spPr/>
      <dgm:t>
        <a:bodyPr/>
        <a:lstStyle/>
        <a:p>
          <a:r>
            <a:rPr lang="en-US"/>
            <a:t>Picture Word Induction Method with photos</a:t>
          </a:r>
        </a:p>
      </dgm:t>
    </dgm:pt>
    <dgm:pt modelId="{461DE368-3B6D-4BEC-ACE0-326A63B3DA2D}" type="parTrans" cxnId="{606A8F1C-3625-4799-89C6-2955C9DD7705}">
      <dgm:prSet/>
      <dgm:spPr/>
      <dgm:t>
        <a:bodyPr/>
        <a:lstStyle/>
        <a:p>
          <a:endParaRPr lang="en-US"/>
        </a:p>
      </dgm:t>
    </dgm:pt>
    <dgm:pt modelId="{9911C1E8-0325-4E95-A343-A53A28F3F3BE}" type="sibTrans" cxnId="{606A8F1C-3625-4799-89C6-2955C9DD7705}">
      <dgm:prSet/>
      <dgm:spPr/>
      <dgm:t>
        <a:bodyPr/>
        <a:lstStyle/>
        <a:p>
          <a:endParaRPr lang="en-US"/>
        </a:p>
      </dgm:t>
    </dgm:pt>
    <dgm:pt modelId="{BC3D3FE1-BBAE-41E8-9429-EF33124B2AE0}">
      <dgm:prSet/>
      <dgm:spPr/>
      <dgm:t>
        <a:bodyPr/>
        <a:lstStyle/>
        <a:p>
          <a:r>
            <a:rPr lang="en-US"/>
            <a:t>Family-related sentence stems/frames for students to use in family journals</a:t>
          </a:r>
        </a:p>
      </dgm:t>
    </dgm:pt>
    <dgm:pt modelId="{D04DD60E-4110-497D-8450-260C9B8A2DFB}" type="parTrans" cxnId="{892FCE10-1438-42A9-9663-51E6B26CB1D8}">
      <dgm:prSet/>
      <dgm:spPr/>
      <dgm:t>
        <a:bodyPr/>
        <a:lstStyle/>
        <a:p>
          <a:endParaRPr lang="en-US"/>
        </a:p>
      </dgm:t>
    </dgm:pt>
    <dgm:pt modelId="{7A8A1195-36FD-4829-9FF6-4D16CFBC2C46}" type="sibTrans" cxnId="{892FCE10-1438-42A9-9663-51E6B26CB1D8}">
      <dgm:prSet/>
      <dgm:spPr/>
      <dgm:t>
        <a:bodyPr/>
        <a:lstStyle/>
        <a:p>
          <a:endParaRPr lang="en-US"/>
        </a:p>
      </dgm:t>
    </dgm:pt>
    <dgm:pt modelId="{C6ECC31F-5DE5-4322-987D-2405AC1743A6}">
      <dgm:prSet/>
      <dgm:spPr/>
      <dgm:t>
        <a:bodyPr/>
        <a:lstStyle/>
        <a:p>
          <a:r>
            <a:rPr lang="en-US"/>
            <a:t>Puzzle message</a:t>
          </a:r>
        </a:p>
      </dgm:t>
    </dgm:pt>
    <dgm:pt modelId="{D804F96B-E4F8-432F-B788-6AF668174937}" type="parTrans" cxnId="{D22EDE57-C8C3-4F04-A435-606760500285}">
      <dgm:prSet/>
      <dgm:spPr/>
      <dgm:t>
        <a:bodyPr/>
        <a:lstStyle/>
        <a:p>
          <a:endParaRPr lang="en-US"/>
        </a:p>
      </dgm:t>
    </dgm:pt>
    <dgm:pt modelId="{CF402A97-CB94-4E94-AA70-430644689772}" type="sibTrans" cxnId="{D22EDE57-C8C3-4F04-A435-606760500285}">
      <dgm:prSet/>
      <dgm:spPr/>
      <dgm:t>
        <a:bodyPr/>
        <a:lstStyle/>
        <a:p>
          <a:endParaRPr lang="en-US"/>
        </a:p>
      </dgm:t>
    </dgm:pt>
    <dgm:pt modelId="{6C931F7D-5958-42F5-8422-88CEF83CEA00}">
      <dgm:prSet/>
      <dgm:spPr/>
      <dgm:t>
        <a:bodyPr/>
        <a:lstStyle/>
        <a:p>
          <a:r>
            <a:rPr lang="en-US"/>
            <a:t>Create a riddle or challenge for your students to solve or complete during the day,or to share with families</a:t>
          </a:r>
        </a:p>
      </dgm:t>
    </dgm:pt>
    <dgm:pt modelId="{1178D84D-46AE-4427-9C96-B5C57964AADD}" type="parTrans" cxnId="{AD90F34B-10B3-4AE1-B4BB-1DC791F2E6E4}">
      <dgm:prSet/>
      <dgm:spPr/>
      <dgm:t>
        <a:bodyPr/>
        <a:lstStyle/>
        <a:p>
          <a:endParaRPr lang="en-US"/>
        </a:p>
      </dgm:t>
    </dgm:pt>
    <dgm:pt modelId="{80E17C4F-05A2-410B-9010-2D35BDB09A33}" type="sibTrans" cxnId="{AD90F34B-10B3-4AE1-B4BB-1DC791F2E6E4}">
      <dgm:prSet/>
      <dgm:spPr/>
      <dgm:t>
        <a:bodyPr/>
        <a:lstStyle/>
        <a:p>
          <a:endParaRPr lang="en-US"/>
        </a:p>
      </dgm:t>
    </dgm:pt>
    <dgm:pt modelId="{F26B2A33-D93F-4016-A724-B28BD04FE820}">
      <dgm:prSet/>
      <dgm:spPr/>
      <dgm:t>
        <a:bodyPr/>
        <a:lstStyle/>
        <a:p>
          <a:r>
            <a:rPr lang="en-US"/>
            <a:t>Try an oral message</a:t>
          </a:r>
        </a:p>
      </dgm:t>
    </dgm:pt>
    <dgm:pt modelId="{E57DF6FF-EF98-4A03-857C-9ADB856A4E27}" type="parTrans" cxnId="{11E152AB-4E68-4402-8389-E5B5C3AAFEF7}">
      <dgm:prSet/>
      <dgm:spPr/>
      <dgm:t>
        <a:bodyPr/>
        <a:lstStyle/>
        <a:p>
          <a:endParaRPr lang="en-US"/>
        </a:p>
      </dgm:t>
    </dgm:pt>
    <dgm:pt modelId="{D72C046E-1DE0-4EB8-A4B7-45AE1D5207F2}" type="sibTrans" cxnId="{11E152AB-4E68-4402-8389-E5B5C3AAFEF7}">
      <dgm:prSet/>
      <dgm:spPr/>
      <dgm:t>
        <a:bodyPr/>
        <a:lstStyle/>
        <a:p>
          <a:endParaRPr lang="en-US"/>
        </a:p>
      </dgm:t>
    </dgm:pt>
    <dgm:pt modelId="{40C51E5D-FE17-40E2-B6FA-7B40FDA7A87B}">
      <dgm:prSet/>
      <dgm:spPr/>
      <dgm:t>
        <a:bodyPr/>
        <a:lstStyle/>
        <a:p>
          <a:r>
            <a:rPr lang="en-US"/>
            <a:t>Play "Telephone" and see if your message is repeated accurately</a:t>
          </a:r>
        </a:p>
      </dgm:t>
    </dgm:pt>
    <dgm:pt modelId="{5FB51D23-BC09-437A-951D-767DC122C0DD}" type="parTrans" cxnId="{8E33500A-BE25-4E42-A272-59AFD599CE9D}">
      <dgm:prSet/>
      <dgm:spPr/>
      <dgm:t>
        <a:bodyPr/>
        <a:lstStyle/>
        <a:p>
          <a:endParaRPr lang="en-US"/>
        </a:p>
      </dgm:t>
    </dgm:pt>
    <dgm:pt modelId="{E3EC065F-4B92-4F4D-AC3E-57141F330222}" type="sibTrans" cxnId="{8E33500A-BE25-4E42-A272-59AFD599CE9D}">
      <dgm:prSet/>
      <dgm:spPr/>
      <dgm:t>
        <a:bodyPr/>
        <a:lstStyle/>
        <a:p>
          <a:endParaRPr lang="en-US"/>
        </a:p>
      </dgm:t>
    </dgm:pt>
    <dgm:pt modelId="{465397C6-BA3B-412D-9540-FC028F2F1D64}">
      <dgm:prSet/>
      <dgm:spPr/>
      <dgm:t>
        <a:bodyPr/>
        <a:lstStyle/>
        <a:p>
          <a:r>
            <a:rPr lang="en-US" sz="2600"/>
            <a:t>Have students take turns crafting a message about their family for the meeting</a:t>
          </a:r>
        </a:p>
      </dgm:t>
    </dgm:pt>
    <dgm:pt modelId="{F57E3D35-7972-4757-8E05-062C55D8B675}" type="parTrans" cxnId="{A55A21F2-7640-4F51-9080-6A179AAFD30B}">
      <dgm:prSet/>
      <dgm:spPr/>
    </dgm:pt>
    <dgm:pt modelId="{07E4EEAD-521C-4058-BFDF-D67E878C58A2}" type="sibTrans" cxnId="{A55A21F2-7640-4F51-9080-6A179AAFD30B}">
      <dgm:prSet/>
      <dgm:spPr/>
    </dgm:pt>
    <dgm:pt modelId="{6486FBEE-9012-494E-993F-A7845F76966F}">
      <dgm:prSet/>
      <dgm:spPr/>
      <dgm:t>
        <a:bodyPr/>
        <a:lstStyle/>
        <a:p>
          <a:r>
            <a:rPr lang="en-US" sz="2600"/>
            <a:t>Write a question or an activity for students to do with family members, then be prepared report on it during the next meeting's sharing time</a:t>
          </a:r>
        </a:p>
      </dgm:t>
    </dgm:pt>
    <dgm:pt modelId="{76F9ECE1-2286-40C6-B51A-F58EA4C6F177}" type="parTrans" cxnId="{F3D4821F-CF2D-4C74-8D9B-043E5B00675A}">
      <dgm:prSet/>
      <dgm:spPr/>
    </dgm:pt>
    <dgm:pt modelId="{E7E4B721-29C3-49C8-805A-EA8A231A81CE}" type="sibTrans" cxnId="{F3D4821F-CF2D-4C74-8D9B-043E5B00675A}">
      <dgm:prSet/>
      <dgm:spPr/>
    </dgm:pt>
    <dgm:pt modelId="{DA810744-A6E2-43CB-803C-1360A65A7B7D}" type="pres">
      <dgm:prSet presAssocID="{E7014285-6D8A-4FC3-B48C-D89A5FB587D3}" presName="diagram" presStyleCnt="0">
        <dgm:presLayoutVars>
          <dgm:dir/>
          <dgm:resizeHandles val="exact"/>
        </dgm:presLayoutVars>
      </dgm:prSet>
      <dgm:spPr/>
    </dgm:pt>
    <dgm:pt modelId="{62E986D8-E0C9-4F6E-B3CD-E5EEDB4B1F90}" type="pres">
      <dgm:prSet presAssocID="{544E2363-E7C2-4612-B08D-08E34EF93134}" presName="node" presStyleLbl="node1" presStyleIdx="0" presStyleCnt="6">
        <dgm:presLayoutVars>
          <dgm:bulletEnabled val="1"/>
        </dgm:presLayoutVars>
      </dgm:prSet>
      <dgm:spPr/>
    </dgm:pt>
    <dgm:pt modelId="{7166F0EE-CE83-45E8-AD77-400BF59AE326}" type="pres">
      <dgm:prSet presAssocID="{48C3F645-C159-40B5-AEB3-2F104FDC72D5}" presName="sibTrans" presStyleCnt="0"/>
      <dgm:spPr/>
    </dgm:pt>
    <dgm:pt modelId="{DE900B9C-76F9-43FF-83AE-2E1A58860849}" type="pres">
      <dgm:prSet presAssocID="{D9B8E4AD-F558-4AEE-B7B5-94A1A4697AEB}" presName="node" presStyleLbl="node1" presStyleIdx="1" presStyleCnt="6">
        <dgm:presLayoutVars>
          <dgm:bulletEnabled val="1"/>
        </dgm:presLayoutVars>
      </dgm:prSet>
      <dgm:spPr/>
    </dgm:pt>
    <dgm:pt modelId="{7C5A1CA4-9290-4A75-B8C3-3C421CC2DD65}" type="pres">
      <dgm:prSet presAssocID="{C48D1ECC-A9A4-4711-8926-CBE89CDDBD6D}" presName="sibTrans" presStyleCnt="0"/>
      <dgm:spPr/>
    </dgm:pt>
    <dgm:pt modelId="{FE2C879C-C595-4780-8AE1-F4F76F025A3D}" type="pres">
      <dgm:prSet presAssocID="{0864837B-6624-484A-A6E5-587F25100612}" presName="node" presStyleLbl="node1" presStyleIdx="2" presStyleCnt="6">
        <dgm:presLayoutVars>
          <dgm:bulletEnabled val="1"/>
        </dgm:presLayoutVars>
      </dgm:prSet>
      <dgm:spPr/>
    </dgm:pt>
    <dgm:pt modelId="{242548D6-E0C7-4712-9573-1CE261DC5E65}" type="pres">
      <dgm:prSet presAssocID="{E60A42A6-5ABC-4524-ADBF-17F238B154E4}" presName="sibTrans" presStyleCnt="0"/>
      <dgm:spPr/>
    </dgm:pt>
    <dgm:pt modelId="{3B2FBBBE-01AC-482B-B085-BF99BD1BBDD6}" type="pres">
      <dgm:prSet presAssocID="{A0976F24-29B1-470D-89E1-719B4B19841A}" presName="node" presStyleLbl="node1" presStyleIdx="3" presStyleCnt="6">
        <dgm:presLayoutVars>
          <dgm:bulletEnabled val="1"/>
        </dgm:presLayoutVars>
      </dgm:prSet>
      <dgm:spPr/>
    </dgm:pt>
    <dgm:pt modelId="{593448D7-211D-48FD-837C-B84DEEA72BE4}" type="pres">
      <dgm:prSet presAssocID="{F6EF972D-CF8E-40EF-A1E7-B23AF0F1CBDB}" presName="sibTrans" presStyleCnt="0"/>
      <dgm:spPr/>
    </dgm:pt>
    <dgm:pt modelId="{8C09F14F-09FD-4643-AAB3-E9BD2A9708D9}" type="pres">
      <dgm:prSet presAssocID="{C6ECC31F-5DE5-4322-987D-2405AC1743A6}" presName="node" presStyleLbl="node1" presStyleIdx="4" presStyleCnt="6">
        <dgm:presLayoutVars>
          <dgm:bulletEnabled val="1"/>
        </dgm:presLayoutVars>
      </dgm:prSet>
      <dgm:spPr/>
    </dgm:pt>
    <dgm:pt modelId="{CC3B56AD-F10B-45B9-80D0-1A5102D26373}" type="pres">
      <dgm:prSet presAssocID="{CF402A97-CB94-4E94-AA70-430644689772}" presName="sibTrans" presStyleCnt="0"/>
      <dgm:spPr/>
    </dgm:pt>
    <dgm:pt modelId="{72638725-3091-44F9-8C82-7C7A3C1C45C7}" type="pres">
      <dgm:prSet presAssocID="{F26B2A33-D93F-4016-A724-B28BD04FE820}" presName="node" presStyleLbl="node1" presStyleIdx="5" presStyleCnt="6">
        <dgm:presLayoutVars>
          <dgm:bulletEnabled val="1"/>
        </dgm:presLayoutVars>
      </dgm:prSet>
      <dgm:spPr/>
    </dgm:pt>
  </dgm:ptLst>
  <dgm:cxnLst>
    <dgm:cxn modelId="{A38DDE07-6623-4A36-959C-252C18EAAF69}" type="presOf" srcId="{BC3D3FE1-BBAE-41E8-9429-EF33124B2AE0}" destId="{3B2FBBBE-01AC-482B-B085-BF99BD1BBDD6}" srcOrd="0" destOrd="2" presId="urn:microsoft.com/office/officeart/2005/8/layout/default"/>
    <dgm:cxn modelId="{8E33500A-BE25-4E42-A272-59AFD599CE9D}" srcId="{F26B2A33-D93F-4016-A724-B28BD04FE820}" destId="{40C51E5D-FE17-40E2-B6FA-7B40FDA7A87B}" srcOrd="0" destOrd="0" parTransId="{5FB51D23-BC09-437A-951D-767DC122C0DD}" sibTransId="{E3EC065F-4B92-4F4D-AC3E-57141F330222}"/>
    <dgm:cxn modelId="{C04EF50C-7F34-45D8-ABB4-F32667D28CAD}" type="presOf" srcId="{6486FBEE-9012-494E-993F-A7845F76966F}" destId="{DE900B9C-76F9-43FF-83AE-2E1A58860849}" srcOrd="0" destOrd="1" presId="urn:microsoft.com/office/officeart/2005/8/layout/default"/>
    <dgm:cxn modelId="{892FCE10-1438-42A9-9663-51E6B26CB1D8}" srcId="{A0976F24-29B1-470D-89E1-719B4B19841A}" destId="{BC3D3FE1-BBAE-41E8-9429-EF33124B2AE0}" srcOrd="1" destOrd="0" parTransId="{D04DD60E-4110-497D-8450-260C9B8A2DFB}" sibTransId="{7A8A1195-36FD-4829-9FF6-4D16CFBC2C46}"/>
    <dgm:cxn modelId="{81AA4014-E311-4F00-86FB-D652AD583014}" type="presOf" srcId="{544E2363-E7C2-4612-B08D-08E34EF93134}" destId="{62E986D8-E0C9-4F6E-B3CD-E5EEDB4B1F90}" srcOrd="0" destOrd="0" presId="urn:microsoft.com/office/officeart/2005/8/layout/default"/>
    <dgm:cxn modelId="{D01BA314-92C2-4012-BAF7-3919F7FEFE55}" srcId="{E7014285-6D8A-4FC3-B48C-D89A5FB587D3}" destId="{D9B8E4AD-F558-4AEE-B7B5-94A1A4697AEB}" srcOrd="1" destOrd="0" parTransId="{FFDB4E2F-B318-46E9-B740-92BD0BF03404}" sibTransId="{C48D1ECC-A9A4-4711-8926-CBE89CDDBD6D}"/>
    <dgm:cxn modelId="{606A8F1C-3625-4799-89C6-2955C9DD7705}" srcId="{A0976F24-29B1-470D-89E1-719B4B19841A}" destId="{44045689-0ADA-498C-A0E6-B5BCE78F83E7}" srcOrd="0" destOrd="0" parTransId="{461DE368-3B6D-4BEC-ACE0-326A63B3DA2D}" sibTransId="{9911C1E8-0325-4E95-A343-A53A28F3F3BE}"/>
    <dgm:cxn modelId="{494CD11E-74CD-4C9B-B210-15FB83B3E080}" srcId="{0864837B-6624-484A-A6E5-587F25100612}" destId="{9F4EB4B5-C7D5-4374-BBDC-46E12A46CC82}" srcOrd="0" destOrd="0" parTransId="{653556F1-EC23-4119-A4B8-1B394A9C1049}" sibTransId="{BE8832B3-D412-4D43-BFD5-314CA43048B3}"/>
    <dgm:cxn modelId="{F3D4821F-CF2D-4C74-8D9B-043E5B00675A}" srcId="{D9B8E4AD-F558-4AEE-B7B5-94A1A4697AEB}" destId="{6486FBEE-9012-494E-993F-A7845F76966F}" srcOrd="0" destOrd="0" parTransId="{76F9ECE1-2286-40C6-B51A-F58EA4C6F177}" sibTransId="{E7E4B721-29C3-49C8-805A-EA8A231A81CE}"/>
    <dgm:cxn modelId="{AC7A5128-4920-477C-89DA-7400B1AC5BAA}" type="presOf" srcId="{0864837B-6624-484A-A6E5-587F25100612}" destId="{FE2C879C-C595-4780-8AE1-F4F76F025A3D}" srcOrd="0" destOrd="0" presId="urn:microsoft.com/office/officeart/2005/8/layout/default"/>
    <dgm:cxn modelId="{AFC52C29-A254-4E22-B94C-AED0B5226232}" srcId="{E7014285-6D8A-4FC3-B48C-D89A5FB587D3}" destId="{0864837B-6624-484A-A6E5-587F25100612}" srcOrd="2" destOrd="0" parTransId="{CAAFDBE3-1881-40D0-B08E-BB2DC45FE8F5}" sibTransId="{E60A42A6-5ABC-4524-ADBF-17F238B154E4}"/>
    <dgm:cxn modelId="{053A053B-98E3-4DD2-BE37-455364408D42}" srcId="{E7014285-6D8A-4FC3-B48C-D89A5FB587D3}" destId="{A0976F24-29B1-470D-89E1-719B4B19841A}" srcOrd="3" destOrd="0" parTransId="{0280D50C-9598-45C6-AAFC-065BCE4E07D6}" sibTransId="{F6EF972D-CF8E-40EF-A1E7-B23AF0F1CBDB}"/>
    <dgm:cxn modelId="{8C0A9165-FDCE-4947-B2AF-17FDBEDFCB19}" type="presOf" srcId="{D9B8E4AD-F558-4AEE-B7B5-94A1A4697AEB}" destId="{DE900B9C-76F9-43FF-83AE-2E1A58860849}" srcOrd="0" destOrd="0" presId="urn:microsoft.com/office/officeart/2005/8/layout/default"/>
    <dgm:cxn modelId="{65B14B67-41BB-43DB-BF37-7C7972396EA5}" type="presOf" srcId="{465397C6-BA3B-412D-9540-FC028F2F1D64}" destId="{62E986D8-E0C9-4F6E-B3CD-E5EEDB4B1F90}" srcOrd="0" destOrd="1" presId="urn:microsoft.com/office/officeart/2005/8/layout/default"/>
    <dgm:cxn modelId="{CC7F3169-91FD-4FCE-B440-A3758B3D2877}" type="presOf" srcId="{E7014285-6D8A-4FC3-B48C-D89A5FB587D3}" destId="{DA810744-A6E2-43CB-803C-1360A65A7B7D}" srcOrd="0" destOrd="0" presId="urn:microsoft.com/office/officeart/2005/8/layout/default"/>
    <dgm:cxn modelId="{AD90F34B-10B3-4AE1-B4BB-1DC791F2E6E4}" srcId="{C6ECC31F-5DE5-4322-987D-2405AC1743A6}" destId="{6C931F7D-5958-42F5-8422-88CEF83CEA00}" srcOrd="0" destOrd="0" parTransId="{1178D84D-46AE-4427-9C96-B5C57964AADD}" sibTransId="{80E17C4F-05A2-410B-9010-2D35BDB09A33}"/>
    <dgm:cxn modelId="{34AFF34D-A5ED-43FF-B693-8D3DE06DA834}" type="presOf" srcId="{C6ECC31F-5DE5-4322-987D-2405AC1743A6}" destId="{8C09F14F-09FD-4643-AAB3-E9BD2A9708D9}" srcOrd="0" destOrd="0" presId="urn:microsoft.com/office/officeart/2005/8/layout/default"/>
    <dgm:cxn modelId="{D22EDE57-C8C3-4F04-A435-606760500285}" srcId="{E7014285-6D8A-4FC3-B48C-D89A5FB587D3}" destId="{C6ECC31F-5DE5-4322-987D-2405AC1743A6}" srcOrd="4" destOrd="0" parTransId="{D804F96B-E4F8-432F-B788-6AF668174937}" sibTransId="{CF402A97-CB94-4E94-AA70-430644689772}"/>
    <dgm:cxn modelId="{CDAA9081-BC55-46FA-854B-36CC03C75E3D}" type="presOf" srcId="{A0976F24-29B1-470D-89E1-719B4B19841A}" destId="{3B2FBBBE-01AC-482B-B085-BF99BD1BBDD6}" srcOrd="0" destOrd="0" presId="urn:microsoft.com/office/officeart/2005/8/layout/default"/>
    <dgm:cxn modelId="{E785CA85-CF33-4CC9-AE59-17DA3CA3C407}" srcId="{E7014285-6D8A-4FC3-B48C-D89A5FB587D3}" destId="{544E2363-E7C2-4612-B08D-08E34EF93134}" srcOrd="0" destOrd="0" parTransId="{E349294D-0BE3-4A4B-A307-64CD410273CA}" sibTransId="{48C3F645-C159-40B5-AEB3-2F104FDC72D5}"/>
    <dgm:cxn modelId="{11E152AB-4E68-4402-8389-E5B5C3AAFEF7}" srcId="{E7014285-6D8A-4FC3-B48C-D89A5FB587D3}" destId="{F26B2A33-D93F-4016-A724-B28BD04FE820}" srcOrd="5" destOrd="0" parTransId="{E57DF6FF-EF98-4A03-857C-9ADB856A4E27}" sibTransId="{D72C046E-1DE0-4EB8-A4B7-45AE1D5207F2}"/>
    <dgm:cxn modelId="{B94429AC-8DEC-48DD-8A06-195885CAFE1B}" type="presOf" srcId="{6C931F7D-5958-42F5-8422-88CEF83CEA00}" destId="{8C09F14F-09FD-4643-AAB3-E9BD2A9708D9}" srcOrd="0" destOrd="1" presId="urn:microsoft.com/office/officeart/2005/8/layout/default"/>
    <dgm:cxn modelId="{D54E6FDB-8D0F-4EAA-B2DF-76969B05E744}" type="presOf" srcId="{44045689-0ADA-498C-A0E6-B5BCE78F83E7}" destId="{3B2FBBBE-01AC-482B-B085-BF99BD1BBDD6}" srcOrd="0" destOrd="1" presId="urn:microsoft.com/office/officeart/2005/8/layout/default"/>
    <dgm:cxn modelId="{666FB5DE-360B-492F-A8A1-33560B1080AE}" type="presOf" srcId="{9F4EB4B5-C7D5-4374-BBDC-46E12A46CC82}" destId="{FE2C879C-C595-4780-8AE1-F4F76F025A3D}" srcOrd="0" destOrd="1" presId="urn:microsoft.com/office/officeart/2005/8/layout/default"/>
    <dgm:cxn modelId="{DDF0C5EB-D640-428D-967A-496A0B9B5E32}" type="presOf" srcId="{F26B2A33-D93F-4016-A724-B28BD04FE820}" destId="{72638725-3091-44F9-8C82-7C7A3C1C45C7}" srcOrd="0" destOrd="0" presId="urn:microsoft.com/office/officeart/2005/8/layout/default"/>
    <dgm:cxn modelId="{A55A21F2-7640-4F51-9080-6A179AAFD30B}" srcId="{544E2363-E7C2-4612-B08D-08E34EF93134}" destId="{465397C6-BA3B-412D-9540-FC028F2F1D64}" srcOrd="0" destOrd="0" parTransId="{F57E3D35-7972-4757-8E05-062C55D8B675}" sibTransId="{07E4EEAD-521C-4058-BFDF-D67E878C58A2}"/>
    <dgm:cxn modelId="{59950BFB-C57C-4171-BC27-0AE9EB42BEE7}" type="presOf" srcId="{40C51E5D-FE17-40E2-B6FA-7B40FDA7A87B}" destId="{72638725-3091-44F9-8C82-7C7A3C1C45C7}" srcOrd="0" destOrd="1" presId="urn:microsoft.com/office/officeart/2005/8/layout/default"/>
    <dgm:cxn modelId="{D8BF898A-A69D-4D91-91AE-B858A0915DF2}" type="presParOf" srcId="{DA810744-A6E2-43CB-803C-1360A65A7B7D}" destId="{62E986D8-E0C9-4F6E-B3CD-E5EEDB4B1F90}" srcOrd="0" destOrd="0" presId="urn:microsoft.com/office/officeart/2005/8/layout/default"/>
    <dgm:cxn modelId="{077AB044-483E-4686-A15C-125D4E2585CF}" type="presParOf" srcId="{DA810744-A6E2-43CB-803C-1360A65A7B7D}" destId="{7166F0EE-CE83-45E8-AD77-400BF59AE326}" srcOrd="1" destOrd="0" presId="urn:microsoft.com/office/officeart/2005/8/layout/default"/>
    <dgm:cxn modelId="{26E9E2E7-A8C5-45B2-B112-C64A5F3887FC}" type="presParOf" srcId="{DA810744-A6E2-43CB-803C-1360A65A7B7D}" destId="{DE900B9C-76F9-43FF-83AE-2E1A58860849}" srcOrd="2" destOrd="0" presId="urn:microsoft.com/office/officeart/2005/8/layout/default"/>
    <dgm:cxn modelId="{0050603E-16C4-47D7-8FA7-4C4CC87DB756}" type="presParOf" srcId="{DA810744-A6E2-43CB-803C-1360A65A7B7D}" destId="{7C5A1CA4-9290-4A75-B8C3-3C421CC2DD65}" srcOrd="3" destOrd="0" presId="urn:microsoft.com/office/officeart/2005/8/layout/default"/>
    <dgm:cxn modelId="{51428C2B-6CA1-4FB8-B9CE-666883F3FA2C}" type="presParOf" srcId="{DA810744-A6E2-43CB-803C-1360A65A7B7D}" destId="{FE2C879C-C595-4780-8AE1-F4F76F025A3D}" srcOrd="4" destOrd="0" presId="urn:microsoft.com/office/officeart/2005/8/layout/default"/>
    <dgm:cxn modelId="{FB1D5C45-A745-4C81-B788-B39F62AFBE8A}" type="presParOf" srcId="{DA810744-A6E2-43CB-803C-1360A65A7B7D}" destId="{242548D6-E0C7-4712-9573-1CE261DC5E65}" srcOrd="5" destOrd="0" presId="urn:microsoft.com/office/officeart/2005/8/layout/default"/>
    <dgm:cxn modelId="{DC38D55C-FDB9-4A91-BB72-08639D88E7B4}" type="presParOf" srcId="{DA810744-A6E2-43CB-803C-1360A65A7B7D}" destId="{3B2FBBBE-01AC-482B-B085-BF99BD1BBDD6}" srcOrd="6" destOrd="0" presId="urn:microsoft.com/office/officeart/2005/8/layout/default"/>
    <dgm:cxn modelId="{6C031B79-CA77-447C-83B9-E771860C8D4C}" type="presParOf" srcId="{DA810744-A6E2-43CB-803C-1360A65A7B7D}" destId="{593448D7-211D-48FD-837C-B84DEEA72BE4}" srcOrd="7" destOrd="0" presId="urn:microsoft.com/office/officeart/2005/8/layout/default"/>
    <dgm:cxn modelId="{55A997AE-1FDB-4932-BB7A-D2718E7CB202}" type="presParOf" srcId="{DA810744-A6E2-43CB-803C-1360A65A7B7D}" destId="{8C09F14F-09FD-4643-AAB3-E9BD2A9708D9}" srcOrd="8" destOrd="0" presId="urn:microsoft.com/office/officeart/2005/8/layout/default"/>
    <dgm:cxn modelId="{CC52F4DA-68FB-4AA5-96AA-898B6769D249}" type="presParOf" srcId="{DA810744-A6E2-43CB-803C-1360A65A7B7D}" destId="{CC3B56AD-F10B-45B9-80D0-1A5102D26373}" srcOrd="9" destOrd="0" presId="urn:microsoft.com/office/officeart/2005/8/layout/default"/>
    <dgm:cxn modelId="{2B88AA26-B599-47A5-981B-5C89E1B46C3D}" type="presParOf" srcId="{DA810744-A6E2-43CB-803C-1360A65A7B7D}" destId="{72638725-3091-44F9-8C82-7C7A3C1C45C7}"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4F322F5-2838-4FDF-820A-762C8B3B36E2}" type="doc">
      <dgm:prSet loTypeId="urn:microsoft.com/office/officeart/2005/8/layout/cycle3" loCatId="cycle" qsTypeId="urn:microsoft.com/office/officeart/2005/8/quickstyle/simple3" qsCatId="simple" csTypeId="urn:microsoft.com/office/officeart/2005/8/colors/colorful1" csCatId="colorful" phldr="1"/>
      <dgm:spPr/>
      <dgm:t>
        <a:bodyPr/>
        <a:lstStyle/>
        <a:p>
          <a:endParaRPr lang="en-US"/>
        </a:p>
      </dgm:t>
    </dgm:pt>
    <dgm:pt modelId="{B74AB16A-7E89-42CC-BDC2-F0849074C451}">
      <dgm:prSet phldrT="[Text]"/>
      <dgm:spPr/>
      <dgm:t>
        <a:bodyPr/>
        <a:lstStyle/>
        <a:p>
          <a:r>
            <a:rPr lang="en-US"/>
            <a:t>Students select a text to take home with the Home Reading Journal</a:t>
          </a:r>
        </a:p>
      </dgm:t>
    </dgm:pt>
    <dgm:pt modelId="{0DED6945-7EFE-4031-AB78-84000442D4D0}" type="parTrans" cxnId="{D130607A-CCE2-437B-9BC7-ECF9B3CBBD21}">
      <dgm:prSet/>
      <dgm:spPr/>
      <dgm:t>
        <a:bodyPr/>
        <a:lstStyle/>
        <a:p>
          <a:endParaRPr lang="en-US"/>
        </a:p>
      </dgm:t>
    </dgm:pt>
    <dgm:pt modelId="{7AF7794E-4349-4992-AD1B-73EFB1F9D4F1}" type="sibTrans" cxnId="{D130607A-CCE2-437B-9BC7-ECF9B3CBBD21}">
      <dgm:prSet/>
      <dgm:spPr/>
      <dgm:t>
        <a:bodyPr/>
        <a:lstStyle/>
        <a:p>
          <a:endParaRPr lang="en-US"/>
        </a:p>
      </dgm:t>
    </dgm:pt>
    <dgm:pt modelId="{592A38F3-51EC-4944-B0F3-6923B7D0EB3F}">
      <dgm:prSet phldrT="[Text]"/>
      <dgm:spPr/>
      <dgm:t>
        <a:bodyPr/>
        <a:lstStyle/>
        <a:p>
          <a:r>
            <a:rPr lang="en-US"/>
            <a:t>The texts are read together</a:t>
          </a:r>
        </a:p>
      </dgm:t>
    </dgm:pt>
    <dgm:pt modelId="{93211C83-E7D7-476C-8A7B-B037FB51BDFA}" type="parTrans" cxnId="{A6C3D149-05A2-45F1-B49D-08AF434C788B}">
      <dgm:prSet/>
      <dgm:spPr/>
      <dgm:t>
        <a:bodyPr/>
        <a:lstStyle/>
        <a:p>
          <a:endParaRPr lang="en-US"/>
        </a:p>
      </dgm:t>
    </dgm:pt>
    <dgm:pt modelId="{807839A4-E035-4E39-8BDC-EC3C4DCFE4D3}" type="sibTrans" cxnId="{A6C3D149-05A2-45F1-B49D-08AF434C788B}">
      <dgm:prSet/>
      <dgm:spPr/>
      <dgm:t>
        <a:bodyPr/>
        <a:lstStyle/>
        <a:p>
          <a:endParaRPr lang="en-US"/>
        </a:p>
      </dgm:t>
    </dgm:pt>
    <dgm:pt modelId="{5F5CFC10-02DF-463E-9A5B-E46C0DA137DE}">
      <dgm:prSet phldrT="[Text]"/>
      <dgm:spPr/>
      <dgm:t>
        <a:bodyPr/>
        <a:lstStyle/>
        <a:p>
          <a:r>
            <a:rPr lang="en-US"/>
            <a:t>Child can read to family </a:t>
          </a:r>
        </a:p>
      </dgm:t>
    </dgm:pt>
    <dgm:pt modelId="{CA2B8D18-6ED7-47F5-B2C6-0BFE40AC01FB}" type="parTrans" cxnId="{BB2C343A-D242-46F1-BB73-FF4129417CA9}">
      <dgm:prSet/>
      <dgm:spPr/>
      <dgm:t>
        <a:bodyPr/>
        <a:lstStyle/>
        <a:p>
          <a:endParaRPr lang="en-US"/>
        </a:p>
      </dgm:t>
    </dgm:pt>
    <dgm:pt modelId="{AE6F68C4-D04E-4EC4-B247-F4DD063B50F7}" type="sibTrans" cxnId="{BB2C343A-D242-46F1-BB73-FF4129417CA9}">
      <dgm:prSet/>
      <dgm:spPr/>
      <dgm:t>
        <a:bodyPr/>
        <a:lstStyle/>
        <a:p>
          <a:endParaRPr lang="en-US"/>
        </a:p>
      </dgm:t>
    </dgm:pt>
    <dgm:pt modelId="{9EDD7F5D-7B9E-45B5-85DD-C2FFFDE5F0BB}">
      <dgm:prSet phldrT="[Text]"/>
      <dgm:spPr/>
      <dgm:t>
        <a:bodyPr/>
        <a:lstStyle/>
        <a:p>
          <a:r>
            <a:rPr lang="en-US"/>
            <a:t>Family and child craft a response in the journal</a:t>
          </a:r>
        </a:p>
      </dgm:t>
    </dgm:pt>
    <dgm:pt modelId="{F2530F59-166C-438A-940C-C261519930FE}" type="parTrans" cxnId="{E72DBC3A-2F58-41B0-933E-660B8F9174FF}">
      <dgm:prSet/>
      <dgm:spPr/>
      <dgm:t>
        <a:bodyPr/>
        <a:lstStyle/>
        <a:p>
          <a:endParaRPr lang="en-US"/>
        </a:p>
      </dgm:t>
    </dgm:pt>
    <dgm:pt modelId="{B25B5D69-8FFE-4638-B55E-510FC75E3F25}" type="sibTrans" cxnId="{E72DBC3A-2F58-41B0-933E-660B8F9174FF}">
      <dgm:prSet/>
      <dgm:spPr/>
      <dgm:t>
        <a:bodyPr/>
        <a:lstStyle/>
        <a:p>
          <a:endParaRPr lang="en-US"/>
        </a:p>
      </dgm:t>
    </dgm:pt>
    <dgm:pt modelId="{AB4FD1B2-ADF8-4D88-85CC-DF71CAC2DECE}">
      <dgm:prSet phldrT="[Text]"/>
      <dgm:spPr/>
      <dgm:t>
        <a:bodyPr/>
        <a:lstStyle/>
        <a:p>
          <a:r>
            <a:rPr lang="en-US"/>
            <a:t>Can be dictated by child</a:t>
          </a:r>
        </a:p>
      </dgm:t>
    </dgm:pt>
    <dgm:pt modelId="{AA64D300-CC3E-4F67-9CF1-E4F2CB6F5F07}" type="parTrans" cxnId="{14687E4C-BFA7-4594-B1E8-2938CE78CD11}">
      <dgm:prSet/>
      <dgm:spPr/>
      <dgm:t>
        <a:bodyPr/>
        <a:lstStyle/>
        <a:p>
          <a:endParaRPr lang="en-US"/>
        </a:p>
      </dgm:t>
    </dgm:pt>
    <dgm:pt modelId="{A24D79E3-52AD-4078-8B62-21C522F631CC}" type="sibTrans" cxnId="{14687E4C-BFA7-4594-B1E8-2938CE78CD11}">
      <dgm:prSet/>
      <dgm:spPr/>
      <dgm:t>
        <a:bodyPr/>
        <a:lstStyle/>
        <a:p>
          <a:endParaRPr lang="en-US"/>
        </a:p>
      </dgm:t>
    </dgm:pt>
    <dgm:pt modelId="{7DDCEBAF-DCD3-4383-B22B-897982D39B17}">
      <dgm:prSet phldrT="[Text]"/>
      <dgm:spPr/>
      <dgm:t>
        <a:bodyPr/>
        <a:lstStyle/>
        <a:p>
          <a:r>
            <a:rPr lang="en-US"/>
            <a:t>Family member can read to child, or</a:t>
          </a:r>
        </a:p>
      </dgm:t>
    </dgm:pt>
    <dgm:pt modelId="{C21FFFC8-26A4-4ABE-9A8C-4A3456D1BED6}" type="parTrans" cxnId="{FE84154E-DB00-444B-BFA2-081C7307F113}">
      <dgm:prSet/>
      <dgm:spPr/>
    </dgm:pt>
    <dgm:pt modelId="{9D4FE68E-EF18-4B4C-AE0D-26CF715E0CE7}" type="sibTrans" cxnId="{FE84154E-DB00-444B-BFA2-081C7307F113}">
      <dgm:prSet/>
      <dgm:spPr/>
    </dgm:pt>
    <dgm:pt modelId="{25E520AD-2A39-4F38-A568-4E4F0360A47E}">
      <dgm:prSet phldrT="[Text]"/>
      <dgm:spPr/>
      <dgm:t>
        <a:bodyPr/>
        <a:lstStyle/>
        <a:p>
          <a:r>
            <a:rPr lang="en-US"/>
            <a:t>Teacher responds to the journal entry</a:t>
          </a:r>
        </a:p>
      </dgm:t>
    </dgm:pt>
    <dgm:pt modelId="{E096B712-3ABC-4104-8261-2F11C1B44597}" type="parTrans" cxnId="{3F15C1D0-08F3-4837-B321-E5C25D4E8278}">
      <dgm:prSet/>
      <dgm:spPr/>
    </dgm:pt>
    <dgm:pt modelId="{9FC9BC44-A92C-4543-9984-0070019E6E5D}" type="sibTrans" cxnId="{3F15C1D0-08F3-4837-B321-E5C25D4E8278}">
      <dgm:prSet/>
      <dgm:spPr/>
    </dgm:pt>
    <dgm:pt modelId="{4F6CD86B-0F41-4D1F-A81E-57E1CA94490B}">
      <dgm:prSet phldrT="[Text]"/>
      <dgm:spPr/>
      <dgm:t>
        <a:bodyPr/>
        <a:lstStyle/>
        <a:p>
          <a:r>
            <a:rPr lang="en-US"/>
            <a:t>Child can write or draw</a:t>
          </a:r>
        </a:p>
      </dgm:t>
    </dgm:pt>
    <dgm:pt modelId="{20D13FED-123B-47D2-AACC-7E5CA07903B6}" type="parTrans" cxnId="{1BBFF5D4-FB43-4ADC-BB80-BD3255069A5E}">
      <dgm:prSet/>
      <dgm:spPr/>
    </dgm:pt>
    <dgm:pt modelId="{33D42927-2071-458E-AC2E-4A803AC10922}" type="sibTrans" cxnId="{1BBFF5D4-FB43-4ADC-BB80-BD3255069A5E}">
      <dgm:prSet/>
      <dgm:spPr/>
    </dgm:pt>
    <dgm:pt modelId="{726D6E29-4A52-4F55-90D7-6A09BA2CA634}">
      <dgm:prSet phldrT="[Text]"/>
      <dgm:spPr/>
      <dgm:t>
        <a:bodyPr/>
        <a:lstStyle/>
        <a:p>
          <a:r>
            <a:rPr lang="en-US"/>
            <a:t>Each can write own response</a:t>
          </a:r>
        </a:p>
      </dgm:t>
    </dgm:pt>
    <dgm:pt modelId="{55C6C902-660C-46A1-ADDB-5736CCA2FFF1}" type="parTrans" cxnId="{505DEEE2-2F1C-45E1-8285-8325DA0DF85D}">
      <dgm:prSet/>
      <dgm:spPr/>
    </dgm:pt>
    <dgm:pt modelId="{8A6935EA-D12C-4D4E-BD1E-59BBC86136A5}" type="sibTrans" cxnId="{505DEEE2-2F1C-45E1-8285-8325DA0DF85D}">
      <dgm:prSet/>
      <dgm:spPr/>
    </dgm:pt>
    <dgm:pt modelId="{07754A98-B000-484A-822A-E883D4A3942E}">
      <dgm:prSet phldrT="[Text]"/>
      <dgm:spPr/>
      <dgm:t>
        <a:bodyPr/>
        <a:lstStyle/>
        <a:p>
          <a:r>
            <a:rPr lang="en-US"/>
            <a:t>If nobody can read,then look at the pictures</a:t>
          </a:r>
        </a:p>
      </dgm:t>
    </dgm:pt>
    <dgm:pt modelId="{08B00886-81D7-4872-A504-3B96F3B01E33}" type="parTrans" cxnId="{815D137A-C6C7-4AF8-A083-AFB0E269301D}">
      <dgm:prSet/>
      <dgm:spPr/>
    </dgm:pt>
    <dgm:pt modelId="{F5FCF1B5-59E8-403E-86BD-B5FC235CF97A}" type="sibTrans" cxnId="{815D137A-C6C7-4AF8-A083-AFB0E269301D}">
      <dgm:prSet/>
      <dgm:spPr/>
    </dgm:pt>
    <dgm:pt modelId="{C9837BE9-D2A0-4BD5-B412-B29DBE2283C9}" type="pres">
      <dgm:prSet presAssocID="{C4F322F5-2838-4FDF-820A-762C8B3B36E2}" presName="Name0" presStyleCnt="0">
        <dgm:presLayoutVars>
          <dgm:dir/>
          <dgm:resizeHandles val="exact"/>
        </dgm:presLayoutVars>
      </dgm:prSet>
      <dgm:spPr/>
    </dgm:pt>
    <dgm:pt modelId="{22084305-9423-4ACA-9715-1BCFA43DD6D4}" type="pres">
      <dgm:prSet presAssocID="{C4F322F5-2838-4FDF-820A-762C8B3B36E2}" presName="cycle" presStyleCnt="0"/>
      <dgm:spPr/>
    </dgm:pt>
    <dgm:pt modelId="{24CA2B5C-F665-4C7B-A94B-F492BC64A3D3}" type="pres">
      <dgm:prSet presAssocID="{B74AB16A-7E89-42CC-BDC2-F0849074C451}" presName="nodeFirstNode" presStyleLbl="node1" presStyleIdx="0" presStyleCnt="4">
        <dgm:presLayoutVars>
          <dgm:bulletEnabled val="1"/>
        </dgm:presLayoutVars>
      </dgm:prSet>
      <dgm:spPr/>
    </dgm:pt>
    <dgm:pt modelId="{FFCF4DEB-B393-4FA7-9AFD-B1A88EEC846A}" type="pres">
      <dgm:prSet presAssocID="{7AF7794E-4349-4992-AD1B-73EFB1F9D4F1}" presName="sibTransFirstNode" presStyleLbl="bgShp" presStyleIdx="0" presStyleCnt="1"/>
      <dgm:spPr/>
    </dgm:pt>
    <dgm:pt modelId="{EF14AEEC-20F9-49CC-B503-AD57E80AA941}" type="pres">
      <dgm:prSet presAssocID="{592A38F3-51EC-4944-B0F3-6923B7D0EB3F}" presName="nodeFollowingNodes" presStyleLbl="node1" presStyleIdx="1" presStyleCnt="4">
        <dgm:presLayoutVars>
          <dgm:bulletEnabled val="1"/>
        </dgm:presLayoutVars>
      </dgm:prSet>
      <dgm:spPr/>
    </dgm:pt>
    <dgm:pt modelId="{3565513A-48FF-42B3-A61B-F4511E557F08}" type="pres">
      <dgm:prSet presAssocID="{9EDD7F5D-7B9E-45B5-85DD-C2FFFDE5F0BB}" presName="nodeFollowingNodes" presStyleLbl="node1" presStyleIdx="2" presStyleCnt="4">
        <dgm:presLayoutVars>
          <dgm:bulletEnabled val="1"/>
        </dgm:presLayoutVars>
      </dgm:prSet>
      <dgm:spPr/>
    </dgm:pt>
    <dgm:pt modelId="{51E9C81B-4179-4898-93CB-0CB26C670B30}" type="pres">
      <dgm:prSet presAssocID="{25E520AD-2A39-4F38-A568-4E4F0360A47E}" presName="nodeFollowingNodes" presStyleLbl="node1" presStyleIdx="3" presStyleCnt="4">
        <dgm:presLayoutVars>
          <dgm:bulletEnabled val="1"/>
        </dgm:presLayoutVars>
      </dgm:prSet>
      <dgm:spPr/>
    </dgm:pt>
  </dgm:ptLst>
  <dgm:cxnLst>
    <dgm:cxn modelId="{5D1FFE23-EA05-4624-95D0-60ACEE83EA5D}" type="presOf" srcId="{7AF7794E-4349-4992-AD1B-73EFB1F9D4F1}" destId="{FFCF4DEB-B393-4FA7-9AFD-B1A88EEC846A}" srcOrd="0" destOrd="0" presId="urn:microsoft.com/office/officeart/2005/8/layout/cycle3"/>
    <dgm:cxn modelId="{6A4CA031-35EC-4DB5-806E-4C977BB594DE}" type="presOf" srcId="{4F6CD86B-0F41-4D1F-A81E-57E1CA94490B}" destId="{3565513A-48FF-42B3-A61B-F4511E557F08}" srcOrd="0" destOrd="2" presId="urn:microsoft.com/office/officeart/2005/8/layout/cycle3"/>
    <dgm:cxn modelId="{BB2C343A-D242-46F1-BB73-FF4129417CA9}" srcId="{592A38F3-51EC-4944-B0F3-6923B7D0EB3F}" destId="{5F5CFC10-02DF-463E-9A5B-E46C0DA137DE}" srcOrd="1" destOrd="0" parTransId="{CA2B8D18-6ED7-47F5-B2C6-0BFE40AC01FB}" sibTransId="{AE6F68C4-D04E-4EC4-B247-F4DD063B50F7}"/>
    <dgm:cxn modelId="{E72DBC3A-2F58-41B0-933E-660B8F9174FF}" srcId="{C4F322F5-2838-4FDF-820A-762C8B3B36E2}" destId="{9EDD7F5D-7B9E-45B5-85DD-C2FFFDE5F0BB}" srcOrd="2" destOrd="0" parTransId="{F2530F59-166C-438A-940C-C261519930FE}" sibTransId="{B25B5D69-8FFE-4638-B55E-510FC75E3F25}"/>
    <dgm:cxn modelId="{8626193E-FE96-47D8-927F-736ADEA96375}" type="presOf" srcId="{7DDCEBAF-DCD3-4383-B22B-897982D39B17}" destId="{EF14AEEC-20F9-49CC-B503-AD57E80AA941}" srcOrd="0" destOrd="1" presId="urn:microsoft.com/office/officeart/2005/8/layout/cycle3"/>
    <dgm:cxn modelId="{0CF9B567-269C-4472-AFCF-AFC8A523BBEF}" type="presOf" srcId="{5F5CFC10-02DF-463E-9A5B-E46C0DA137DE}" destId="{EF14AEEC-20F9-49CC-B503-AD57E80AA941}" srcOrd="0" destOrd="2" presId="urn:microsoft.com/office/officeart/2005/8/layout/cycle3"/>
    <dgm:cxn modelId="{A6C3D149-05A2-45F1-B49D-08AF434C788B}" srcId="{C4F322F5-2838-4FDF-820A-762C8B3B36E2}" destId="{592A38F3-51EC-4944-B0F3-6923B7D0EB3F}" srcOrd="1" destOrd="0" parTransId="{93211C83-E7D7-476C-8A7B-B037FB51BDFA}" sibTransId="{807839A4-E035-4E39-8BDC-EC3C4DCFE4D3}"/>
    <dgm:cxn modelId="{14687E4C-BFA7-4594-B1E8-2938CE78CD11}" srcId="{9EDD7F5D-7B9E-45B5-85DD-C2FFFDE5F0BB}" destId="{AB4FD1B2-ADF8-4D88-85CC-DF71CAC2DECE}" srcOrd="0" destOrd="0" parTransId="{AA64D300-CC3E-4F67-9CF1-E4F2CB6F5F07}" sibTransId="{A24D79E3-52AD-4078-8B62-21C522F631CC}"/>
    <dgm:cxn modelId="{FE84154E-DB00-444B-BFA2-081C7307F113}" srcId="{592A38F3-51EC-4944-B0F3-6923B7D0EB3F}" destId="{7DDCEBAF-DCD3-4383-B22B-897982D39B17}" srcOrd="0" destOrd="0" parTransId="{C21FFFC8-26A4-4ABE-9A8C-4A3456D1BED6}" sibTransId="{9D4FE68E-EF18-4B4C-AE0D-26CF715E0CE7}"/>
    <dgm:cxn modelId="{A8831971-AE5B-433B-AC90-458E292638F9}" type="presOf" srcId="{726D6E29-4A52-4F55-90D7-6A09BA2CA634}" destId="{3565513A-48FF-42B3-A61B-F4511E557F08}" srcOrd="0" destOrd="3" presId="urn:microsoft.com/office/officeart/2005/8/layout/cycle3"/>
    <dgm:cxn modelId="{815D137A-C6C7-4AF8-A083-AFB0E269301D}" srcId="{592A38F3-51EC-4944-B0F3-6923B7D0EB3F}" destId="{07754A98-B000-484A-822A-E883D4A3942E}" srcOrd="2" destOrd="0" parTransId="{08B00886-81D7-4872-A504-3B96F3B01E33}" sibTransId="{F5FCF1B5-59E8-403E-86BD-B5FC235CF97A}"/>
    <dgm:cxn modelId="{D130607A-CCE2-437B-9BC7-ECF9B3CBBD21}" srcId="{C4F322F5-2838-4FDF-820A-762C8B3B36E2}" destId="{B74AB16A-7E89-42CC-BDC2-F0849074C451}" srcOrd="0" destOrd="0" parTransId="{0DED6945-7EFE-4031-AB78-84000442D4D0}" sibTransId="{7AF7794E-4349-4992-AD1B-73EFB1F9D4F1}"/>
    <dgm:cxn modelId="{95C52394-A5C3-4C00-926D-96386CF759A2}" type="presOf" srcId="{C4F322F5-2838-4FDF-820A-762C8B3B36E2}" destId="{C9837BE9-D2A0-4BD5-B412-B29DBE2283C9}" srcOrd="0" destOrd="0" presId="urn:microsoft.com/office/officeart/2005/8/layout/cycle3"/>
    <dgm:cxn modelId="{B7DC79A8-5A6F-4749-B697-47D606DB6010}" type="presOf" srcId="{592A38F3-51EC-4944-B0F3-6923B7D0EB3F}" destId="{EF14AEEC-20F9-49CC-B503-AD57E80AA941}" srcOrd="0" destOrd="0" presId="urn:microsoft.com/office/officeart/2005/8/layout/cycle3"/>
    <dgm:cxn modelId="{BBA9E6BB-44EE-4B08-A58A-4E07E431D354}" type="presOf" srcId="{25E520AD-2A39-4F38-A568-4E4F0360A47E}" destId="{51E9C81B-4179-4898-93CB-0CB26C670B30}" srcOrd="0" destOrd="0" presId="urn:microsoft.com/office/officeart/2005/8/layout/cycle3"/>
    <dgm:cxn modelId="{3F15C1D0-08F3-4837-B321-E5C25D4E8278}" srcId="{C4F322F5-2838-4FDF-820A-762C8B3B36E2}" destId="{25E520AD-2A39-4F38-A568-4E4F0360A47E}" srcOrd="3" destOrd="0" parTransId="{E096B712-3ABC-4104-8261-2F11C1B44597}" sibTransId="{9FC9BC44-A92C-4543-9984-0070019E6E5D}"/>
    <dgm:cxn modelId="{1BBFF5D4-FB43-4ADC-BB80-BD3255069A5E}" srcId="{9EDD7F5D-7B9E-45B5-85DD-C2FFFDE5F0BB}" destId="{4F6CD86B-0F41-4D1F-A81E-57E1CA94490B}" srcOrd="1" destOrd="0" parTransId="{20D13FED-123B-47D2-AACC-7E5CA07903B6}" sibTransId="{33D42927-2071-458E-AC2E-4A803AC10922}"/>
    <dgm:cxn modelId="{505DEEE2-2F1C-45E1-8285-8325DA0DF85D}" srcId="{9EDD7F5D-7B9E-45B5-85DD-C2FFFDE5F0BB}" destId="{726D6E29-4A52-4F55-90D7-6A09BA2CA634}" srcOrd="2" destOrd="0" parTransId="{55C6C902-660C-46A1-ADDB-5736CCA2FFF1}" sibTransId="{8A6935EA-D12C-4D4E-BD1E-59BBC86136A5}"/>
    <dgm:cxn modelId="{8B1B0DEC-71D7-472D-8E96-C1521FB7AC70}" type="presOf" srcId="{07754A98-B000-484A-822A-E883D4A3942E}" destId="{EF14AEEC-20F9-49CC-B503-AD57E80AA941}" srcOrd="0" destOrd="3" presId="urn:microsoft.com/office/officeart/2005/8/layout/cycle3"/>
    <dgm:cxn modelId="{692AE1F4-76BD-4A16-A409-0D737E36AEE4}" type="presOf" srcId="{B74AB16A-7E89-42CC-BDC2-F0849074C451}" destId="{24CA2B5C-F665-4C7B-A94B-F492BC64A3D3}" srcOrd="0" destOrd="0" presId="urn:microsoft.com/office/officeart/2005/8/layout/cycle3"/>
    <dgm:cxn modelId="{B5DE3AF7-D0C6-4055-91FF-DA581C8B71DD}" type="presOf" srcId="{AB4FD1B2-ADF8-4D88-85CC-DF71CAC2DECE}" destId="{3565513A-48FF-42B3-A61B-F4511E557F08}" srcOrd="0" destOrd="1" presId="urn:microsoft.com/office/officeart/2005/8/layout/cycle3"/>
    <dgm:cxn modelId="{E99501FA-33BA-470D-A0D6-DC5D5C779495}" type="presOf" srcId="{9EDD7F5D-7B9E-45B5-85DD-C2FFFDE5F0BB}" destId="{3565513A-48FF-42B3-A61B-F4511E557F08}" srcOrd="0" destOrd="0" presId="urn:microsoft.com/office/officeart/2005/8/layout/cycle3"/>
    <dgm:cxn modelId="{BCEE3E7F-EF48-4030-8BBA-44D29005E00A}" type="presParOf" srcId="{C9837BE9-D2A0-4BD5-B412-B29DBE2283C9}" destId="{22084305-9423-4ACA-9715-1BCFA43DD6D4}" srcOrd="0" destOrd="0" presId="urn:microsoft.com/office/officeart/2005/8/layout/cycle3"/>
    <dgm:cxn modelId="{8616317B-42F8-496D-95DE-545D2184858F}" type="presParOf" srcId="{22084305-9423-4ACA-9715-1BCFA43DD6D4}" destId="{24CA2B5C-F665-4C7B-A94B-F492BC64A3D3}" srcOrd="0" destOrd="0" presId="urn:microsoft.com/office/officeart/2005/8/layout/cycle3"/>
    <dgm:cxn modelId="{D46BE9B3-1CBD-4766-8313-BE80453FD491}" type="presParOf" srcId="{22084305-9423-4ACA-9715-1BCFA43DD6D4}" destId="{FFCF4DEB-B393-4FA7-9AFD-B1A88EEC846A}" srcOrd="1" destOrd="0" presId="urn:microsoft.com/office/officeart/2005/8/layout/cycle3"/>
    <dgm:cxn modelId="{46CF46BF-03DB-4BC8-A1A9-64B83B9CD2C8}" type="presParOf" srcId="{22084305-9423-4ACA-9715-1BCFA43DD6D4}" destId="{EF14AEEC-20F9-49CC-B503-AD57E80AA941}" srcOrd="2" destOrd="0" presId="urn:microsoft.com/office/officeart/2005/8/layout/cycle3"/>
    <dgm:cxn modelId="{559F0193-FEB9-49FD-B507-4EFD0020FF87}" type="presParOf" srcId="{22084305-9423-4ACA-9715-1BCFA43DD6D4}" destId="{3565513A-48FF-42B3-A61B-F4511E557F08}" srcOrd="3" destOrd="0" presId="urn:microsoft.com/office/officeart/2005/8/layout/cycle3"/>
    <dgm:cxn modelId="{848C1D91-6590-4306-9FE0-E793FB7922D6}" type="presParOf" srcId="{22084305-9423-4ACA-9715-1BCFA43DD6D4}" destId="{51E9C81B-4179-4898-93CB-0CB26C670B30}"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1077324-FD6D-4C90-83BF-743D03ACFEF7}"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28D65B15-1DAA-4010-8E15-BBB29B5FB4DF}">
      <dgm:prSet/>
      <dgm:spPr/>
      <dgm:t>
        <a:bodyPr/>
        <a:lstStyle/>
        <a:p>
          <a:r>
            <a:rPr lang="en-US"/>
            <a:t>Help your students design, implement, and interpret surveys or interviews they can conduct with family members, people in the community, etc</a:t>
          </a:r>
        </a:p>
      </dgm:t>
    </dgm:pt>
    <dgm:pt modelId="{F53DF42A-E4EC-4B11-90E6-0EF853B8C6F0}" type="parTrans" cxnId="{985F2BFA-6670-4A4D-A858-98418A979A62}">
      <dgm:prSet/>
      <dgm:spPr/>
      <dgm:t>
        <a:bodyPr/>
        <a:lstStyle/>
        <a:p>
          <a:endParaRPr lang="en-US"/>
        </a:p>
      </dgm:t>
    </dgm:pt>
    <dgm:pt modelId="{CDC8A957-B309-4552-B0DF-982C8D5DF092}" type="sibTrans" cxnId="{985F2BFA-6670-4A4D-A858-98418A979A62}">
      <dgm:prSet/>
      <dgm:spPr/>
      <dgm:t>
        <a:bodyPr/>
        <a:lstStyle/>
        <a:p>
          <a:endParaRPr lang="en-US"/>
        </a:p>
      </dgm:t>
    </dgm:pt>
    <dgm:pt modelId="{8707685B-37AF-4A44-B8B6-516311F33073}">
      <dgm:prSet/>
      <dgm:spPr/>
      <dgm:t>
        <a:bodyPr/>
        <a:lstStyle/>
        <a:p>
          <a:r>
            <a:rPr lang="en-US"/>
            <a:t>Topics can be connected to units in language arts, science, social studies, or math</a:t>
          </a:r>
        </a:p>
      </dgm:t>
    </dgm:pt>
    <dgm:pt modelId="{6EAEEC52-D19C-4472-88C1-004075769AA6}" type="parTrans" cxnId="{41918E07-E9A0-40F1-8DB7-990A5F00065F}">
      <dgm:prSet/>
      <dgm:spPr/>
      <dgm:t>
        <a:bodyPr/>
        <a:lstStyle/>
        <a:p>
          <a:endParaRPr lang="en-US"/>
        </a:p>
      </dgm:t>
    </dgm:pt>
    <dgm:pt modelId="{2E6133A6-7ECD-4E64-949B-339E13FA00A9}" type="sibTrans" cxnId="{41918E07-E9A0-40F1-8DB7-990A5F00065F}">
      <dgm:prSet/>
      <dgm:spPr/>
      <dgm:t>
        <a:bodyPr/>
        <a:lstStyle/>
        <a:p>
          <a:endParaRPr lang="en-US"/>
        </a:p>
      </dgm:t>
    </dgm:pt>
    <dgm:pt modelId="{CC342BCD-9F03-48D9-AF64-32C7BB9FF095}">
      <dgm:prSet/>
      <dgm:spPr/>
      <dgm:t>
        <a:bodyPr/>
        <a:lstStyle/>
        <a:p>
          <a:r>
            <a:rPr lang="en-US"/>
            <a:t>Survey results can be charted or graphed</a:t>
          </a:r>
        </a:p>
      </dgm:t>
    </dgm:pt>
    <dgm:pt modelId="{0FEC4E83-791E-44A6-8D80-830296846C18}" type="parTrans" cxnId="{CD26F06E-F78C-4168-971D-940BC63F9F65}">
      <dgm:prSet/>
      <dgm:spPr/>
      <dgm:t>
        <a:bodyPr/>
        <a:lstStyle/>
        <a:p>
          <a:endParaRPr lang="en-US"/>
        </a:p>
      </dgm:t>
    </dgm:pt>
    <dgm:pt modelId="{56D0A521-7608-4331-B94C-188040D9ECA3}" type="sibTrans" cxnId="{CD26F06E-F78C-4168-971D-940BC63F9F65}">
      <dgm:prSet/>
      <dgm:spPr/>
      <dgm:t>
        <a:bodyPr/>
        <a:lstStyle/>
        <a:p>
          <a:endParaRPr lang="en-US"/>
        </a:p>
      </dgm:t>
    </dgm:pt>
    <dgm:pt modelId="{4D91DF9A-9256-4926-AAC9-5FA8A2133D09}">
      <dgm:prSet/>
      <dgm:spPr/>
      <dgm:t>
        <a:bodyPr/>
        <a:lstStyle/>
        <a:p>
          <a:r>
            <a:rPr lang="en-US"/>
            <a:t>Interviews can be transcribed</a:t>
          </a:r>
        </a:p>
      </dgm:t>
    </dgm:pt>
    <dgm:pt modelId="{FC5A9180-4901-4DCA-8DFD-5C95C0D1CBE9}" type="parTrans" cxnId="{A869A5DB-621C-4C8B-8DB9-DD902B4C2AD4}">
      <dgm:prSet/>
      <dgm:spPr/>
      <dgm:t>
        <a:bodyPr/>
        <a:lstStyle/>
        <a:p>
          <a:endParaRPr lang="en-US"/>
        </a:p>
      </dgm:t>
    </dgm:pt>
    <dgm:pt modelId="{DF5EADA4-C593-4ADA-8F81-9567DEE91732}" type="sibTrans" cxnId="{A869A5DB-621C-4C8B-8DB9-DD902B4C2AD4}">
      <dgm:prSet/>
      <dgm:spPr/>
      <dgm:t>
        <a:bodyPr/>
        <a:lstStyle/>
        <a:p>
          <a:endParaRPr lang="en-US"/>
        </a:p>
      </dgm:t>
    </dgm:pt>
    <dgm:pt modelId="{B2E60465-9F0B-4B9D-9ED7-E980F81A2346}">
      <dgm:prSet/>
      <dgm:spPr/>
      <dgm:t>
        <a:bodyPr/>
        <a:lstStyle/>
        <a:p>
          <a:r>
            <a:rPr lang="en-US"/>
            <a:t>Results from surveys and interviews can be published and shared</a:t>
          </a:r>
        </a:p>
      </dgm:t>
    </dgm:pt>
    <dgm:pt modelId="{22094352-CB26-4FD9-B83A-769C89534A9B}" type="parTrans" cxnId="{33685998-FC42-41CA-8291-FB6F7362F2F5}">
      <dgm:prSet/>
      <dgm:spPr/>
      <dgm:t>
        <a:bodyPr/>
        <a:lstStyle/>
        <a:p>
          <a:endParaRPr lang="en-US"/>
        </a:p>
      </dgm:t>
    </dgm:pt>
    <dgm:pt modelId="{AC3D2895-9DAC-47FE-8656-78D1E623102F}" type="sibTrans" cxnId="{33685998-FC42-41CA-8291-FB6F7362F2F5}">
      <dgm:prSet/>
      <dgm:spPr/>
      <dgm:t>
        <a:bodyPr/>
        <a:lstStyle/>
        <a:p>
          <a:endParaRPr lang="en-US"/>
        </a:p>
      </dgm:t>
    </dgm:pt>
    <dgm:pt modelId="{09F83F24-455C-4742-89A1-898C75A1C2CF}">
      <dgm:prSet/>
      <dgm:spPr/>
      <dgm:t>
        <a:bodyPr/>
        <a:lstStyle/>
        <a:p>
          <a:r>
            <a:rPr lang="en-US"/>
            <a:t>Great opportunity to:</a:t>
          </a:r>
        </a:p>
      </dgm:t>
    </dgm:pt>
    <dgm:pt modelId="{69466F51-7D98-47E2-97D5-66EE33CF1F55}" type="parTrans" cxnId="{E6A60E4D-5615-4E8A-825A-73EC4C4E48A4}">
      <dgm:prSet/>
      <dgm:spPr/>
      <dgm:t>
        <a:bodyPr/>
        <a:lstStyle/>
        <a:p>
          <a:endParaRPr lang="en-US"/>
        </a:p>
      </dgm:t>
    </dgm:pt>
    <dgm:pt modelId="{6896C8FC-97A7-49A5-BA60-E89C2EF286C1}" type="sibTrans" cxnId="{E6A60E4D-5615-4E8A-825A-73EC4C4E48A4}">
      <dgm:prSet/>
      <dgm:spPr/>
      <dgm:t>
        <a:bodyPr/>
        <a:lstStyle/>
        <a:p>
          <a:endParaRPr lang="en-US"/>
        </a:p>
      </dgm:t>
    </dgm:pt>
    <dgm:pt modelId="{2B1EC0DC-66DF-40A3-9A7B-9FB49C803A46}">
      <dgm:prSet/>
      <dgm:spPr/>
      <dgm:t>
        <a:bodyPr/>
        <a:lstStyle/>
        <a:p>
          <a:r>
            <a:rPr lang="en-US"/>
            <a:t>Learn about families' Funds of Knowledge</a:t>
          </a:r>
        </a:p>
      </dgm:t>
    </dgm:pt>
    <dgm:pt modelId="{1A3F1F75-DA7D-42BA-8647-104600DDD342}" type="parTrans" cxnId="{79BD588B-D87B-4164-B9F0-ADE913A9D5D9}">
      <dgm:prSet/>
      <dgm:spPr/>
      <dgm:t>
        <a:bodyPr/>
        <a:lstStyle/>
        <a:p>
          <a:endParaRPr lang="en-US"/>
        </a:p>
      </dgm:t>
    </dgm:pt>
    <dgm:pt modelId="{08368566-849A-42C0-9CC0-49F9B388DDB4}" type="sibTrans" cxnId="{79BD588B-D87B-4164-B9F0-ADE913A9D5D9}">
      <dgm:prSet/>
      <dgm:spPr/>
      <dgm:t>
        <a:bodyPr/>
        <a:lstStyle/>
        <a:p>
          <a:endParaRPr lang="en-US"/>
        </a:p>
      </dgm:t>
    </dgm:pt>
    <dgm:pt modelId="{7CAB37BD-E355-4B9B-8833-802982566C2B}">
      <dgm:prSet/>
      <dgm:spPr/>
      <dgm:t>
        <a:bodyPr/>
        <a:lstStyle/>
        <a:p>
          <a:r>
            <a:rPr lang="en-US"/>
            <a:t>Connect to Critical Consciousness!</a:t>
          </a:r>
        </a:p>
      </dgm:t>
    </dgm:pt>
    <dgm:pt modelId="{79848D61-7F05-4C58-B6A2-F37ACF0E210B}" type="parTrans" cxnId="{94A503BD-0E6F-41C5-8D29-01B886ACC7E4}">
      <dgm:prSet/>
      <dgm:spPr/>
      <dgm:t>
        <a:bodyPr/>
        <a:lstStyle/>
        <a:p>
          <a:endParaRPr lang="en-US"/>
        </a:p>
      </dgm:t>
    </dgm:pt>
    <dgm:pt modelId="{E0293FBD-1FAA-40DA-AD28-0B22D0E7EA4C}" type="sibTrans" cxnId="{94A503BD-0E6F-41C5-8D29-01B886ACC7E4}">
      <dgm:prSet/>
      <dgm:spPr/>
      <dgm:t>
        <a:bodyPr/>
        <a:lstStyle/>
        <a:p>
          <a:endParaRPr lang="en-US"/>
        </a:p>
      </dgm:t>
    </dgm:pt>
    <dgm:pt modelId="{6A78E1FA-6594-4AD8-8151-0F1186B1931C}" type="pres">
      <dgm:prSet presAssocID="{91077324-FD6D-4C90-83BF-743D03ACFEF7}" presName="root" presStyleCnt="0">
        <dgm:presLayoutVars>
          <dgm:dir/>
          <dgm:resizeHandles val="exact"/>
        </dgm:presLayoutVars>
      </dgm:prSet>
      <dgm:spPr/>
    </dgm:pt>
    <dgm:pt modelId="{538FF09A-4E17-4872-BD2E-1C5A8CF1287B}" type="pres">
      <dgm:prSet presAssocID="{28D65B15-1DAA-4010-8E15-BBB29B5FB4DF}" presName="compNode" presStyleCnt="0"/>
      <dgm:spPr/>
    </dgm:pt>
    <dgm:pt modelId="{45CC4989-A6A4-4E23-8684-5C98D2CFD7B7}" type="pres">
      <dgm:prSet presAssocID="{28D65B15-1DAA-4010-8E15-BBB29B5FB4DF}" presName="bgRect" presStyleLbl="bgShp" presStyleIdx="0" presStyleCnt="6"/>
      <dgm:spPr/>
    </dgm:pt>
    <dgm:pt modelId="{FACE1644-C7FE-4230-AA64-6CD3DED8BE64}" type="pres">
      <dgm:prSet presAssocID="{28D65B15-1DAA-4010-8E15-BBB29B5FB4D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CBA53FD8-F415-4219-A398-0167946346F5}" type="pres">
      <dgm:prSet presAssocID="{28D65B15-1DAA-4010-8E15-BBB29B5FB4DF}" presName="spaceRect" presStyleCnt="0"/>
      <dgm:spPr/>
    </dgm:pt>
    <dgm:pt modelId="{FBDF98FE-7FFB-42AD-8531-C72EBD2C294D}" type="pres">
      <dgm:prSet presAssocID="{28D65B15-1DAA-4010-8E15-BBB29B5FB4DF}" presName="parTx" presStyleLbl="revTx" presStyleIdx="0" presStyleCnt="7">
        <dgm:presLayoutVars>
          <dgm:chMax val="0"/>
          <dgm:chPref val="0"/>
        </dgm:presLayoutVars>
      </dgm:prSet>
      <dgm:spPr/>
    </dgm:pt>
    <dgm:pt modelId="{0B9DBF8E-5520-4BBD-94A1-E9CD9E906B78}" type="pres">
      <dgm:prSet presAssocID="{CDC8A957-B309-4552-B0DF-982C8D5DF092}" presName="sibTrans" presStyleCnt="0"/>
      <dgm:spPr/>
    </dgm:pt>
    <dgm:pt modelId="{CFE97397-CCD8-49FB-9D9D-D0EFCC67B2AA}" type="pres">
      <dgm:prSet presAssocID="{8707685B-37AF-4A44-B8B6-516311F33073}" presName="compNode" presStyleCnt="0"/>
      <dgm:spPr/>
    </dgm:pt>
    <dgm:pt modelId="{F5FF8E31-7C20-40D4-990E-4820AD451E83}" type="pres">
      <dgm:prSet presAssocID="{8707685B-37AF-4A44-B8B6-516311F33073}" presName="bgRect" presStyleLbl="bgShp" presStyleIdx="1" presStyleCnt="6"/>
      <dgm:spPr/>
    </dgm:pt>
    <dgm:pt modelId="{C408C4A6-5CBD-481A-AEAC-4E687A50F8D0}" type="pres">
      <dgm:prSet presAssocID="{8707685B-37AF-4A44-B8B6-516311F3307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322C1180-27DE-48E7-B9D7-1EE1C8700A23}" type="pres">
      <dgm:prSet presAssocID="{8707685B-37AF-4A44-B8B6-516311F33073}" presName="spaceRect" presStyleCnt="0"/>
      <dgm:spPr/>
    </dgm:pt>
    <dgm:pt modelId="{208BF30A-918A-444E-917D-782B237D8DF1}" type="pres">
      <dgm:prSet presAssocID="{8707685B-37AF-4A44-B8B6-516311F33073}" presName="parTx" presStyleLbl="revTx" presStyleIdx="1" presStyleCnt="7">
        <dgm:presLayoutVars>
          <dgm:chMax val="0"/>
          <dgm:chPref val="0"/>
        </dgm:presLayoutVars>
      </dgm:prSet>
      <dgm:spPr/>
    </dgm:pt>
    <dgm:pt modelId="{6DDAD48D-8CA0-4201-9172-296497EBF4A6}" type="pres">
      <dgm:prSet presAssocID="{2E6133A6-7ECD-4E64-949B-339E13FA00A9}" presName="sibTrans" presStyleCnt="0"/>
      <dgm:spPr/>
    </dgm:pt>
    <dgm:pt modelId="{092E8681-81B0-4BD6-A21E-91AD43BAA4B1}" type="pres">
      <dgm:prSet presAssocID="{CC342BCD-9F03-48D9-AF64-32C7BB9FF095}" presName="compNode" presStyleCnt="0"/>
      <dgm:spPr/>
    </dgm:pt>
    <dgm:pt modelId="{D13A517D-F78E-40DA-B993-0438FAD66815}" type="pres">
      <dgm:prSet presAssocID="{CC342BCD-9F03-48D9-AF64-32C7BB9FF095}" presName="bgRect" presStyleLbl="bgShp" presStyleIdx="2" presStyleCnt="6"/>
      <dgm:spPr/>
    </dgm:pt>
    <dgm:pt modelId="{10DCB2DA-099E-4227-9DC0-3101D7B777DD}" type="pres">
      <dgm:prSet presAssocID="{CC342BCD-9F03-48D9-AF64-32C7BB9FF095}"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atistics"/>
        </a:ext>
      </dgm:extLst>
    </dgm:pt>
    <dgm:pt modelId="{7E54F7B5-91C5-441E-960F-65E773BD0691}" type="pres">
      <dgm:prSet presAssocID="{CC342BCD-9F03-48D9-AF64-32C7BB9FF095}" presName="spaceRect" presStyleCnt="0"/>
      <dgm:spPr/>
    </dgm:pt>
    <dgm:pt modelId="{8B62CED4-1629-4D36-892D-FCDFC75FCB0B}" type="pres">
      <dgm:prSet presAssocID="{CC342BCD-9F03-48D9-AF64-32C7BB9FF095}" presName="parTx" presStyleLbl="revTx" presStyleIdx="2" presStyleCnt="7">
        <dgm:presLayoutVars>
          <dgm:chMax val="0"/>
          <dgm:chPref val="0"/>
        </dgm:presLayoutVars>
      </dgm:prSet>
      <dgm:spPr/>
    </dgm:pt>
    <dgm:pt modelId="{34FCBA1E-D747-445E-8107-23399A4F75A7}" type="pres">
      <dgm:prSet presAssocID="{56D0A521-7608-4331-B94C-188040D9ECA3}" presName="sibTrans" presStyleCnt="0"/>
      <dgm:spPr/>
    </dgm:pt>
    <dgm:pt modelId="{6B08B2A4-D4B5-4C04-8A24-DF0379026DF2}" type="pres">
      <dgm:prSet presAssocID="{4D91DF9A-9256-4926-AAC9-5FA8A2133D09}" presName="compNode" presStyleCnt="0"/>
      <dgm:spPr/>
    </dgm:pt>
    <dgm:pt modelId="{C574A146-1BB4-493F-9328-C7120DBC659C}" type="pres">
      <dgm:prSet presAssocID="{4D91DF9A-9256-4926-AAC9-5FA8A2133D09}" presName="bgRect" presStyleLbl="bgShp" presStyleIdx="3" presStyleCnt="6"/>
      <dgm:spPr/>
    </dgm:pt>
    <dgm:pt modelId="{DBBC35E5-13C9-4ACC-B03F-E6AD576BF6E4}" type="pres">
      <dgm:prSet presAssocID="{4D91DF9A-9256-4926-AAC9-5FA8A2133D0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odcast"/>
        </a:ext>
      </dgm:extLst>
    </dgm:pt>
    <dgm:pt modelId="{6697D5C1-A52D-4E14-9F93-0D0F88F21D53}" type="pres">
      <dgm:prSet presAssocID="{4D91DF9A-9256-4926-AAC9-5FA8A2133D09}" presName="spaceRect" presStyleCnt="0"/>
      <dgm:spPr/>
    </dgm:pt>
    <dgm:pt modelId="{0A9CB674-BC15-4FD9-92AA-023BF9AFD29E}" type="pres">
      <dgm:prSet presAssocID="{4D91DF9A-9256-4926-AAC9-5FA8A2133D09}" presName="parTx" presStyleLbl="revTx" presStyleIdx="3" presStyleCnt="7">
        <dgm:presLayoutVars>
          <dgm:chMax val="0"/>
          <dgm:chPref val="0"/>
        </dgm:presLayoutVars>
      </dgm:prSet>
      <dgm:spPr/>
    </dgm:pt>
    <dgm:pt modelId="{CF50E7C0-80D5-4CAD-99BC-E3D840B00A68}" type="pres">
      <dgm:prSet presAssocID="{DF5EADA4-C593-4ADA-8F81-9567DEE91732}" presName="sibTrans" presStyleCnt="0"/>
      <dgm:spPr/>
    </dgm:pt>
    <dgm:pt modelId="{63CCE788-338A-455E-BBFE-327668F5F94B}" type="pres">
      <dgm:prSet presAssocID="{B2E60465-9F0B-4B9D-9ED7-E980F81A2346}" presName="compNode" presStyleCnt="0"/>
      <dgm:spPr/>
    </dgm:pt>
    <dgm:pt modelId="{FD2E447D-331F-48BB-B6E2-F5325113A380}" type="pres">
      <dgm:prSet presAssocID="{B2E60465-9F0B-4B9D-9ED7-E980F81A2346}" presName="bgRect" presStyleLbl="bgShp" presStyleIdx="4" presStyleCnt="6"/>
      <dgm:spPr/>
    </dgm:pt>
    <dgm:pt modelId="{6C54605B-8228-4E96-862F-44E5B1AC9C17}" type="pres">
      <dgm:prSet presAssocID="{B2E60465-9F0B-4B9D-9ED7-E980F81A234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Newspaper"/>
        </a:ext>
      </dgm:extLst>
    </dgm:pt>
    <dgm:pt modelId="{228ECDB3-19D5-430C-8954-EE9202A4E089}" type="pres">
      <dgm:prSet presAssocID="{B2E60465-9F0B-4B9D-9ED7-E980F81A2346}" presName="spaceRect" presStyleCnt="0"/>
      <dgm:spPr/>
    </dgm:pt>
    <dgm:pt modelId="{B540C8CB-94F2-4B92-BFCD-F47D4847EBA7}" type="pres">
      <dgm:prSet presAssocID="{B2E60465-9F0B-4B9D-9ED7-E980F81A2346}" presName="parTx" presStyleLbl="revTx" presStyleIdx="4" presStyleCnt="7">
        <dgm:presLayoutVars>
          <dgm:chMax val="0"/>
          <dgm:chPref val="0"/>
        </dgm:presLayoutVars>
      </dgm:prSet>
      <dgm:spPr/>
    </dgm:pt>
    <dgm:pt modelId="{52364A31-32B6-43C9-892C-2C0AECE6AEFC}" type="pres">
      <dgm:prSet presAssocID="{AC3D2895-9DAC-47FE-8656-78D1E623102F}" presName="sibTrans" presStyleCnt="0"/>
      <dgm:spPr/>
    </dgm:pt>
    <dgm:pt modelId="{01247366-F7E7-420A-AC87-9A85AD8D06F8}" type="pres">
      <dgm:prSet presAssocID="{09F83F24-455C-4742-89A1-898C75A1C2CF}" presName="compNode" presStyleCnt="0"/>
      <dgm:spPr/>
    </dgm:pt>
    <dgm:pt modelId="{788A63A4-544C-4FD9-A5AC-E3C0F8E94DC8}" type="pres">
      <dgm:prSet presAssocID="{09F83F24-455C-4742-89A1-898C75A1C2CF}" presName="bgRect" presStyleLbl="bgShp" presStyleIdx="5" presStyleCnt="6"/>
      <dgm:spPr/>
    </dgm:pt>
    <dgm:pt modelId="{55375773-1F08-4BFD-8AEE-B97F313DF484}" type="pres">
      <dgm:prSet presAssocID="{09F83F24-455C-4742-89A1-898C75A1C2C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ad with Gears"/>
        </a:ext>
      </dgm:extLst>
    </dgm:pt>
    <dgm:pt modelId="{D5E011C7-1761-44BB-9A13-A9C2EC7D19B2}" type="pres">
      <dgm:prSet presAssocID="{09F83F24-455C-4742-89A1-898C75A1C2CF}" presName="spaceRect" presStyleCnt="0"/>
      <dgm:spPr/>
    </dgm:pt>
    <dgm:pt modelId="{B370A173-72CC-4671-9D9A-927E7C3029B2}" type="pres">
      <dgm:prSet presAssocID="{09F83F24-455C-4742-89A1-898C75A1C2CF}" presName="parTx" presStyleLbl="revTx" presStyleIdx="5" presStyleCnt="7">
        <dgm:presLayoutVars>
          <dgm:chMax val="0"/>
          <dgm:chPref val="0"/>
        </dgm:presLayoutVars>
      </dgm:prSet>
      <dgm:spPr/>
    </dgm:pt>
    <dgm:pt modelId="{F6D1AAB5-1A7F-4C9A-814C-01AFD459AB50}" type="pres">
      <dgm:prSet presAssocID="{09F83F24-455C-4742-89A1-898C75A1C2CF}" presName="desTx" presStyleLbl="revTx" presStyleIdx="6" presStyleCnt="7">
        <dgm:presLayoutVars/>
      </dgm:prSet>
      <dgm:spPr/>
    </dgm:pt>
  </dgm:ptLst>
  <dgm:cxnLst>
    <dgm:cxn modelId="{41918E07-E9A0-40F1-8DB7-990A5F00065F}" srcId="{91077324-FD6D-4C90-83BF-743D03ACFEF7}" destId="{8707685B-37AF-4A44-B8B6-516311F33073}" srcOrd="1" destOrd="0" parTransId="{6EAEEC52-D19C-4472-88C1-004075769AA6}" sibTransId="{2E6133A6-7ECD-4E64-949B-339E13FA00A9}"/>
    <dgm:cxn modelId="{A219080C-8EEC-4347-B629-104921F1D00D}" type="presOf" srcId="{CC342BCD-9F03-48D9-AF64-32C7BB9FF095}" destId="{8B62CED4-1629-4D36-892D-FCDFC75FCB0B}" srcOrd="0" destOrd="0" presId="urn:microsoft.com/office/officeart/2018/2/layout/IconVerticalSolidList"/>
    <dgm:cxn modelId="{D7B65F29-61B3-4A95-9BDA-0CEFB539B5AE}" type="presOf" srcId="{4D91DF9A-9256-4926-AAC9-5FA8A2133D09}" destId="{0A9CB674-BC15-4FD9-92AA-023BF9AFD29E}" srcOrd="0" destOrd="0" presId="urn:microsoft.com/office/officeart/2018/2/layout/IconVerticalSolidList"/>
    <dgm:cxn modelId="{30F0E82A-9C8B-4E1A-8559-61A2DDC069DD}" type="presOf" srcId="{7CAB37BD-E355-4B9B-8833-802982566C2B}" destId="{F6D1AAB5-1A7F-4C9A-814C-01AFD459AB50}" srcOrd="0" destOrd="1" presId="urn:microsoft.com/office/officeart/2018/2/layout/IconVerticalSolidList"/>
    <dgm:cxn modelId="{E6A60E4D-5615-4E8A-825A-73EC4C4E48A4}" srcId="{91077324-FD6D-4C90-83BF-743D03ACFEF7}" destId="{09F83F24-455C-4742-89A1-898C75A1C2CF}" srcOrd="5" destOrd="0" parTransId="{69466F51-7D98-47E2-97D5-66EE33CF1F55}" sibTransId="{6896C8FC-97A7-49A5-BA60-E89C2EF286C1}"/>
    <dgm:cxn modelId="{CD26F06E-F78C-4168-971D-940BC63F9F65}" srcId="{91077324-FD6D-4C90-83BF-743D03ACFEF7}" destId="{CC342BCD-9F03-48D9-AF64-32C7BB9FF095}" srcOrd="2" destOrd="0" parTransId="{0FEC4E83-791E-44A6-8D80-830296846C18}" sibTransId="{56D0A521-7608-4331-B94C-188040D9ECA3}"/>
    <dgm:cxn modelId="{D7467351-C414-4684-8A0E-7F021F8DB3B6}" type="presOf" srcId="{B2E60465-9F0B-4B9D-9ED7-E980F81A2346}" destId="{B540C8CB-94F2-4B92-BFCD-F47D4847EBA7}" srcOrd="0" destOrd="0" presId="urn:microsoft.com/office/officeart/2018/2/layout/IconVerticalSolidList"/>
    <dgm:cxn modelId="{82433C7E-C0AA-428C-9AA3-4903914F742A}" type="presOf" srcId="{91077324-FD6D-4C90-83BF-743D03ACFEF7}" destId="{6A78E1FA-6594-4AD8-8151-0F1186B1931C}" srcOrd="0" destOrd="0" presId="urn:microsoft.com/office/officeart/2018/2/layout/IconVerticalSolidList"/>
    <dgm:cxn modelId="{6A2FAD88-B8D4-4F89-87E8-BE6CADA54516}" type="presOf" srcId="{2B1EC0DC-66DF-40A3-9A7B-9FB49C803A46}" destId="{F6D1AAB5-1A7F-4C9A-814C-01AFD459AB50}" srcOrd="0" destOrd="0" presId="urn:microsoft.com/office/officeart/2018/2/layout/IconVerticalSolidList"/>
    <dgm:cxn modelId="{79BD588B-D87B-4164-B9F0-ADE913A9D5D9}" srcId="{09F83F24-455C-4742-89A1-898C75A1C2CF}" destId="{2B1EC0DC-66DF-40A3-9A7B-9FB49C803A46}" srcOrd="0" destOrd="0" parTransId="{1A3F1F75-DA7D-42BA-8647-104600DDD342}" sibTransId="{08368566-849A-42C0-9CC0-49F9B388DDB4}"/>
    <dgm:cxn modelId="{33685998-FC42-41CA-8291-FB6F7362F2F5}" srcId="{91077324-FD6D-4C90-83BF-743D03ACFEF7}" destId="{B2E60465-9F0B-4B9D-9ED7-E980F81A2346}" srcOrd="4" destOrd="0" parTransId="{22094352-CB26-4FD9-B83A-769C89534A9B}" sibTransId="{AC3D2895-9DAC-47FE-8656-78D1E623102F}"/>
    <dgm:cxn modelId="{66ED0EB8-3EF2-4883-975B-0F9EFE9E14BB}" type="presOf" srcId="{8707685B-37AF-4A44-B8B6-516311F33073}" destId="{208BF30A-918A-444E-917D-782B237D8DF1}" srcOrd="0" destOrd="0" presId="urn:microsoft.com/office/officeart/2018/2/layout/IconVerticalSolidList"/>
    <dgm:cxn modelId="{94A503BD-0E6F-41C5-8D29-01B886ACC7E4}" srcId="{09F83F24-455C-4742-89A1-898C75A1C2CF}" destId="{7CAB37BD-E355-4B9B-8833-802982566C2B}" srcOrd="1" destOrd="0" parTransId="{79848D61-7F05-4C58-B6A2-F37ACF0E210B}" sibTransId="{E0293FBD-1FAA-40DA-AD28-0B22D0E7EA4C}"/>
    <dgm:cxn modelId="{55B193C7-265B-44FA-90C4-B934D0C037EB}" type="presOf" srcId="{09F83F24-455C-4742-89A1-898C75A1C2CF}" destId="{B370A173-72CC-4671-9D9A-927E7C3029B2}" srcOrd="0" destOrd="0" presId="urn:microsoft.com/office/officeart/2018/2/layout/IconVerticalSolidList"/>
    <dgm:cxn modelId="{A869A5DB-621C-4C8B-8DB9-DD902B4C2AD4}" srcId="{91077324-FD6D-4C90-83BF-743D03ACFEF7}" destId="{4D91DF9A-9256-4926-AAC9-5FA8A2133D09}" srcOrd="3" destOrd="0" parTransId="{FC5A9180-4901-4DCA-8DFD-5C95C0D1CBE9}" sibTransId="{DF5EADA4-C593-4ADA-8F81-9567DEE91732}"/>
    <dgm:cxn modelId="{985F2BFA-6670-4A4D-A858-98418A979A62}" srcId="{91077324-FD6D-4C90-83BF-743D03ACFEF7}" destId="{28D65B15-1DAA-4010-8E15-BBB29B5FB4DF}" srcOrd="0" destOrd="0" parTransId="{F53DF42A-E4EC-4B11-90E6-0EF853B8C6F0}" sibTransId="{CDC8A957-B309-4552-B0DF-982C8D5DF092}"/>
    <dgm:cxn modelId="{7FA95AFE-4D8D-4A14-8714-6BDEBE459D7A}" type="presOf" srcId="{28D65B15-1DAA-4010-8E15-BBB29B5FB4DF}" destId="{FBDF98FE-7FFB-42AD-8531-C72EBD2C294D}" srcOrd="0" destOrd="0" presId="urn:microsoft.com/office/officeart/2018/2/layout/IconVerticalSolidList"/>
    <dgm:cxn modelId="{D371FCDC-90CC-46DA-9DD4-7ECAC60E1884}" type="presParOf" srcId="{6A78E1FA-6594-4AD8-8151-0F1186B1931C}" destId="{538FF09A-4E17-4872-BD2E-1C5A8CF1287B}" srcOrd="0" destOrd="0" presId="urn:microsoft.com/office/officeart/2018/2/layout/IconVerticalSolidList"/>
    <dgm:cxn modelId="{260E8B05-4321-4ECA-9AC9-9DAA56CAF2E3}" type="presParOf" srcId="{538FF09A-4E17-4872-BD2E-1C5A8CF1287B}" destId="{45CC4989-A6A4-4E23-8684-5C98D2CFD7B7}" srcOrd="0" destOrd="0" presId="urn:microsoft.com/office/officeart/2018/2/layout/IconVerticalSolidList"/>
    <dgm:cxn modelId="{7DFA087E-7089-49F2-8E72-75C62DE34E4A}" type="presParOf" srcId="{538FF09A-4E17-4872-BD2E-1C5A8CF1287B}" destId="{FACE1644-C7FE-4230-AA64-6CD3DED8BE64}" srcOrd="1" destOrd="0" presId="urn:microsoft.com/office/officeart/2018/2/layout/IconVerticalSolidList"/>
    <dgm:cxn modelId="{C415CDA8-EC4F-416F-B9A6-D7092BF8864A}" type="presParOf" srcId="{538FF09A-4E17-4872-BD2E-1C5A8CF1287B}" destId="{CBA53FD8-F415-4219-A398-0167946346F5}" srcOrd="2" destOrd="0" presId="urn:microsoft.com/office/officeart/2018/2/layout/IconVerticalSolidList"/>
    <dgm:cxn modelId="{FB70BAE0-15B7-43E0-830B-B1630FFAFB9D}" type="presParOf" srcId="{538FF09A-4E17-4872-BD2E-1C5A8CF1287B}" destId="{FBDF98FE-7FFB-42AD-8531-C72EBD2C294D}" srcOrd="3" destOrd="0" presId="urn:microsoft.com/office/officeart/2018/2/layout/IconVerticalSolidList"/>
    <dgm:cxn modelId="{B329C28E-49EB-4D38-8282-C05874362861}" type="presParOf" srcId="{6A78E1FA-6594-4AD8-8151-0F1186B1931C}" destId="{0B9DBF8E-5520-4BBD-94A1-E9CD9E906B78}" srcOrd="1" destOrd="0" presId="urn:microsoft.com/office/officeart/2018/2/layout/IconVerticalSolidList"/>
    <dgm:cxn modelId="{14D582DB-7187-442E-BFE4-DB255249914C}" type="presParOf" srcId="{6A78E1FA-6594-4AD8-8151-0F1186B1931C}" destId="{CFE97397-CCD8-49FB-9D9D-D0EFCC67B2AA}" srcOrd="2" destOrd="0" presId="urn:microsoft.com/office/officeart/2018/2/layout/IconVerticalSolidList"/>
    <dgm:cxn modelId="{B429436A-54C1-4A6F-BFBE-89870D52962B}" type="presParOf" srcId="{CFE97397-CCD8-49FB-9D9D-D0EFCC67B2AA}" destId="{F5FF8E31-7C20-40D4-990E-4820AD451E83}" srcOrd="0" destOrd="0" presId="urn:microsoft.com/office/officeart/2018/2/layout/IconVerticalSolidList"/>
    <dgm:cxn modelId="{2B3ABA03-F939-408F-8FC7-3C9B07E46BE6}" type="presParOf" srcId="{CFE97397-CCD8-49FB-9D9D-D0EFCC67B2AA}" destId="{C408C4A6-5CBD-481A-AEAC-4E687A50F8D0}" srcOrd="1" destOrd="0" presId="urn:microsoft.com/office/officeart/2018/2/layout/IconVerticalSolidList"/>
    <dgm:cxn modelId="{3DB6D92D-12D1-4600-9FBF-BD6644A229FA}" type="presParOf" srcId="{CFE97397-CCD8-49FB-9D9D-D0EFCC67B2AA}" destId="{322C1180-27DE-48E7-B9D7-1EE1C8700A23}" srcOrd="2" destOrd="0" presId="urn:microsoft.com/office/officeart/2018/2/layout/IconVerticalSolidList"/>
    <dgm:cxn modelId="{7DD32B6D-0DF4-4D8C-9CA2-116378B50CF3}" type="presParOf" srcId="{CFE97397-CCD8-49FB-9D9D-D0EFCC67B2AA}" destId="{208BF30A-918A-444E-917D-782B237D8DF1}" srcOrd="3" destOrd="0" presId="urn:microsoft.com/office/officeart/2018/2/layout/IconVerticalSolidList"/>
    <dgm:cxn modelId="{13A73D9A-3BA1-4626-994B-B28D688EB74A}" type="presParOf" srcId="{6A78E1FA-6594-4AD8-8151-0F1186B1931C}" destId="{6DDAD48D-8CA0-4201-9172-296497EBF4A6}" srcOrd="3" destOrd="0" presId="urn:microsoft.com/office/officeart/2018/2/layout/IconVerticalSolidList"/>
    <dgm:cxn modelId="{E71ED046-9BD1-4A4D-96F2-5FF35C5C1FCB}" type="presParOf" srcId="{6A78E1FA-6594-4AD8-8151-0F1186B1931C}" destId="{092E8681-81B0-4BD6-A21E-91AD43BAA4B1}" srcOrd="4" destOrd="0" presId="urn:microsoft.com/office/officeart/2018/2/layout/IconVerticalSolidList"/>
    <dgm:cxn modelId="{0DFCA994-449B-47A8-8AAA-83A24DC84CB5}" type="presParOf" srcId="{092E8681-81B0-4BD6-A21E-91AD43BAA4B1}" destId="{D13A517D-F78E-40DA-B993-0438FAD66815}" srcOrd="0" destOrd="0" presId="urn:microsoft.com/office/officeart/2018/2/layout/IconVerticalSolidList"/>
    <dgm:cxn modelId="{973CC118-2E11-4987-8C2E-28E94BEE18C6}" type="presParOf" srcId="{092E8681-81B0-4BD6-A21E-91AD43BAA4B1}" destId="{10DCB2DA-099E-4227-9DC0-3101D7B777DD}" srcOrd="1" destOrd="0" presId="urn:microsoft.com/office/officeart/2018/2/layout/IconVerticalSolidList"/>
    <dgm:cxn modelId="{2B5E8950-A5F0-421D-91B7-B5267CAF900E}" type="presParOf" srcId="{092E8681-81B0-4BD6-A21E-91AD43BAA4B1}" destId="{7E54F7B5-91C5-441E-960F-65E773BD0691}" srcOrd="2" destOrd="0" presId="urn:microsoft.com/office/officeart/2018/2/layout/IconVerticalSolidList"/>
    <dgm:cxn modelId="{70BF574E-9DF7-4C20-8694-0AA920B15920}" type="presParOf" srcId="{092E8681-81B0-4BD6-A21E-91AD43BAA4B1}" destId="{8B62CED4-1629-4D36-892D-FCDFC75FCB0B}" srcOrd="3" destOrd="0" presId="urn:microsoft.com/office/officeart/2018/2/layout/IconVerticalSolidList"/>
    <dgm:cxn modelId="{471D9B5C-5E39-45B1-8443-89F265D4F4C2}" type="presParOf" srcId="{6A78E1FA-6594-4AD8-8151-0F1186B1931C}" destId="{34FCBA1E-D747-445E-8107-23399A4F75A7}" srcOrd="5" destOrd="0" presId="urn:microsoft.com/office/officeart/2018/2/layout/IconVerticalSolidList"/>
    <dgm:cxn modelId="{47FF0BEC-B87C-4ACF-9499-4E413C0933CF}" type="presParOf" srcId="{6A78E1FA-6594-4AD8-8151-0F1186B1931C}" destId="{6B08B2A4-D4B5-4C04-8A24-DF0379026DF2}" srcOrd="6" destOrd="0" presId="urn:microsoft.com/office/officeart/2018/2/layout/IconVerticalSolidList"/>
    <dgm:cxn modelId="{ADC0055B-6069-4333-AEA5-234723C61A6E}" type="presParOf" srcId="{6B08B2A4-D4B5-4C04-8A24-DF0379026DF2}" destId="{C574A146-1BB4-493F-9328-C7120DBC659C}" srcOrd="0" destOrd="0" presId="urn:microsoft.com/office/officeart/2018/2/layout/IconVerticalSolidList"/>
    <dgm:cxn modelId="{984FAE19-5688-4A89-A8C7-7F4CCE4E50CF}" type="presParOf" srcId="{6B08B2A4-D4B5-4C04-8A24-DF0379026DF2}" destId="{DBBC35E5-13C9-4ACC-B03F-E6AD576BF6E4}" srcOrd="1" destOrd="0" presId="urn:microsoft.com/office/officeart/2018/2/layout/IconVerticalSolidList"/>
    <dgm:cxn modelId="{896CF395-B20E-4545-B428-64A399123C6E}" type="presParOf" srcId="{6B08B2A4-D4B5-4C04-8A24-DF0379026DF2}" destId="{6697D5C1-A52D-4E14-9F93-0D0F88F21D53}" srcOrd="2" destOrd="0" presId="urn:microsoft.com/office/officeart/2018/2/layout/IconVerticalSolidList"/>
    <dgm:cxn modelId="{9337906C-3841-43D8-B7D3-44E7287C8A10}" type="presParOf" srcId="{6B08B2A4-D4B5-4C04-8A24-DF0379026DF2}" destId="{0A9CB674-BC15-4FD9-92AA-023BF9AFD29E}" srcOrd="3" destOrd="0" presId="urn:microsoft.com/office/officeart/2018/2/layout/IconVerticalSolidList"/>
    <dgm:cxn modelId="{3B5362A6-3BF6-4FA8-8138-5DD1B14E019D}" type="presParOf" srcId="{6A78E1FA-6594-4AD8-8151-0F1186B1931C}" destId="{CF50E7C0-80D5-4CAD-99BC-E3D840B00A68}" srcOrd="7" destOrd="0" presId="urn:microsoft.com/office/officeart/2018/2/layout/IconVerticalSolidList"/>
    <dgm:cxn modelId="{C33199BC-AE86-4D12-B41D-6FE40299BF7F}" type="presParOf" srcId="{6A78E1FA-6594-4AD8-8151-0F1186B1931C}" destId="{63CCE788-338A-455E-BBFE-327668F5F94B}" srcOrd="8" destOrd="0" presId="urn:microsoft.com/office/officeart/2018/2/layout/IconVerticalSolidList"/>
    <dgm:cxn modelId="{DC853394-740E-4D4E-9016-E3265A4113EA}" type="presParOf" srcId="{63CCE788-338A-455E-BBFE-327668F5F94B}" destId="{FD2E447D-331F-48BB-B6E2-F5325113A380}" srcOrd="0" destOrd="0" presId="urn:microsoft.com/office/officeart/2018/2/layout/IconVerticalSolidList"/>
    <dgm:cxn modelId="{0D8D3D1A-9A2E-4D01-8718-EA640232E9BD}" type="presParOf" srcId="{63CCE788-338A-455E-BBFE-327668F5F94B}" destId="{6C54605B-8228-4E96-862F-44E5B1AC9C17}" srcOrd="1" destOrd="0" presId="urn:microsoft.com/office/officeart/2018/2/layout/IconVerticalSolidList"/>
    <dgm:cxn modelId="{079CEAC8-D8EF-4CB7-ADBD-9B7F6297FB05}" type="presParOf" srcId="{63CCE788-338A-455E-BBFE-327668F5F94B}" destId="{228ECDB3-19D5-430C-8954-EE9202A4E089}" srcOrd="2" destOrd="0" presId="urn:microsoft.com/office/officeart/2018/2/layout/IconVerticalSolidList"/>
    <dgm:cxn modelId="{B7C71E0D-66CB-4681-8F03-64A41B398992}" type="presParOf" srcId="{63CCE788-338A-455E-BBFE-327668F5F94B}" destId="{B540C8CB-94F2-4B92-BFCD-F47D4847EBA7}" srcOrd="3" destOrd="0" presId="urn:microsoft.com/office/officeart/2018/2/layout/IconVerticalSolidList"/>
    <dgm:cxn modelId="{5AD9DE98-C848-4172-A306-99BDDD22756C}" type="presParOf" srcId="{6A78E1FA-6594-4AD8-8151-0F1186B1931C}" destId="{52364A31-32B6-43C9-892C-2C0AECE6AEFC}" srcOrd="9" destOrd="0" presId="urn:microsoft.com/office/officeart/2018/2/layout/IconVerticalSolidList"/>
    <dgm:cxn modelId="{91DACF65-34D8-4760-BFE4-184E926C532A}" type="presParOf" srcId="{6A78E1FA-6594-4AD8-8151-0F1186B1931C}" destId="{01247366-F7E7-420A-AC87-9A85AD8D06F8}" srcOrd="10" destOrd="0" presId="urn:microsoft.com/office/officeart/2018/2/layout/IconVerticalSolidList"/>
    <dgm:cxn modelId="{E84F23F0-FE53-4E8F-839B-5300D4F205AF}" type="presParOf" srcId="{01247366-F7E7-420A-AC87-9A85AD8D06F8}" destId="{788A63A4-544C-4FD9-A5AC-E3C0F8E94DC8}" srcOrd="0" destOrd="0" presId="urn:microsoft.com/office/officeart/2018/2/layout/IconVerticalSolidList"/>
    <dgm:cxn modelId="{E9E98F25-8BD1-41AD-A5D3-6B18D10CB952}" type="presParOf" srcId="{01247366-F7E7-420A-AC87-9A85AD8D06F8}" destId="{55375773-1F08-4BFD-8AEE-B97F313DF484}" srcOrd="1" destOrd="0" presId="urn:microsoft.com/office/officeart/2018/2/layout/IconVerticalSolidList"/>
    <dgm:cxn modelId="{3B8FE5B2-5DFB-49DA-85E8-A511ACF1F24E}" type="presParOf" srcId="{01247366-F7E7-420A-AC87-9A85AD8D06F8}" destId="{D5E011C7-1761-44BB-9A13-A9C2EC7D19B2}" srcOrd="2" destOrd="0" presId="urn:microsoft.com/office/officeart/2018/2/layout/IconVerticalSolidList"/>
    <dgm:cxn modelId="{B82A19A6-BD2E-4186-AB6E-B2F22B57F5BD}" type="presParOf" srcId="{01247366-F7E7-420A-AC87-9A85AD8D06F8}" destId="{B370A173-72CC-4671-9D9A-927E7C3029B2}" srcOrd="3" destOrd="0" presId="urn:microsoft.com/office/officeart/2018/2/layout/IconVerticalSolidList"/>
    <dgm:cxn modelId="{248E53C0-9DE0-4BE4-AABD-6A412A5BD13F}" type="presParOf" srcId="{01247366-F7E7-420A-AC87-9A85AD8D06F8}" destId="{F6D1AAB5-1A7F-4C9A-814C-01AFD459AB50}"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A4BDC7-565B-477E-B851-178B563536B1}" type="doc">
      <dgm:prSet loTypeId="urn:microsoft.com/office/officeart/2005/8/layout/vList2" loCatId="list" qsTypeId="urn:microsoft.com/office/officeart/2005/8/quickstyle/simple2" qsCatId="simple" csTypeId="urn:microsoft.com/office/officeart/2005/8/colors/accent4_2" csCatId="accent4" phldr="1"/>
      <dgm:spPr/>
      <dgm:t>
        <a:bodyPr/>
        <a:lstStyle/>
        <a:p>
          <a:endParaRPr lang="en-US"/>
        </a:p>
      </dgm:t>
    </dgm:pt>
    <dgm:pt modelId="{CF82C9AA-09B0-4F06-9A31-AAFC4D9A292E}">
      <dgm:prSet/>
      <dgm:spPr/>
      <dgm:t>
        <a:bodyPr/>
        <a:lstStyle/>
        <a:p>
          <a:r>
            <a:rPr lang="en-US"/>
            <a:t>Questions to consider:</a:t>
          </a:r>
        </a:p>
      </dgm:t>
    </dgm:pt>
    <dgm:pt modelId="{8B92EBF4-662F-4CB6-AFBD-7B051AF4E498}" type="parTrans" cxnId="{714741A7-C252-45C6-998E-3286B574E9BB}">
      <dgm:prSet/>
      <dgm:spPr/>
      <dgm:t>
        <a:bodyPr/>
        <a:lstStyle/>
        <a:p>
          <a:endParaRPr lang="en-US"/>
        </a:p>
      </dgm:t>
    </dgm:pt>
    <dgm:pt modelId="{1DC144A1-D3AF-4B10-91EF-1A60FD7F7FB8}" type="sibTrans" cxnId="{714741A7-C252-45C6-998E-3286B574E9BB}">
      <dgm:prSet/>
      <dgm:spPr/>
      <dgm:t>
        <a:bodyPr/>
        <a:lstStyle/>
        <a:p>
          <a:endParaRPr lang="en-US"/>
        </a:p>
      </dgm:t>
    </dgm:pt>
    <dgm:pt modelId="{148D4085-589B-4155-9A72-5A738756504A}">
      <dgm:prSet/>
      <dgm:spPr/>
      <dgm:t>
        <a:bodyPr/>
        <a:lstStyle/>
        <a:p>
          <a:r>
            <a:rPr lang="en-US"/>
            <a:t>How much time do your students spend working </a:t>
          </a:r>
          <a:r>
            <a:rPr lang="en-US" i="1"/>
            <a:t>without</a:t>
          </a:r>
          <a:r>
            <a:rPr lang="en-US"/>
            <a:t> teacher support, and is this appropriate for their age level? </a:t>
          </a:r>
        </a:p>
      </dgm:t>
    </dgm:pt>
    <dgm:pt modelId="{E8CC4528-6DEE-4A81-AB29-37B2695131C3}" type="parTrans" cxnId="{528CD4FD-5C25-45DD-BFDC-D836802B7D67}">
      <dgm:prSet/>
      <dgm:spPr/>
      <dgm:t>
        <a:bodyPr/>
        <a:lstStyle/>
        <a:p>
          <a:endParaRPr lang="en-US"/>
        </a:p>
      </dgm:t>
    </dgm:pt>
    <dgm:pt modelId="{A89509F0-F842-4C62-847C-0C8C917FE274}" type="sibTrans" cxnId="{528CD4FD-5C25-45DD-BFDC-D836802B7D67}">
      <dgm:prSet/>
      <dgm:spPr/>
      <dgm:t>
        <a:bodyPr/>
        <a:lstStyle/>
        <a:p>
          <a:endParaRPr lang="en-US"/>
        </a:p>
      </dgm:t>
    </dgm:pt>
    <dgm:pt modelId="{5FD0D999-244B-4DA1-859F-A95BDA445822}">
      <dgm:prSet/>
      <dgm:spPr/>
      <dgm:t>
        <a:bodyPr/>
        <a:lstStyle/>
        <a:p>
          <a:r>
            <a:rPr lang="en-US"/>
            <a:t>How effective is that independent learning time?</a:t>
          </a:r>
        </a:p>
      </dgm:t>
    </dgm:pt>
    <dgm:pt modelId="{2BFD707C-EE09-4DC4-A205-2235ECC601C1}" type="parTrans" cxnId="{C77CFC25-32FB-4C19-B1FD-8F818697FDCA}">
      <dgm:prSet/>
      <dgm:spPr/>
      <dgm:t>
        <a:bodyPr/>
        <a:lstStyle/>
        <a:p>
          <a:endParaRPr lang="en-US"/>
        </a:p>
      </dgm:t>
    </dgm:pt>
    <dgm:pt modelId="{8FABEADE-3812-469F-B261-C88C080D1990}" type="sibTrans" cxnId="{C77CFC25-32FB-4C19-B1FD-8F818697FDCA}">
      <dgm:prSet/>
      <dgm:spPr/>
      <dgm:t>
        <a:bodyPr/>
        <a:lstStyle/>
        <a:p>
          <a:endParaRPr lang="en-US"/>
        </a:p>
      </dgm:t>
    </dgm:pt>
    <dgm:pt modelId="{5061468B-5579-40F4-82E3-E67E6837483F}" type="pres">
      <dgm:prSet presAssocID="{A3A4BDC7-565B-477E-B851-178B563536B1}" presName="linear" presStyleCnt="0">
        <dgm:presLayoutVars>
          <dgm:animLvl val="lvl"/>
          <dgm:resizeHandles val="exact"/>
        </dgm:presLayoutVars>
      </dgm:prSet>
      <dgm:spPr/>
    </dgm:pt>
    <dgm:pt modelId="{B823BF0F-2965-44FC-A067-CB5A5C0ED608}" type="pres">
      <dgm:prSet presAssocID="{CF82C9AA-09B0-4F06-9A31-AAFC4D9A292E}" presName="parentText" presStyleLbl="node1" presStyleIdx="0" presStyleCnt="1" custScaleY="148097" custLinFactNeighborX="-523" custLinFactNeighborY="-49798">
        <dgm:presLayoutVars>
          <dgm:chMax val="0"/>
          <dgm:bulletEnabled val="1"/>
        </dgm:presLayoutVars>
      </dgm:prSet>
      <dgm:spPr/>
    </dgm:pt>
    <dgm:pt modelId="{36790DA1-E789-4257-85A5-48D94BEEC2A2}" type="pres">
      <dgm:prSet presAssocID="{CF82C9AA-09B0-4F06-9A31-AAFC4D9A292E}" presName="childText" presStyleLbl="revTx" presStyleIdx="0" presStyleCnt="1">
        <dgm:presLayoutVars>
          <dgm:bulletEnabled val="1"/>
        </dgm:presLayoutVars>
      </dgm:prSet>
      <dgm:spPr/>
    </dgm:pt>
  </dgm:ptLst>
  <dgm:cxnLst>
    <dgm:cxn modelId="{C77CFC25-32FB-4C19-B1FD-8F818697FDCA}" srcId="{CF82C9AA-09B0-4F06-9A31-AAFC4D9A292E}" destId="{5FD0D999-244B-4DA1-859F-A95BDA445822}" srcOrd="1" destOrd="0" parTransId="{2BFD707C-EE09-4DC4-A205-2235ECC601C1}" sibTransId="{8FABEADE-3812-469F-B261-C88C080D1990}"/>
    <dgm:cxn modelId="{46803239-806D-4DD7-B52D-0F4B60A65975}" type="presOf" srcId="{148D4085-589B-4155-9A72-5A738756504A}" destId="{36790DA1-E789-4257-85A5-48D94BEEC2A2}" srcOrd="0" destOrd="0" presId="urn:microsoft.com/office/officeart/2005/8/layout/vList2"/>
    <dgm:cxn modelId="{15F3A673-37DA-4B31-9BCF-017B6EBFE9EC}" type="presOf" srcId="{A3A4BDC7-565B-477E-B851-178B563536B1}" destId="{5061468B-5579-40F4-82E3-E67E6837483F}" srcOrd="0" destOrd="0" presId="urn:microsoft.com/office/officeart/2005/8/layout/vList2"/>
    <dgm:cxn modelId="{714741A7-C252-45C6-998E-3286B574E9BB}" srcId="{A3A4BDC7-565B-477E-B851-178B563536B1}" destId="{CF82C9AA-09B0-4F06-9A31-AAFC4D9A292E}" srcOrd="0" destOrd="0" parTransId="{8B92EBF4-662F-4CB6-AFBD-7B051AF4E498}" sibTransId="{1DC144A1-D3AF-4B10-91EF-1A60FD7F7FB8}"/>
    <dgm:cxn modelId="{A6127BC0-E595-41BD-BB89-95C6CCF63AB6}" type="presOf" srcId="{CF82C9AA-09B0-4F06-9A31-AAFC4D9A292E}" destId="{B823BF0F-2965-44FC-A067-CB5A5C0ED608}" srcOrd="0" destOrd="0" presId="urn:microsoft.com/office/officeart/2005/8/layout/vList2"/>
    <dgm:cxn modelId="{465057F9-2C12-4816-BB00-D73B863B81CF}" type="presOf" srcId="{5FD0D999-244B-4DA1-859F-A95BDA445822}" destId="{36790DA1-E789-4257-85A5-48D94BEEC2A2}" srcOrd="0" destOrd="1" presId="urn:microsoft.com/office/officeart/2005/8/layout/vList2"/>
    <dgm:cxn modelId="{528CD4FD-5C25-45DD-BFDC-D836802B7D67}" srcId="{CF82C9AA-09B0-4F06-9A31-AAFC4D9A292E}" destId="{148D4085-589B-4155-9A72-5A738756504A}" srcOrd="0" destOrd="0" parTransId="{E8CC4528-6DEE-4A81-AB29-37B2695131C3}" sibTransId="{A89509F0-F842-4C62-847C-0C8C917FE274}"/>
    <dgm:cxn modelId="{3A9D04FC-E775-4889-B53E-060644BE004B}" type="presParOf" srcId="{5061468B-5579-40F4-82E3-E67E6837483F}" destId="{B823BF0F-2965-44FC-A067-CB5A5C0ED608}" srcOrd="0" destOrd="0" presId="urn:microsoft.com/office/officeart/2005/8/layout/vList2"/>
    <dgm:cxn modelId="{27A75718-76BE-4D6E-9459-AE2FBC5EAF5E}" type="presParOf" srcId="{5061468B-5579-40F4-82E3-E67E6837483F}" destId="{36790DA1-E789-4257-85A5-48D94BEEC2A2}"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5FA5CB-517C-4D46-984A-E30337239B2D}" type="doc">
      <dgm:prSet loTypeId="urn:microsoft.com/office/officeart/2005/8/layout/hierarchy1" loCatId="hierarchy" qsTypeId="urn:microsoft.com/office/officeart/2005/8/quickstyle/simple3" qsCatId="simple" csTypeId="urn:microsoft.com/office/officeart/2005/8/colors/accent5_2" csCatId="accent5"/>
      <dgm:spPr/>
      <dgm:t>
        <a:bodyPr/>
        <a:lstStyle/>
        <a:p>
          <a:endParaRPr lang="en-US"/>
        </a:p>
      </dgm:t>
    </dgm:pt>
    <dgm:pt modelId="{35136926-AE69-4444-A431-25E3807E0819}">
      <dgm:prSet/>
      <dgm:spPr/>
      <dgm:t>
        <a:bodyPr/>
        <a:lstStyle/>
        <a:p>
          <a:r>
            <a:rPr lang="en-US" b="1"/>
            <a:t>If students spend much of the day working independently or in small groups with limited teacher guidance, is this learning time effective?  </a:t>
          </a:r>
          <a:endParaRPr lang="en-US"/>
        </a:p>
      </dgm:t>
    </dgm:pt>
    <dgm:pt modelId="{32FC90F7-6968-4B87-8813-9E71DF58611E}" type="parTrans" cxnId="{47043A70-A3C1-41EC-ABC9-CD23712EAD19}">
      <dgm:prSet/>
      <dgm:spPr/>
      <dgm:t>
        <a:bodyPr/>
        <a:lstStyle/>
        <a:p>
          <a:endParaRPr lang="en-US"/>
        </a:p>
      </dgm:t>
    </dgm:pt>
    <dgm:pt modelId="{17482546-DD5A-4E5E-A388-9F4A9608BA69}" type="sibTrans" cxnId="{47043A70-A3C1-41EC-ABC9-CD23712EAD19}">
      <dgm:prSet/>
      <dgm:spPr/>
      <dgm:t>
        <a:bodyPr/>
        <a:lstStyle/>
        <a:p>
          <a:endParaRPr lang="en-US"/>
        </a:p>
      </dgm:t>
    </dgm:pt>
    <dgm:pt modelId="{E3022D4B-ADBA-4A54-BEBA-331AE3E14986}">
      <dgm:prSet/>
      <dgm:spPr/>
      <dgm:t>
        <a:bodyPr/>
        <a:lstStyle/>
        <a:p>
          <a:r>
            <a:rPr lang="en-US" b="1"/>
            <a:t>How can you maximize the effectiveness of this independent learning time? </a:t>
          </a:r>
          <a:endParaRPr lang="en-US"/>
        </a:p>
      </dgm:t>
    </dgm:pt>
    <dgm:pt modelId="{2043FD48-41A1-4869-8BBD-82872B898C50}" type="parTrans" cxnId="{298AED4F-7687-4069-9ED7-52A0A689F092}">
      <dgm:prSet/>
      <dgm:spPr/>
      <dgm:t>
        <a:bodyPr/>
        <a:lstStyle/>
        <a:p>
          <a:endParaRPr lang="en-US"/>
        </a:p>
      </dgm:t>
    </dgm:pt>
    <dgm:pt modelId="{86FDFADB-FA9E-4B97-8765-9C1F1107E201}" type="sibTrans" cxnId="{298AED4F-7687-4069-9ED7-52A0A689F092}">
      <dgm:prSet/>
      <dgm:spPr/>
      <dgm:t>
        <a:bodyPr/>
        <a:lstStyle/>
        <a:p>
          <a:endParaRPr lang="en-US"/>
        </a:p>
      </dgm:t>
    </dgm:pt>
    <dgm:pt modelId="{D310BAEC-33B0-4489-AB90-90552402A87C}" type="pres">
      <dgm:prSet presAssocID="{875FA5CB-517C-4D46-984A-E30337239B2D}" presName="hierChild1" presStyleCnt="0">
        <dgm:presLayoutVars>
          <dgm:chPref val="1"/>
          <dgm:dir/>
          <dgm:animOne val="branch"/>
          <dgm:animLvl val="lvl"/>
          <dgm:resizeHandles/>
        </dgm:presLayoutVars>
      </dgm:prSet>
      <dgm:spPr/>
    </dgm:pt>
    <dgm:pt modelId="{1DA3176F-CA00-4A28-9D70-368D92E52706}" type="pres">
      <dgm:prSet presAssocID="{35136926-AE69-4444-A431-25E3807E0819}" presName="hierRoot1" presStyleCnt="0"/>
      <dgm:spPr/>
    </dgm:pt>
    <dgm:pt modelId="{9DBC59F5-62A4-4569-B2C5-95EEF09B76D9}" type="pres">
      <dgm:prSet presAssocID="{35136926-AE69-4444-A431-25E3807E0819}" presName="composite" presStyleCnt="0"/>
      <dgm:spPr/>
    </dgm:pt>
    <dgm:pt modelId="{7873E613-4F3B-48DA-9FDC-77FBA27235B2}" type="pres">
      <dgm:prSet presAssocID="{35136926-AE69-4444-A431-25E3807E0819}" presName="background" presStyleLbl="node0" presStyleIdx="0" presStyleCnt="2"/>
      <dgm:spPr/>
    </dgm:pt>
    <dgm:pt modelId="{0C1C1E17-BA9B-4584-9888-50D0AEB044D6}" type="pres">
      <dgm:prSet presAssocID="{35136926-AE69-4444-A431-25E3807E0819}" presName="text" presStyleLbl="fgAcc0" presStyleIdx="0" presStyleCnt="2">
        <dgm:presLayoutVars>
          <dgm:chPref val="3"/>
        </dgm:presLayoutVars>
      </dgm:prSet>
      <dgm:spPr/>
    </dgm:pt>
    <dgm:pt modelId="{0DCB4F90-902B-4F0E-8944-FAB8A198153D}" type="pres">
      <dgm:prSet presAssocID="{35136926-AE69-4444-A431-25E3807E0819}" presName="hierChild2" presStyleCnt="0"/>
      <dgm:spPr/>
    </dgm:pt>
    <dgm:pt modelId="{2B062A15-01FD-497B-B670-4003F4594FD7}" type="pres">
      <dgm:prSet presAssocID="{E3022D4B-ADBA-4A54-BEBA-331AE3E14986}" presName="hierRoot1" presStyleCnt="0"/>
      <dgm:spPr/>
    </dgm:pt>
    <dgm:pt modelId="{9E2B1F27-CE4C-488C-A382-5ED9FCF5924D}" type="pres">
      <dgm:prSet presAssocID="{E3022D4B-ADBA-4A54-BEBA-331AE3E14986}" presName="composite" presStyleCnt="0"/>
      <dgm:spPr/>
    </dgm:pt>
    <dgm:pt modelId="{1BBC2DB7-3E95-4322-B894-8A9B38D10B10}" type="pres">
      <dgm:prSet presAssocID="{E3022D4B-ADBA-4A54-BEBA-331AE3E14986}" presName="background" presStyleLbl="node0" presStyleIdx="1" presStyleCnt="2"/>
      <dgm:spPr/>
    </dgm:pt>
    <dgm:pt modelId="{B5338878-C273-4B04-82F0-46E300D4CCDB}" type="pres">
      <dgm:prSet presAssocID="{E3022D4B-ADBA-4A54-BEBA-331AE3E14986}" presName="text" presStyleLbl="fgAcc0" presStyleIdx="1" presStyleCnt="2">
        <dgm:presLayoutVars>
          <dgm:chPref val="3"/>
        </dgm:presLayoutVars>
      </dgm:prSet>
      <dgm:spPr/>
    </dgm:pt>
    <dgm:pt modelId="{78066ECA-98C1-41DD-B4A3-3F84261B2B3D}" type="pres">
      <dgm:prSet presAssocID="{E3022D4B-ADBA-4A54-BEBA-331AE3E14986}" presName="hierChild2" presStyleCnt="0"/>
      <dgm:spPr/>
    </dgm:pt>
  </dgm:ptLst>
  <dgm:cxnLst>
    <dgm:cxn modelId="{5E225765-65B4-4D33-8030-20B31E9C40BC}" type="presOf" srcId="{875FA5CB-517C-4D46-984A-E30337239B2D}" destId="{D310BAEC-33B0-4489-AB90-90552402A87C}" srcOrd="0" destOrd="0" presId="urn:microsoft.com/office/officeart/2005/8/layout/hierarchy1"/>
    <dgm:cxn modelId="{298AED4F-7687-4069-9ED7-52A0A689F092}" srcId="{875FA5CB-517C-4D46-984A-E30337239B2D}" destId="{E3022D4B-ADBA-4A54-BEBA-331AE3E14986}" srcOrd="1" destOrd="0" parTransId="{2043FD48-41A1-4869-8BBD-82872B898C50}" sibTransId="{86FDFADB-FA9E-4B97-8765-9C1F1107E201}"/>
    <dgm:cxn modelId="{47043A70-A3C1-41EC-ABC9-CD23712EAD19}" srcId="{875FA5CB-517C-4D46-984A-E30337239B2D}" destId="{35136926-AE69-4444-A431-25E3807E0819}" srcOrd="0" destOrd="0" parTransId="{32FC90F7-6968-4B87-8813-9E71DF58611E}" sibTransId="{17482546-DD5A-4E5E-A388-9F4A9608BA69}"/>
    <dgm:cxn modelId="{D389EE9B-EBFF-49A5-899B-DA2CE5241B49}" type="presOf" srcId="{35136926-AE69-4444-A431-25E3807E0819}" destId="{0C1C1E17-BA9B-4584-9888-50D0AEB044D6}" srcOrd="0" destOrd="0" presId="urn:microsoft.com/office/officeart/2005/8/layout/hierarchy1"/>
    <dgm:cxn modelId="{49C4B8E6-957F-45E2-9CD1-CAAFE0E5056F}" type="presOf" srcId="{E3022D4B-ADBA-4A54-BEBA-331AE3E14986}" destId="{B5338878-C273-4B04-82F0-46E300D4CCDB}" srcOrd="0" destOrd="0" presId="urn:microsoft.com/office/officeart/2005/8/layout/hierarchy1"/>
    <dgm:cxn modelId="{296BFBEE-FB2E-4682-BE9B-C0BF523EDD93}" type="presParOf" srcId="{D310BAEC-33B0-4489-AB90-90552402A87C}" destId="{1DA3176F-CA00-4A28-9D70-368D92E52706}" srcOrd="0" destOrd="0" presId="urn:microsoft.com/office/officeart/2005/8/layout/hierarchy1"/>
    <dgm:cxn modelId="{CC8EAC2E-4331-4B4F-B86F-F01C48EFD67F}" type="presParOf" srcId="{1DA3176F-CA00-4A28-9D70-368D92E52706}" destId="{9DBC59F5-62A4-4569-B2C5-95EEF09B76D9}" srcOrd="0" destOrd="0" presId="urn:microsoft.com/office/officeart/2005/8/layout/hierarchy1"/>
    <dgm:cxn modelId="{2B989E22-8A4D-4385-BDFE-C7418A350EA0}" type="presParOf" srcId="{9DBC59F5-62A4-4569-B2C5-95EEF09B76D9}" destId="{7873E613-4F3B-48DA-9FDC-77FBA27235B2}" srcOrd="0" destOrd="0" presId="urn:microsoft.com/office/officeart/2005/8/layout/hierarchy1"/>
    <dgm:cxn modelId="{E060D716-EB17-4ED8-87DD-F28E0E2B0F88}" type="presParOf" srcId="{9DBC59F5-62A4-4569-B2C5-95EEF09B76D9}" destId="{0C1C1E17-BA9B-4584-9888-50D0AEB044D6}" srcOrd="1" destOrd="0" presId="urn:microsoft.com/office/officeart/2005/8/layout/hierarchy1"/>
    <dgm:cxn modelId="{DCECE09C-1C36-442E-879E-C3E4D50F6740}" type="presParOf" srcId="{1DA3176F-CA00-4A28-9D70-368D92E52706}" destId="{0DCB4F90-902B-4F0E-8944-FAB8A198153D}" srcOrd="1" destOrd="0" presId="urn:microsoft.com/office/officeart/2005/8/layout/hierarchy1"/>
    <dgm:cxn modelId="{0EE14CC5-35C8-4C15-A018-704A92F59C0D}" type="presParOf" srcId="{D310BAEC-33B0-4489-AB90-90552402A87C}" destId="{2B062A15-01FD-497B-B670-4003F4594FD7}" srcOrd="1" destOrd="0" presId="urn:microsoft.com/office/officeart/2005/8/layout/hierarchy1"/>
    <dgm:cxn modelId="{FDED2C6A-8B1D-4B64-92F7-EDAF79B52FCC}" type="presParOf" srcId="{2B062A15-01FD-497B-B670-4003F4594FD7}" destId="{9E2B1F27-CE4C-488C-A382-5ED9FCF5924D}" srcOrd="0" destOrd="0" presId="urn:microsoft.com/office/officeart/2005/8/layout/hierarchy1"/>
    <dgm:cxn modelId="{704C3436-F28A-4531-BCD8-CFC4A75ED5DD}" type="presParOf" srcId="{9E2B1F27-CE4C-488C-A382-5ED9FCF5924D}" destId="{1BBC2DB7-3E95-4322-B894-8A9B38D10B10}" srcOrd="0" destOrd="0" presId="urn:microsoft.com/office/officeart/2005/8/layout/hierarchy1"/>
    <dgm:cxn modelId="{4AB1DCC9-D499-481B-A83E-FBDE47877446}" type="presParOf" srcId="{9E2B1F27-CE4C-488C-A382-5ED9FCF5924D}" destId="{B5338878-C273-4B04-82F0-46E300D4CCDB}" srcOrd="1" destOrd="0" presId="urn:microsoft.com/office/officeart/2005/8/layout/hierarchy1"/>
    <dgm:cxn modelId="{F78E4D9F-8014-4721-AD2B-5456E4F70EC6}" type="presParOf" srcId="{2B062A15-01FD-497B-B670-4003F4594FD7}" destId="{78066ECA-98C1-41DD-B4A3-3F84261B2B3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40F4BB-09DC-47DB-8E63-E0D37D4EF917}" type="doc">
      <dgm:prSet loTypeId="urn:microsoft.com/office/officeart/2005/8/layout/bProcess2" loCatId="process" qsTypeId="urn:microsoft.com/office/officeart/2005/8/quickstyle/simple2" qsCatId="simple" csTypeId="urn:microsoft.com/office/officeart/2005/8/colors/accent4_2" csCatId="accent4"/>
      <dgm:spPr/>
      <dgm:t>
        <a:bodyPr/>
        <a:lstStyle/>
        <a:p>
          <a:endParaRPr lang="en-US"/>
        </a:p>
      </dgm:t>
    </dgm:pt>
    <dgm:pt modelId="{CD19BDBD-8A38-4BD1-B6EB-586D59B860BC}">
      <dgm:prSet/>
      <dgm:spPr/>
      <dgm:t>
        <a:bodyPr/>
        <a:lstStyle/>
        <a:p>
          <a:r>
            <a:rPr lang="en-US" i="1"/>
            <a:t>Your task:</a:t>
          </a:r>
          <a:endParaRPr lang="en-US"/>
        </a:p>
      </dgm:t>
    </dgm:pt>
    <dgm:pt modelId="{9D8EC79E-209D-4CC3-8BDF-D4954B5566DA}" type="parTrans" cxnId="{86F83B2B-2FC7-47CF-B37C-A658DB3DAD36}">
      <dgm:prSet/>
      <dgm:spPr/>
      <dgm:t>
        <a:bodyPr/>
        <a:lstStyle/>
        <a:p>
          <a:endParaRPr lang="en-US"/>
        </a:p>
      </dgm:t>
    </dgm:pt>
    <dgm:pt modelId="{07C09B5E-EB52-42A7-B417-8CDC873FEDFE}" type="sibTrans" cxnId="{86F83B2B-2FC7-47CF-B37C-A658DB3DAD36}">
      <dgm:prSet/>
      <dgm:spPr/>
      <dgm:t>
        <a:bodyPr/>
        <a:lstStyle/>
        <a:p>
          <a:endParaRPr lang="en-US"/>
        </a:p>
      </dgm:t>
    </dgm:pt>
    <dgm:pt modelId="{9CC541A8-183D-4A99-B344-432BB8F1B5AC}">
      <dgm:prSet/>
      <dgm:spPr/>
      <dgm:t>
        <a:bodyPr/>
        <a:lstStyle/>
        <a:p>
          <a:r>
            <a:rPr lang="en-US"/>
            <a:t>Rotate to each station in the gallery walk.</a:t>
          </a:r>
        </a:p>
      </dgm:t>
    </dgm:pt>
    <dgm:pt modelId="{B13EC7EC-05BF-459C-ADC8-25CE7FD624E4}" type="parTrans" cxnId="{561D9A76-BDCB-46CB-A2B1-E0CAE43A1F83}">
      <dgm:prSet/>
      <dgm:spPr/>
      <dgm:t>
        <a:bodyPr/>
        <a:lstStyle/>
        <a:p>
          <a:endParaRPr lang="en-US"/>
        </a:p>
      </dgm:t>
    </dgm:pt>
    <dgm:pt modelId="{215CCF2C-C7CD-4C24-83BF-C2E49750B6C4}" type="sibTrans" cxnId="{561D9A76-BDCB-46CB-A2B1-E0CAE43A1F83}">
      <dgm:prSet/>
      <dgm:spPr/>
      <dgm:t>
        <a:bodyPr/>
        <a:lstStyle/>
        <a:p>
          <a:endParaRPr lang="en-US"/>
        </a:p>
      </dgm:t>
    </dgm:pt>
    <dgm:pt modelId="{B3D2E5CB-EC71-403D-9B7F-8DE029CA7688}">
      <dgm:prSet/>
      <dgm:spPr/>
      <dgm:t>
        <a:bodyPr/>
        <a:lstStyle/>
        <a:p>
          <a:r>
            <a:rPr lang="en-US"/>
            <a:t>Take pictures, jot down ideas, and/or make mental notes. </a:t>
          </a:r>
        </a:p>
      </dgm:t>
    </dgm:pt>
    <dgm:pt modelId="{23C96C33-DF65-40E1-AB9A-39E3F55D1EF5}" type="parTrans" cxnId="{776B956C-5C4A-438F-85D0-A1DDD1DA47DF}">
      <dgm:prSet/>
      <dgm:spPr/>
      <dgm:t>
        <a:bodyPr/>
        <a:lstStyle/>
        <a:p>
          <a:endParaRPr lang="en-US"/>
        </a:p>
      </dgm:t>
    </dgm:pt>
    <dgm:pt modelId="{40E49E19-CCE7-4922-B14C-754D1F35EFCF}" type="sibTrans" cxnId="{776B956C-5C4A-438F-85D0-A1DDD1DA47DF}">
      <dgm:prSet/>
      <dgm:spPr/>
      <dgm:t>
        <a:bodyPr/>
        <a:lstStyle/>
        <a:p>
          <a:endParaRPr lang="en-US"/>
        </a:p>
      </dgm:t>
    </dgm:pt>
    <dgm:pt modelId="{81459F1F-1B57-4C37-ABEC-6C862D238241}">
      <dgm:prSet/>
      <dgm:spPr/>
      <dgm:t>
        <a:bodyPr/>
        <a:lstStyle/>
        <a:p>
          <a:r>
            <a:rPr lang="en-US"/>
            <a:t>What do you notice? </a:t>
          </a:r>
        </a:p>
      </dgm:t>
    </dgm:pt>
    <dgm:pt modelId="{F058E0AE-ED9C-431A-B728-D36A4D7D3E96}" type="parTrans" cxnId="{078FB3B9-4B0D-41CD-A559-710EEA57FFA1}">
      <dgm:prSet/>
      <dgm:spPr/>
      <dgm:t>
        <a:bodyPr/>
        <a:lstStyle/>
        <a:p>
          <a:endParaRPr lang="en-US"/>
        </a:p>
      </dgm:t>
    </dgm:pt>
    <dgm:pt modelId="{23607458-E4F5-4205-8911-9DD46F7F3F75}" type="sibTrans" cxnId="{078FB3B9-4B0D-41CD-A559-710EEA57FFA1}">
      <dgm:prSet/>
      <dgm:spPr/>
      <dgm:t>
        <a:bodyPr/>
        <a:lstStyle/>
        <a:p>
          <a:endParaRPr lang="en-US"/>
        </a:p>
      </dgm:t>
    </dgm:pt>
    <dgm:pt modelId="{9FD4857E-31B8-46FB-9658-386CC7AE5240}">
      <dgm:prSet/>
      <dgm:spPr/>
      <dgm:t>
        <a:bodyPr/>
        <a:lstStyle/>
        <a:p>
          <a:r>
            <a:rPr lang="en-US"/>
            <a:t>What learning supports are provided for ELs in this classroom? </a:t>
          </a:r>
        </a:p>
      </dgm:t>
    </dgm:pt>
    <dgm:pt modelId="{91378A0F-A188-4425-B9B9-4EA547E28848}" type="parTrans" cxnId="{A8E1A34A-1703-46B7-8A50-D45BCF37D4B2}">
      <dgm:prSet/>
      <dgm:spPr/>
      <dgm:t>
        <a:bodyPr/>
        <a:lstStyle/>
        <a:p>
          <a:endParaRPr lang="en-US"/>
        </a:p>
      </dgm:t>
    </dgm:pt>
    <dgm:pt modelId="{02E59625-C6B6-4330-8549-213015A2A9BE}" type="sibTrans" cxnId="{A8E1A34A-1703-46B7-8A50-D45BCF37D4B2}">
      <dgm:prSet/>
      <dgm:spPr/>
      <dgm:t>
        <a:bodyPr/>
        <a:lstStyle/>
        <a:p>
          <a:endParaRPr lang="en-US"/>
        </a:p>
      </dgm:t>
    </dgm:pt>
    <dgm:pt modelId="{2F5CD022-1F0F-4B4E-95EC-7C36D1790B7D}" type="pres">
      <dgm:prSet presAssocID="{3540F4BB-09DC-47DB-8E63-E0D37D4EF917}" presName="diagram" presStyleCnt="0">
        <dgm:presLayoutVars>
          <dgm:dir/>
          <dgm:resizeHandles/>
        </dgm:presLayoutVars>
      </dgm:prSet>
      <dgm:spPr/>
    </dgm:pt>
    <dgm:pt modelId="{E45E9513-DD63-45B2-B638-4F88BB6F958C}" type="pres">
      <dgm:prSet presAssocID="{CD19BDBD-8A38-4BD1-B6EB-586D59B860BC}" presName="firstNode" presStyleLbl="node1" presStyleIdx="0" presStyleCnt="5">
        <dgm:presLayoutVars>
          <dgm:bulletEnabled val="1"/>
        </dgm:presLayoutVars>
      </dgm:prSet>
      <dgm:spPr/>
    </dgm:pt>
    <dgm:pt modelId="{EDE3CFD1-F043-4C3B-9CC5-A17D8A3AB964}" type="pres">
      <dgm:prSet presAssocID="{07C09B5E-EB52-42A7-B417-8CDC873FEDFE}" presName="sibTrans" presStyleLbl="sibTrans2D1" presStyleIdx="0" presStyleCnt="4"/>
      <dgm:spPr/>
    </dgm:pt>
    <dgm:pt modelId="{A215A10B-2E72-43D5-B070-9B381FCECAE0}" type="pres">
      <dgm:prSet presAssocID="{9CC541A8-183D-4A99-B344-432BB8F1B5AC}" presName="middleNode" presStyleCnt="0"/>
      <dgm:spPr/>
    </dgm:pt>
    <dgm:pt modelId="{8509269C-DA1F-4756-9DE4-0A7F15CC6B5F}" type="pres">
      <dgm:prSet presAssocID="{9CC541A8-183D-4A99-B344-432BB8F1B5AC}" presName="padding" presStyleLbl="node1" presStyleIdx="0" presStyleCnt="5"/>
      <dgm:spPr/>
    </dgm:pt>
    <dgm:pt modelId="{0625BB07-3F9C-4502-B181-9920A6281CC7}" type="pres">
      <dgm:prSet presAssocID="{9CC541A8-183D-4A99-B344-432BB8F1B5AC}" presName="shape" presStyleLbl="node1" presStyleIdx="1" presStyleCnt="5">
        <dgm:presLayoutVars>
          <dgm:bulletEnabled val="1"/>
        </dgm:presLayoutVars>
      </dgm:prSet>
      <dgm:spPr/>
    </dgm:pt>
    <dgm:pt modelId="{8374CB2E-90D9-4A96-A823-9A4D3C8954B5}" type="pres">
      <dgm:prSet presAssocID="{215CCF2C-C7CD-4C24-83BF-C2E49750B6C4}" presName="sibTrans" presStyleLbl="sibTrans2D1" presStyleIdx="1" presStyleCnt="4"/>
      <dgm:spPr/>
    </dgm:pt>
    <dgm:pt modelId="{C9454F1A-74F8-49DF-9A51-7F84BE8BE379}" type="pres">
      <dgm:prSet presAssocID="{B3D2E5CB-EC71-403D-9B7F-8DE029CA7688}" presName="middleNode" presStyleCnt="0"/>
      <dgm:spPr/>
    </dgm:pt>
    <dgm:pt modelId="{B7CE3EC6-3B8F-4A11-B294-CAA37AB0A802}" type="pres">
      <dgm:prSet presAssocID="{B3D2E5CB-EC71-403D-9B7F-8DE029CA7688}" presName="padding" presStyleLbl="node1" presStyleIdx="1" presStyleCnt="5"/>
      <dgm:spPr/>
    </dgm:pt>
    <dgm:pt modelId="{9C233D94-59C2-401B-AD71-2E89B2FE6386}" type="pres">
      <dgm:prSet presAssocID="{B3D2E5CB-EC71-403D-9B7F-8DE029CA7688}" presName="shape" presStyleLbl="node1" presStyleIdx="2" presStyleCnt="5">
        <dgm:presLayoutVars>
          <dgm:bulletEnabled val="1"/>
        </dgm:presLayoutVars>
      </dgm:prSet>
      <dgm:spPr/>
    </dgm:pt>
    <dgm:pt modelId="{50C23A73-34F0-4E32-BF4D-5878C53EB4D2}" type="pres">
      <dgm:prSet presAssocID="{40E49E19-CCE7-4922-B14C-754D1F35EFCF}" presName="sibTrans" presStyleLbl="sibTrans2D1" presStyleIdx="2" presStyleCnt="4"/>
      <dgm:spPr/>
    </dgm:pt>
    <dgm:pt modelId="{7DD0EAA7-9A63-42E4-B46D-DBBCB98F2C87}" type="pres">
      <dgm:prSet presAssocID="{81459F1F-1B57-4C37-ABEC-6C862D238241}" presName="middleNode" presStyleCnt="0"/>
      <dgm:spPr/>
    </dgm:pt>
    <dgm:pt modelId="{4EE4354B-B81E-4DAF-B09C-2F33406E5778}" type="pres">
      <dgm:prSet presAssocID="{81459F1F-1B57-4C37-ABEC-6C862D238241}" presName="padding" presStyleLbl="node1" presStyleIdx="2" presStyleCnt="5"/>
      <dgm:spPr/>
    </dgm:pt>
    <dgm:pt modelId="{F0A120B7-8D46-48A4-9CC7-5D18E2E0152A}" type="pres">
      <dgm:prSet presAssocID="{81459F1F-1B57-4C37-ABEC-6C862D238241}" presName="shape" presStyleLbl="node1" presStyleIdx="3" presStyleCnt="5">
        <dgm:presLayoutVars>
          <dgm:bulletEnabled val="1"/>
        </dgm:presLayoutVars>
      </dgm:prSet>
      <dgm:spPr/>
    </dgm:pt>
    <dgm:pt modelId="{51BCB0F7-3EE0-43A2-BB35-CF765C3D6CFE}" type="pres">
      <dgm:prSet presAssocID="{23607458-E4F5-4205-8911-9DD46F7F3F75}" presName="sibTrans" presStyleLbl="sibTrans2D1" presStyleIdx="3" presStyleCnt="4"/>
      <dgm:spPr/>
    </dgm:pt>
    <dgm:pt modelId="{2D040738-D868-4BF8-97A7-AE02B207B2B1}" type="pres">
      <dgm:prSet presAssocID="{9FD4857E-31B8-46FB-9658-386CC7AE5240}" presName="lastNode" presStyleLbl="node1" presStyleIdx="4" presStyleCnt="5">
        <dgm:presLayoutVars>
          <dgm:bulletEnabled val="1"/>
        </dgm:presLayoutVars>
      </dgm:prSet>
      <dgm:spPr/>
    </dgm:pt>
  </dgm:ptLst>
  <dgm:cxnLst>
    <dgm:cxn modelId="{BEDCBA15-7EFA-476F-A8D4-D34671F91337}" type="presOf" srcId="{81459F1F-1B57-4C37-ABEC-6C862D238241}" destId="{F0A120B7-8D46-48A4-9CC7-5D18E2E0152A}" srcOrd="0" destOrd="0" presId="urn:microsoft.com/office/officeart/2005/8/layout/bProcess2"/>
    <dgm:cxn modelId="{45CD5B1B-BB54-4082-A4A6-BB4396ED304D}" type="presOf" srcId="{07C09B5E-EB52-42A7-B417-8CDC873FEDFE}" destId="{EDE3CFD1-F043-4C3B-9CC5-A17D8A3AB964}" srcOrd="0" destOrd="0" presId="urn:microsoft.com/office/officeart/2005/8/layout/bProcess2"/>
    <dgm:cxn modelId="{86F83B2B-2FC7-47CF-B37C-A658DB3DAD36}" srcId="{3540F4BB-09DC-47DB-8E63-E0D37D4EF917}" destId="{CD19BDBD-8A38-4BD1-B6EB-586D59B860BC}" srcOrd="0" destOrd="0" parTransId="{9D8EC79E-209D-4CC3-8BDF-D4954B5566DA}" sibTransId="{07C09B5E-EB52-42A7-B417-8CDC873FEDFE}"/>
    <dgm:cxn modelId="{A2CEA736-4A17-4EF7-892D-E928E52E19E4}" type="presOf" srcId="{CD19BDBD-8A38-4BD1-B6EB-586D59B860BC}" destId="{E45E9513-DD63-45B2-B638-4F88BB6F958C}" srcOrd="0" destOrd="0" presId="urn:microsoft.com/office/officeart/2005/8/layout/bProcess2"/>
    <dgm:cxn modelId="{3652D15E-96B4-4AFA-BFB7-1ED17E1625A2}" type="presOf" srcId="{40E49E19-CCE7-4922-B14C-754D1F35EFCF}" destId="{50C23A73-34F0-4E32-BF4D-5878C53EB4D2}" srcOrd="0" destOrd="0" presId="urn:microsoft.com/office/officeart/2005/8/layout/bProcess2"/>
    <dgm:cxn modelId="{A8E1A34A-1703-46B7-8A50-D45BCF37D4B2}" srcId="{3540F4BB-09DC-47DB-8E63-E0D37D4EF917}" destId="{9FD4857E-31B8-46FB-9658-386CC7AE5240}" srcOrd="4" destOrd="0" parTransId="{91378A0F-A188-4425-B9B9-4EA547E28848}" sibTransId="{02E59625-C6B6-4330-8549-213015A2A9BE}"/>
    <dgm:cxn modelId="{776B956C-5C4A-438F-85D0-A1DDD1DA47DF}" srcId="{3540F4BB-09DC-47DB-8E63-E0D37D4EF917}" destId="{B3D2E5CB-EC71-403D-9B7F-8DE029CA7688}" srcOrd="2" destOrd="0" parTransId="{23C96C33-DF65-40E1-AB9A-39E3F55D1EF5}" sibTransId="{40E49E19-CCE7-4922-B14C-754D1F35EFCF}"/>
    <dgm:cxn modelId="{561D9A76-BDCB-46CB-A2B1-E0CAE43A1F83}" srcId="{3540F4BB-09DC-47DB-8E63-E0D37D4EF917}" destId="{9CC541A8-183D-4A99-B344-432BB8F1B5AC}" srcOrd="1" destOrd="0" parTransId="{B13EC7EC-05BF-459C-ADC8-25CE7FD624E4}" sibTransId="{215CCF2C-C7CD-4C24-83BF-C2E49750B6C4}"/>
    <dgm:cxn modelId="{BC249B58-BBE6-4DCD-9D72-82DC25FCC880}" type="presOf" srcId="{9CC541A8-183D-4A99-B344-432BB8F1B5AC}" destId="{0625BB07-3F9C-4502-B181-9920A6281CC7}" srcOrd="0" destOrd="0" presId="urn:microsoft.com/office/officeart/2005/8/layout/bProcess2"/>
    <dgm:cxn modelId="{CA3EF57C-B687-4608-8030-D8E46D93F16E}" type="presOf" srcId="{23607458-E4F5-4205-8911-9DD46F7F3F75}" destId="{51BCB0F7-3EE0-43A2-BB35-CF765C3D6CFE}" srcOrd="0" destOrd="0" presId="urn:microsoft.com/office/officeart/2005/8/layout/bProcess2"/>
    <dgm:cxn modelId="{918DF798-B7F1-4AEA-A89D-2795FED8271B}" type="presOf" srcId="{9FD4857E-31B8-46FB-9658-386CC7AE5240}" destId="{2D040738-D868-4BF8-97A7-AE02B207B2B1}" srcOrd="0" destOrd="0" presId="urn:microsoft.com/office/officeart/2005/8/layout/bProcess2"/>
    <dgm:cxn modelId="{D1A0F7A0-AB2A-41BB-A1D6-97D8BFA66A80}" type="presOf" srcId="{215CCF2C-C7CD-4C24-83BF-C2E49750B6C4}" destId="{8374CB2E-90D9-4A96-A823-9A4D3C8954B5}" srcOrd="0" destOrd="0" presId="urn:microsoft.com/office/officeart/2005/8/layout/bProcess2"/>
    <dgm:cxn modelId="{078FB3B9-4B0D-41CD-A559-710EEA57FFA1}" srcId="{3540F4BB-09DC-47DB-8E63-E0D37D4EF917}" destId="{81459F1F-1B57-4C37-ABEC-6C862D238241}" srcOrd="3" destOrd="0" parTransId="{F058E0AE-ED9C-431A-B728-D36A4D7D3E96}" sibTransId="{23607458-E4F5-4205-8911-9DD46F7F3F75}"/>
    <dgm:cxn modelId="{C95181C8-0EB1-4221-82B2-7AE230626ED1}" type="presOf" srcId="{B3D2E5CB-EC71-403D-9B7F-8DE029CA7688}" destId="{9C233D94-59C2-401B-AD71-2E89B2FE6386}" srcOrd="0" destOrd="0" presId="urn:microsoft.com/office/officeart/2005/8/layout/bProcess2"/>
    <dgm:cxn modelId="{099805EE-B170-4FC9-956C-D63C056095B4}" type="presOf" srcId="{3540F4BB-09DC-47DB-8E63-E0D37D4EF917}" destId="{2F5CD022-1F0F-4B4E-95EC-7C36D1790B7D}" srcOrd="0" destOrd="0" presId="urn:microsoft.com/office/officeart/2005/8/layout/bProcess2"/>
    <dgm:cxn modelId="{480194BB-5F9F-4F89-A4BB-3553E6A01AEF}" type="presParOf" srcId="{2F5CD022-1F0F-4B4E-95EC-7C36D1790B7D}" destId="{E45E9513-DD63-45B2-B638-4F88BB6F958C}" srcOrd="0" destOrd="0" presId="urn:microsoft.com/office/officeart/2005/8/layout/bProcess2"/>
    <dgm:cxn modelId="{C20CB2FE-8D04-4D1E-B385-26E1F6079B16}" type="presParOf" srcId="{2F5CD022-1F0F-4B4E-95EC-7C36D1790B7D}" destId="{EDE3CFD1-F043-4C3B-9CC5-A17D8A3AB964}" srcOrd="1" destOrd="0" presId="urn:microsoft.com/office/officeart/2005/8/layout/bProcess2"/>
    <dgm:cxn modelId="{DB93B2C7-88E2-4D9F-9663-1058B73E37C3}" type="presParOf" srcId="{2F5CD022-1F0F-4B4E-95EC-7C36D1790B7D}" destId="{A215A10B-2E72-43D5-B070-9B381FCECAE0}" srcOrd="2" destOrd="0" presId="urn:microsoft.com/office/officeart/2005/8/layout/bProcess2"/>
    <dgm:cxn modelId="{FDA1CF90-5B91-4C08-9D5F-B7E6F9575629}" type="presParOf" srcId="{A215A10B-2E72-43D5-B070-9B381FCECAE0}" destId="{8509269C-DA1F-4756-9DE4-0A7F15CC6B5F}" srcOrd="0" destOrd="0" presId="urn:microsoft.com/office/officeart/2005/8/layout/bProcess2"/>
    <dgm:cxn modelId="{BF509B7E-30E1-4EC4-9DA9-88951791236A}" type="presParOf" srcId="{A215A10B-2E72-43D5-B070-9B381FCECAE0}" destId="{0625BB07-3F9C-4502-B181-9920A6281CC7}" srcOrd="1" destOrd="0" presId="urn:microsoft.com/office/officeart/2005/8/layout/bProcess2"/>
    <dgm:cxn modelId="{24C6222C-0AB6-43D0-9E52-7815C161414B}" type="presParOf" srcId="{2F5CD022-1F0F-4B4E-95EC-7C36D1790B7D}" destId="{8374CB2E-90D9-4A96-A823-9A4D3C8954B5}" srcOrd="3" destOrd="0" presId="urn:microsoft.com/office/officeart/2005/8/layout/bProcess2"/>
    <dgm:cxn modelId="{DAFD89EB-853E-45EC-8906-277DA257518E}" type="presParOf" srcId="{2F5CD022-1F0F-4B4E-95EC-7C36D1790B7D}" destId="{C9454F1A-74F8-49DF-9A51-7F84BE8BE379}" srcOrd="4" destOrd="0" presId="urn:microsoft.com/office/officeart/2005/8/layout/bProcess2"/>
    <dgm:cxn modelId="{C2406525-B854-4ADE-914C-8D98BDA03ADC}" type="presParOf" srcId="{C9454F1A-74F8-49DF-9A51-7F84BE8BE379}" destId="{B7CE3EC6-3B8F-4A11-B294-CAA37AB0A802}" srcOrd="0" destOrd="0" presId="urn:microsoft.com/office/officeart/2005/8/layout/bProcess2"/>
    <dgm:cxn modelId="{AE39CBDC-504D-4D01-B18D-212DEC41B6AC}" type="presParOf" srcId="{C9454F1A-74F8-49DF-9A51-7F84BE8BE379}" destId="{9C233D94-59C2-401B-AD71-2E89B2FE6386}" srcOrd="1" destOrd="0" presId="urn:microsoft.com/office/officeart/2005/8/layout/bProcess2"/>
    <dgm:cxn modelId="{D2FE3C68-7DB2-4911-93DF-6F25831DC9FC}" type="presParOf" srcId="{2F5CD022-1F0F-4B4E-95EC-7C36D1790B7D}" destId="{50C23A73-34F0-4E32-BF4D-5878C53EB4D2}" srcOrd="5" destOrd="0" presId="urn:microsoft.com/office/officeart/2005/8/layout/bProcess2"/>
    <dgm:cxn modelId="{446BD72A-FA27-4521-859B-8C54B8EDFF03}" type="presParOf" srcId="{2F5CD022-1F0F-4B4E-95EC-7C36D1790B7D}" destId="{7DD0EAA7-9A63-42E4-B46D-DBBCB98F2C87}" srcOrd="6" destOrd="0" presId="urn:microsoft.com/office/officeart/2005/8/layout/bProcess2"/>
    <dgm:cxn modelId="{B4E45CE5-3C91-4B71-AAEE-A603BAB55083}" type="presParOf" srcId="{7DD0EAA7-9A63-42E4-B46D-DBBCB98F2C87}" destId="{4EE4354B-B81E-4DAF-B09C-2F33406E5778}" srcOrd="0" destOrd="0" presId="urn:microsoft.com/office/officeart/2005/8/layout/bProcess2"/>
    <dgm:cxn modelId="{E3272B44-931D-4EBC-9660-1D7F0BE1861A}" type="presParOf" srcId="{7DD0EAA7-9A63-42E4-B46D-DBBCB98F2C87}" destId="{F0A120B7-8D46-48A4-9CC7-5D18E2E0152A}" srcOrd="1" destOrd="0" presId="urn:microsoft.com/office/officeart/2005/8/layout/bProcess2"/>
    <dgm:cxn modelId="{C2E785DF-EC75-431C-A2A9-5AC6415A8DB5}" type="presParOf" srcId="{2F5CD022-1F0F-4B4E-95EC-7C36D1790B7D}" destId="{51BCB0F7-3EE0-43A2-BB35-CF765C3D6CFE}" srcOrd="7" destOrd="0" presId="urn:microsoft.com/office/officeart/2005/8/layout/bProcess2"/>
    <dgm:cxn modelId="{CE94489D-4BE9-44B4-ADCE-63F4477DAD33}" type="presParOf" srcId="{2F5CD022-1F0F-4B4E-95EC-7C36D1790B7D}" destId="{2D040738-D868-4BF8-97A7-AE02B207B2B1}" srcOrd="8"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2F36DA-8152-46FB-AED3-859E136FC672}" type="doc">
      <dgm:prSet loTypeId="urn:microsoft.com/office/officeart/2005/8/layout/process5" loCatId="process" qsTypeId="urn:microsoft.com/office/officeart/2005/8/quickstyle/simple3" qsCatId="simple" csTypeId="urn:microsoft.com/office/officeart/2005/8/colors/colorful2" csCatId="colorful"/>
      <dgm:spPr/>
      <dgm:t>
        <a:bodyPr/>
        <a:lstStyle/>
        <a:p>
          <a:endParaRPr lang="en-US"/>
        </a:p>
      </dgm:t>
    </dgm:pt>
    <dgm:pt modelId="{522B8392-6233-4D12-9FA7-37D5A0298023}">
      <dgm:prSet/>
      <dgm:spPr/>
      <dgm:t>
        <a:bodyPr/>
        <a:lstStyle/>
        <a:p>
          <a:r>
            <a:rPr lang="en-US"/>
            <a:t>Have a conversation at your table.</a:t>
          </a:r>
        </a:p>
      </dgm:t>
    </dgm:pt>
    <dgm:pt modelId="{8E8F8EA3-13CD-4241-BD44-C5BAA565DD49}" type="parTrans" cxnId="{345429E5-EA0A-4E8C-AA54-36817955BD1F}">
      <dgm:prSet/>
      <dgm:spPr/>
      <dgm:t>
        <a:bodyPr/>
        <a:lstStyle/>
        <a:p>
          <a:endParaRPr lang="en-US"/>
        </a:p>
      </dgm:t>
    </dgm:pt>
    <dgm:pt modelId="{5FC4F36A-562E-44DF-A66E-D682E8351B37}" type="sibTrans" cxnId="{345429E5-EA0A-4E8C-AA54-36817955BD1F}">
      <dgm:prSet/>
      <dgm:spPr/>
      <dgm:t>
        <a:bodyPr/>
        <a:lstStyle/>
        <a:p>
          <a:endParaRPr lang="en-US"/>
        </a:p>
      </dgm:t>
    </dgm:pt>
    <dgm:pt modelId="{0C49837E-F341-4415-BFFF-22A660198758}">
      <dgm:prSet/>
      <dgm:spPr/>
      <dgm:t>
        <a:bodyPr/>
        <a:lstStyle/>
        <a:p>
          <a:r>
            <a:rPr lang="en-US"/>
            <a:t>What did you notice? What supports are available for ELs?</a:t>
          </a:r>
        </a:p>
      </dgm:t>
    </dgm:pt>
    <dgm:pt modelId="{EF2F4D94-2026-4598-84F5-7AF3B0C88ECF}" type="parTrans" cxnId="{33461E56-4BDE-4362-9488-BA6C6B2F7597}">
      <dgm:prSet/>
      <dgm:spPr/>
      <dgm:t>
        <a:bodyPr/>
        <a:lstStyle/>
        <a:p>
          <a:endParaRPr lang="en-US"/>
        </a:p>
      </dgm:t>
    </dgm:pt>
    <dgm:pt modelId="{0BCF278E-91D3-4886-BE7C-2F0F5DB7D150}" type="sibTrans" cxnId="{33461E56-4BDE-4362-9488-BA6C6B2F7597}">
      <dgm:prSet/>
      <dgm:spPr/>
      <dgm:t>
        <a:bodyPr/>
        <a:lstStyle/>
        <a:p>
          <a:endParaRPr lang="en-US"/>
        </a:p>
      </dgm:t>
    </dgm:pt>
    <dgm:pt modelId="{82F9782B-30B5-4CE7-814E-91CCDECD444A}" type="pres">
      <dgm:prSet presAssocID="{442F36DA-8152-46FB-AED3-859E136FC672}" presName="diagram" presStyleCnt="0">
        <dgm:presLayoutVars>
          <dgm:dir/>
          <dgm:resizeHandles val="exact"/>
        </dgm:presLayoutVars>
      </dgm:prSet>
      <dgm:spPr/>
    </dgm:pt>
    <dgm:pt modelId="{F1C4D12D-DD4D-4F7D-9D82-84BDF6A8C332}" type="pres">
      <dgm:prSet presAssocID="{522B8392-6233-4D12-9FA7-37D5A0298023}" presName="node" presStyleLbl="node1" presStyleIdx="0" presStyleCnt="2">
        <dgm:presLayoutVars>
          <dgm:bulletEnabled val="1"/>
        </dgm:presLayoutVars>
      </dgm:prSet>
      <dgm:spPr/>
    </dgm:pt>
    <dgm:pt modelId="{2744F36D-F09E-4FBA-A63A-3F4A24DA9964}" type="pres">
      <dgm:prSet presAssocID="{5FC4F36A-562E-44DF-A66E-D682E8351B37}" presName="sibTrans" presStyleLbl="sibTrans2D1" presStyleIdx="0" presStyleCnt="1"/>
      <dgm:spPr/>
    </dgm:pt>
    <dgm:pt modelId="{7428972E-89DD-4108-8531-C1A4DE6756E4}" type="pres">
      <dgm:prSet presAssocID="{5FC4F36A-562E-44DF-A66E-D682E8351B37}" presName="connectorText" presStyleLbl="sibTrans2D1" presStyleIdx="0" presStyleCnt="1"/>
      <dgm:spPr/>
    </dgm:pt>
    <dgm:pt modelId="{AA560A81-4D0B-446B-85C2-3C2A173BC44A}" type="pres">
      <dgm:prSet presAssocID="{0C49837E-F341-4415-BFFF-22A660198758}" presName="node" presStyleLbl="node1" presStyleIdx="1" presStyleCnt="2">
        <dgm:presLayoutVars>
          <dgm:bulletEnabled val="1"/>
        </dgm:presLayoutVars>
      </dgm:prSet>
      <dgm:spPr/>
    </dgm:pt>
  </dgm:ptLst>
  <dgm:cxnLst>
    <dgm:cxn modelId="{24EB850F-A26D-418A-8C3B-FA6192B3C6E3}" type="presOf" srcId="{442F36DA-8152-46FB-AED3-859E136FC672}" destId="{82F9782B-30B5-4CE7-814E-91CCDECD444A}" srcOrd="0" destOrd="0" presId="urn:microsoft.com/office/officeart/2005/8/layout/process5"/>
    <dgm:cxn modelId="{CD604021-EBBC-49E8-8EF5-B80F37075917}" type="presOf" srcId="{0C49837E-F341-4415-BFFF-22A660198758}" destId="{AA560A81-4D0B-446B-85C2-3C2A173BC44A}" srcOrd="0" destOrd="0" presId="urn:microsoft.com/office/officeart/2005/8/layout/process5"/>
    <dgm:cxn modelId="{73C79325-69E1-4746-8954-C12F44217D2E}" type="presOf" srcId="{522B8392-6233-4D12-9FA7-37D5A0298023}" destId="{F1C4D12D-DD4D-4F7D-9D82-84BDF6A8C332}" srcOrd="0" destOrd="0" presId="urn:microsoft.com/office/officeart/2005/8/layout/process5"/>
    <dgm:cxn modelId="{33461E56-4BDE-4362-9488-BA6C6B2F7597}" srcId="{442F36DA-8152-46FB-AED3-859E136FC672}" destId="{0C49837E-F341-4415-BFFF-22A660198758}" srcOrd="1" destOrd="0" parTransId="{EF2F4D94-2026-4598-84F5-7AF3B0C88ECF}" sibTransId="{0BCF278E-91D3-4886-BE7C-2F0F5DB7D150}"/>
    <dgm:cxn modelId="{8B5D0F78-8B17-412B-85E0-65727118148C}" type="presOf" srcId="{5FC4F36A-562E-44DF-A66E-D682E8351B37}" destId="{2744F36D-F09E-4FBA-A63A-3F4A24DA9964}" srcOrd="0" destOrd="0" presId="urn:microsoft.com/office/officeart/2005/8/layout/process5"/>
    <dgm:cxn modelId="{2C05BD99-81E0-4329-98BD-7660EEADFC3F}" type="presOf" srcId="{5FC4F36A-562E-44DF-A66E-D682E8351B37}" destId="{7428972E-89DD-4108-8531-C1A4DE6756E4}" srcOrd="1" destOrd="0" presId="urn:microsoft.com/office/officeart/2005/8/layout/process5"/>
    <dgm:cxn modelId="{345429E5-EA0A-4E8C-AA54-36817955BD1F}" srcId="{442F36DA-8152-46FB-AED3-859E136FC672}" destId="{522B8392-6233-4D12-9FA7-37D5A0298023}" srcOrd="0" destOrd="0" parTransId="{8E8F8EA3-13CD-4241-BD44-C5BAA565DD49}" sibTransId="{5FC4F36A-562E-44DF-A66E-D682E8351B37}"/>
    <dgm:cxn modelId="{5A50EE54-4258-45BA-A0CF-A642A76B1AE6}" type="presParOf" srcId="{82F9782B-30B5-4CE7-814E-91CCDECD444A}" destId="{F1C4D12D-DD4D-4F7D-9D82-84BDF6A8C332}" srcOrd="0" destOrd="0" presId="urn:microsoft.com/office/officeart/2005/8/layout/process5"/>
    <dgm:cxn modelId="{90FDE0C1-E1FD-4CB4-A37E-4F3D691CDB2C}" type="presParOf" srcId="{82F9782B-30B5-4CE7-814E-91CCDECD444A}" destId="{2744F36D-F09E-4FBA-A63A-3F4A24DA9964}" srcOrd="1" destOrd="0" presId="urn:microsoft.com/office/officeart/2005/8/layout/process5"/>
    <dgm:cxn modelId="{22B07A10-CD40-4291-AB6F-C7D918A0385F}" type="presParOf" srcId="{2744F36D-F09E-4FBA-A63A-3F4A24DA9964}" destId="{7428972E-89DD-4108-8531-C1A4DE6756E4}" srcOrd="0" destOrd="0" presId="urn:microsoft.com/office/officeart/2005/8/layout/process5"/>
    <dgm:cxn modelId="{EBB63409-0307-4BEF-8E83-D802BAFB4C9C}" type="presParOf" srcId="{82F9782B-30B5-4CE7-814E-91CCDECD444A}" destId="{AA560A81-4D0B-446B-85C2-3C2A173BC44A}" srcOrd="2"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D291294-85A3-461E-B35E-B60737BBB2EA}" type="doc">
      <dgm:prSet loTypeId="urn:microsoft.com/office/officeart/2016/7/layout/VerticalHollowActionList" loCatId="List" qsTypeId="urn:microsoft.com/office/officeart/2005/8/quickstyle/simple1" qsCatId="simple" csTypeId="urn:microsoft.com/office/officeart/2005/8/colors/accent1_2" csCatId="accent1" phldr="1"/>
      <dgm:spPr/>
      <dgm:t>
        <a:bodyPr/>
        <a:lstStyle/>
        <a:p>
          <a:endParaRPr lang="en-US"/>
        </a:p>
      </dgm:t>
    </dgm:pt>
    <dgm:pt modelId="{90C679AE-579B-418D-848B-9CC5F3889F0B}">
      <dgm:prSet/>
      <dgm:spPr/>
      <dgm:t>
        <a:bodyPr/>
        <a:lstStyle/>
        <a:p>
          <a:r>
            <a:rPr lang="en-US"/>
            <a:t>Set</a:t>
          </a:r>
        </a:p>
      </dgm:t>
    </dgm:pt>
    <dgm:pt modelId="{92363AEF-A33A-4AF9-BFEE-96AEB6E564EB}" type="parTrans" cxnId="{2BFFA7F8-9E3E-4861-AEB6-C0A6DF63F339}">
      <dgm:prSet/>
      <dgm:spPr/>
      <dgm:t>
        <a:bodyPr/>
        <a:lstStyle/>
        <a:p>
          <a:endParaRPr lang="en-US"/>
        </a:p>
      </dgm:t>
    </dgm:pt>
    <dgm:pt modelId="{C5393F38-CF89-4C00-8190-90BA65E02098}" type="sibTrans" cxnId="{2BFFA7F8-9E3E-4861-AEB6-C0A6DF63F339}">
      <dgm:prSet/>
      <dgm:spPr/>
      <dgm:t>
        <a:bodyPr/>
        <a:lstStyle/>
        <a:p>
          <a:endParaRPr lang="en-US"/>
        </a:p>
      </dgm:t>
    </dgm:pt>
    <dgm:pt modelId="{1EE6518E-0DD2-46B0-9B39-0C92ED1C2D8C}">
      <dgm:prSet/>
      <dgm:spPr/>
      <dgm:t>
        <a:bodyPr/>
        <a:lstStyle/>
        <a:p>
          <a:r>
            <a:rPr lang="en-US"/>
            <a:t>the tone for respectful learning</a:t>
          </a:r>
        </a:p>
      </dgm:t>
    </dgm:pt>
    <dgm:pt modelId="{17F2A97A-F589-4F7C-A8C7-200E5BFF569A}" type="parTrans" cxnId="{E1CE9643-A264-4C67-9FE5-E5F99CF5B70C}">
      <dgm:prSet/>
      <dgm:spPr/>
      <dgm:t>
        <a:bodyPr/>
        <a:lstStyle/>
        <a:p>
          <a:endParaRPr lang="en-US"/>
        </a:p>
      </dgm:t>
    </dgm:pt>
    <dgm:pt modelId="{02CCD12F-6711-40CC-82BB-5975B3761FF4}" type="sibTrans" cxnId="{E1CE9643-A264-4C67-9FE5-E5F99CF5B70C}">
      <dgm:prSet/>
      <dgm:spPr/>
      <dgm:t>
        <a:bodyPr/>
        <a:lstStyle/>
        <a:p>
          <a:endParaRPr lang="en-US"/>
        </a:p>
      </dgm:t>
    </dgm:pt>
    <dgm:pt modelId="{94919D58-56D1-4DAA-B7F2-F743FF549035}">
      <dgm:prSet/>
      <dgm:spPr/>
      <dgm:t>
        <a:bodyPr/>
        <a:lstStyle/>
        <a:p>
          <a:r>
            <a:rPr lang="en-US"/>
            <a:t>Establish</a:t>
          </a:r>
        </a:p>
      </dgm:t>
    </dgm:pt>
    <dgm:pt modelId="{0C0833D1-BCC4-4DAD-9B42-855DC8C07B11}" type="parTrans" cxnId="{F8C783EF-A942-4E9A-A56A-26DCE4F041DD}">
      <dgm:prSet/>
      <dgm:spPr/>
      <dgm:t>
        <a:bodyPr/>
        <a:lstStyle/>
        <a:p>
          <a:endParaRPr lang="en-US"/>
        </a:p>
      </dgm:t>
    </dgm:pt>
    <dgm:pt modelId="{CF5F0109-6D78-4A83-BCF8-53D18C4F3E9D}" type="sibTrans" cxnId="{F8C783EF-A942-4E9A-A56A-26DCE4F041DD}">
      <dgm:prSet/>
      <dgm:spPr/>
      <dgm:t>
        <a:bodyPr/>
        <a:lstStyle/>
        <a:p>
          <a:endParaRPr lang="en-US"/>
        </a:p>
      </dgm:t>
    </dgm:pt>
    <dgm:pt modelId="{33E5EE7E-5F45-46F5-A349-8C7599E641D6}">
      <dgm:prSet/>
      <dgm:spPr/>
      <dgm:t>
        <a:bodyPr/>
        <a:lstStyle/>
        <a:p>
          <a:r>
            <a:rPr lang="en-US"/>
            <a:t>a climate of trust</a:t>
          </a:r>
        </a:p>
      </dgm:t>
    </dgm:pt>
    <dgm:pt modelId="{0E10E120-95CB-449C-82C6-AB5EA334175A}" type="parTrans" cxnId="{256EEA01-ADDD-470B-9D14-BC3C7D7B81D6}">
      <dgm:prSet/>
      <dgm:spPr/>
      <dgm:t>
        <a:bodyPr/>
        <a:lstStyle/>
        <a:p>
          <a:endParaRPr lang="en-US"/>
        </a:p>
      </dgm:t>
    </dgm:pt>
    <dgm:pt modelId="{CB4D8C2A-D282-4511-91BB-8D74C39413B2}" type="sibTrans" cxnId="{256EEA01-ADDD-470B-9D14-BC3C7D7B81D6}">
      <dgm:prSet/>
      <dgm:spPr/>
      <dgm:t>
        <a:bodyPr/>
        <a:lstStyle/>
        <a:p>
          <a:endParaRPr lang="en-US"/>
        </a:p>
      </dgm:t>
    </dgm:pt>
    <dgm:pt modelId="{BF3F28D9-66E9-4D7F-9B68-9AB68BB13B08}">
      <dgm:prSet/>
      <dgm:spPr/>
      <dgm:t>
        <a:bodyPr/>
        <a:lstStyle/>
        <a:p>
          <a:r>
            <a:rPr lang="en-US"/>
            <a:t>Motivate</a:t>
          </a:r>
        </a:p>
      </dgm:t>
    </dgm:pt>
    <dgm:pt modelId="{9803E648-7CB6-419C-B2DE-018B9C4068E0}" type="parTrans" cxnId="{01D582D5-55E6-49DF-AE01-0D1EFB63994F}">
      <dgm:prSet/>
      <dgm:spPr/>
      <dgm:t>
        <a:bodyPr/>
        <a:lstStyle/>
        <a:p>
          <a:endParaRPr lang="en-US"/>
        </a:p>
      </dgm:t>
    </dgm:pt>
    <dgm:pt modelId="{891E03AA-4D85-4D6B-835C-44CC9636BF00}" type="sibTrans" cxnId="{01D582D5-55E6-49DF-AE01-0D1EFB63994F}">
      <dgm:prSet/>
      <dgm:spPr/>
      <dgm:t>
        <a:bodyPr/>
        <a:lstStyle/>
        <a:p>
          <a:endParaRPr lang="en-US"/>
        </a:p>
      </dgm:t>
    </dgm:pt>
    <dgm:pt modelId="{7947997D-9D84-43C1-81EE-86B5BB1071E2}">
      <dgm:prSet/>
      <dgm:spPr/>
      <dgm:t>
        <a:bodyPr/>
        <a:lstStyle/>
        <a:p>
          <a:r>
            <a:rPr lang="en-US"/>
            <a:t>students to feel significant</a:t>
          </a:r>
        </a:p>
      </dgm:t>
    </dgm:pt>
    <dgm:pt modelId="{B5491696-D892-45E9-9361-D60F61845955}" type="parTrans" cxnId="{B38CC93E-A476-4E43-B9C3-66BA158AD69E}">
      <dgm:prSet/>
      <dgm:spPr/>
      <dgm:t>
        <a:bodyPr/>
        <a:lstStyle/>
        <a:p>
          <a:endParaRPr lang="en-US"/>
        </a:p>
      </dgm:t>
    </dgm:pt>
    <dgm:pt modelId="{1C2ADA58-A765-4BCB-A6B7-34D2A88CF90B}" type="sibTrans" cxnId="{B38CC93E-A476-4E43-B9C3-66BA158AD69E}">
      <dgm:prSet/>
      <dgm:spPr/>
      <dgm:t>
        <a:bodyPr/>
        <a:lstStyle/>
        <a:p>
          <a:endParaRPr lang="en-US"/>
        </a:p>
      </dgm:t>
    </dgm:pt>
    <dgm:pt modelId="{B44B1597-5A6C-4F2D-9E8C-624B3C625117}">
      <dgm:prSet/>
      <dgm:spPr/>
      <dgm:t>
        <a:bodyPr/>
        <a:lstStyle/>
        <a:p>
          <a:r>
            <a:rPr lang="en-US"/>
            <a:t>Create</a:t>
          </a:r>
        </a:p>
      </dgm:t>
    </dgm:pt>
    <dgm:pt modelId="{F1F7C423-02A9-4570-B7F6-188ED7E5E3D1}" type="parTrans" cxnId="{2E3E7426-DD29-4CB0-B5F1-367554207615}">
      <dgm:prSet/>
      <dgm:spPr/>
      <dgm:t>
        <a:bodyPr/>
        <a:lstStyle/>
        <a:p>
          <a:endParaRPr lang="en-US"/>
        </a:p>
      </dgm:t>
    </dgm:pt>
    <dgm:pt modelId="{EE74B54E-C63A-4B32-8DB5-E4447ACE98C1}" type="sibTrans" cxnId="{2E3E7426-DD29-4CB0-B5F1-367554207615}">
      <dgm:prSet/>
      <dgm:spPr/>
      <dgm:t>
        <a:bodyPr/>
        <a:lstStyle/>
        <a:p>
          <a:endParaRPr lang="en-US"/>
        </a:p>
      </dgm:t>
    </dgm:pt>
    <dgm:pt modelId="{3F2938ED-7F28-442F-A7DF-F877C783ADCC}">
      <dgm:prSet/>
      <dgm:spPr/>
      <dgm:t>
        <a:bodyPr/>
        <a:lstStyle/>
        <a:p>
          <a:r>
            <a:rPr lang="en-US"/>
            <a:t>empathy and encourage collaboration, and </a:t>
          </a:r>
        </a:p>
      </dgm:t>
    </dgm:pt>
    <dgm:pt modelId="{15D68FC7-3D99-4BAA-864F-96E51FBE2DBA}" type="parTrans" cxnId="{93B025D2-82A4-42ED-8559-17597C8231EB}">
      <dgm:prSet/>
      <dgm:spPr/>
      <dgm:t>
        <a:bodyPr/>
        <a:lstStyle/>
        <a:p>
          <a:endParaRPr lang="en-US"/>
        </a:p>
      </dgm:t>
    </dgm:pt>
    <dgm:pt modelId="{E3348B86-4A3A-4A58-8496-4D1E35306E8A}" type="sibTrans" cxnId="{93B025D2-82A4-42ED-8559-17597C8231EB}">
      <dgm:prSet/>
      <dgm:spPr/>
      <dgm:t>
        <a:bodyPr/>
        <a:lstStyle/>
        <a:p>
          <a:endParaRPr lang="en-US"/>
        </a:p>
      </dgm:t>
    </dgm:pt>
    <dgm:pt modelId="{F470BF70-A39B-40A9-8198-C5BC1142FC64}">
      <dgm:prSet/>
      <dgm:spPr/>
      <dgm:t>
        <a:bodyPr/>
        <a:lstStyle/>
        <a:p>
          <a:r>
            <a:rPr lang="en-US"/>
            <a:t>Support</a:t>
          </a:r>
        </a:p>
      </dgm:t>
    </dgm:pt>
    <dgm:pt modelId="{ECFA015F-765E-40E2-B125-CECBFE36002B}" type="parTrans" cxnId="{0596DA2F-2E88-4012-8FFC-558399C11F1E}">
      <dgm:prSet/>
      <dgm:spPr/>
      <dgm:t>
        <a:bodyPr/>
        <a:lstStyle/>
        <a:p>
          <a:endParaRPr lang="en-US"/>
        </a:p>
      </dgm:t>
    </dgm:pt>
    <dgm:pt modelId="{C39E71DC-5FFD-41CE-831D-1E60DA5A316E}" type="sibTrans" cxnId="{0596DA2F-2E88-4012-8FFC-558399C11F1E}">
      <dgm:prSet/>
      <dgm:spPr/>
      <dgm:t>
        <a:bodyPr/>
        <a:lstStyle/>
        <a:p>
          <a:endParaRPr lang="en-US"/>
        </a:p>
      </dgm:t>
    </dgm:pt>
    <dgm:pt modelId="{9B207C34-F5DB-48C0-B47F-A8A101EB416D}">
      <dgm:prSet/>
      <dgm:spPr/>
      <dgm:t>
        <a:bodyPr/>
        <a:lstStyle/>
        <a:p>
          <a:r>
            <a:rPr lang="en-US"/>
            <a:t>social, emotional, and academic learning</a:t>
          </a:r>
        </a:p>
      </dgm:t>
    </dgm:pt>
    <dgm:pt modelId="{D1C7E3B6-5D24-47F3-AEFA-EAD82D956050}" type="parTrans" cxnId="{4106EEC4-7CFB-4F12-8204-5257EE860CA5}">
      <dgm:prSet/>
      <dgm:spPr/>
      <dgm:t>
        <a:bodyPr/>
        <a:lstStyle/>
        <a:p>
          <a:endParaRPr lang="en-US"/>
        </a:p>
      </dgm:t>
    </dgm:pt>
    <dgm:pt modelId="{C862D612-7588-4261-8502-09EF7F25153F}" type="sibTrans" cxnId="{4106EEC4-7CFB-4F12-8204-5257EE860CA5}">
      <dgm:prSet/>
      <dgm:spPr/>
      <dgm:t>
        <a:bodyPr/>
        <a:lstStyle/>
        <a:p>
          <a:endParaRPr lang="en-US"/>
        </a:p>
      </dgm:t>
    </dgm:pt>
    <dgm:pt modelId="{EE6B444D-415D-4BF5-BAAD-B97C0AC5058E}" type="pres">
      <dgm:prSet presAssocID="{6D291294-85A3-461E-B35E-B60737BBB2EA}" presName="Name0" presStyleCnt="0">
        <dgm:presLayoutVars>
          <dgm:dir/>
          <dgm:animLvl val="lvl"/>
          <dgm:resizeHandles val="exact"/>
        </dgm:presLayoutVars>
      </dgm:prSet>
      <dgm:spPr/>
    </dgm:pt>
    <dgm:pt modelId="{DF65C44A-84B9-47AF-9445-47A75FEA0310}" type="pres">
      <dgm:prSet presAssocID="{90C679AE-579B-418D-848B-9CC5F3889F0B}" presName="linNode" presStyleCnt="0"/>
      <dgm:spPr/>
    </dgm:pt>
    <dgm:pt modelId="{FDA59572-F032-4347-8DFB-82D1972E2FE3}" type="pres">
      <dgm:prSet presAssocID="{90C679AE-579B-418D-848B-9CC5F3889F0B}" presName="parentText" presStyleLbl="solidFgAcc1" presStyleIdx="0" presStyleCnt="5">
        <dgm:presLayoutVars>
          <dgm:chMax val="1"/>
          <dgm:bulletEnabled/>
        </dgm:presLayoutVars>
      </dgm:prSet>
      <dgm:spPr/>
    </dgm:pt>
    <dgm:pt modelId="{413721A4-54A3-45AB-821D-22356E949D96}" type="pres">
      <dgm:prSet presAssocID="{90C679AE-579B-418D-848B-9CC5F3889F0B}" presName="descendantText" presStyleLbl="alignNode1" presStyleIdx="0" presStyleCnt="5">
        <dgm:presLayoutVars>
          <dgm:bulletEnabled/>
        </dgm:presLayoutVars>
      </dgm:prSet>
      <dgm:spPr/>
    </dgm:pt>
    <dgm:pt modelId="{2B22E0A6-E1B2-4512-9E32-C29B33D27EEE}" type="pres">
      <dgm:prSet presAssocID="{C5393F38-CF89-4C00-8190-90BA65E02098}" presName="sp" presStyleCnt="0"/>
      <dgm:spPr/>
    </dgm:pt>
    <dgm:pt modelId="{81F306E7-7C29-4981-BA4B-DF03C75FAC24}" type="pres">
      <dgm:prSet presAssocID="{94919D58-56D1-4DAA-B7F2-F743FF549035}" presName="linNode" presStyleCnt="0"/>
      <dgm:spPr/>
    </dgm:pt>
    <dgm:pt modelId="{309626BC-F9A9-4634-B7DC-1B634268FD51}" type="pres">
      <dgm:prSet presAssocID="{94919D58-56D1-4DAA-B7F2-F743FF549035}" presName="parentText" presStyleLbl="solidFgAcc1" presStyleIdx="1" presStyleCnt="5">
        <dgm:presLayoutVars>
          <dgm:chMax val="1"/>
          <dgm:bulletEnabled/>
        </dgm:presLayoutVars>
      </dgm:prSet>
      <dgm:spPr/>
    </dgm:pt>
    <dgm:pt modelId="{CCD8967E-3CF2-45F4-94A6-9587C345FD85}" type="pres">
      <dgm:prSet presAssocID="{94919D58-56D1-4DAA-B7F2-F743FF549035}" presName="descendantText" presStyleLbl="alignNode1" presStyleIdx="1" presStyleCnt="5">
        <dgm:presLayoutVars>
          <dgm:bulletEnabled/>
        </dgm:presLayoutVars>
      </dgm:prSet>
      <dgm:spPr/>
    </dgm:pt>
    <dgm:pt modelId="{5E426F14-4B85-476C-80F0-FC1A2535063D}" type="pres">
      <dgm:prSet presAssocID="{CF5F0109-6D78-4A83-BCF8-53D18C4F3E9D}" presName="sp" presStyleCnt="0"/>
      <dgm:spPr/>
    </dgm:pt>
    <dgm:pt modelId="{4D9B17ED-E416-4D04-9A98-0B143ABECC07}" type="pres">
      <dgm:prSet presAssocID="{BF3F28D9-66E9-4D7F-9B68-9AB68BB13B08}" presName="linNode" presStyleCnt="0"/>
      <dgm:spPr/>
    </dgm:pt>
    <dgm:pt modelId="{5B401DFE-EFCB-4653-8BC8-28E3C11CF876}" type="pres">
      <dgm:prSet presAssocID="{BF3F28D9-66E9-4D7F-9B68-9AB68BB13B08}" presName="parentText" presStyleLbl="solidFgAcc1" presStyleIdx="2" presStyleCnt="5">
        <dgm:presLayoutVars>
          <dgm:chMax val="1"/>
          <dgm:bulletEnabled/>
        </dgm:presLayoutVars>
      </dgm:prSet>
      <dgm:spPr/>
    </dgm:pt>
    <dgm:pt modelId="{1A77F065-038F-4DBB-90D8-2DB451ADF6C8}" type="pres">
      <dgm:prSet presAssocID="{BF3F28D9-66E9-4D7F-9B68-9AB68BB13B08}" presName="descendantText" presStyleLbl="alignNode1" presStyleIdx="2" presStyleCnt="5">
        <dgm:presLayoutVars>
          <dgm:bulletEnabled/>
        </dgm:presLayoutVars>
      </dgm:prSet>
      <dgm:spPr/>
    </dgm:pt>
    <dgm:pt modelId="{72357935-B75B-4E3D-9173-99FBC5A5DC70}" type="pres">
      <dgm:prSet presAssocID="{891E03AA-4D85-4D6B-835C-44CC9636BF00}" presName="sp" presStyleCnt="0"/>
      <dgm:spPr/>
    </dgm:pt>
    <dgm:pt modelId="{2FE0CFFC-8498-45D1-9D1A-CC7037823F55}" type="pres">
      <dgm:prSet presAssocID="{B44B1597-5A6C-4F2D-9E8C-624B3C625117}" presName="linNode" presStyleCnt="0"/>
      <dgm:spPr/>
    </dgm:pt>
    <dgm:pt modelId="{1DF7A2AF-AA47-4B47-AAD9-E3E4A4E7755D}" type="pres">
      <dgm:prSet presAssocID="{B44B1597-5A6C-4F2D-9E8C-624B3C625117}" presName="parentText" presStyleLbl="solidFgAcc1" presStyleIdx="3" presStyleCnt="5">
        <dgm:presLayoutVars>
          <dgm:chMax val="1"/>
          <dgm:bulletEnabled/>
        </dgm:presLayoutVars>
      </dgm:prSet>
      <dgm:spPr/>
    </dgm:pt>
    <dgm:pt modelId="{201CA284-7C35-4354-B160-5A4F5D9108E7}" type="pres">
      <dgm:prSet presAssocID="{B44B1597-5A6C-4F2D-9E8C-624B3C625117}" presName="descendantText" presStyleLbl="alignNode1" presStyleIdx="3" presStyleCnt="5">
        <dgm:presLayoutVars>
          <dgm:bulletEnabled/>
        </dgm:presLayoutVars>
      </dgm:prSet>
      <dgm:spPr/>
    </dgm:pt>
    <dgm:pt modelId="{FBA740BA-FC7E-4EAA-A3D5-2DB57F04873E}" type="pres">
      <dgm:prSet presAssocID="{EE74B54E-C63A-4B32-8DB5-E4447ACE98C1}" presName="sp" presStyleCnt="0"/>
      <dgm:spPr/>
    </dgm:pt>
    <dgm:pt modelId="{8BFFC32D-A4C6-4B96-9FD2-53A74D045E4D}" type="pres">
      <dgm:prSet presAssocID="{F470BF70-A39B-40A9-8198-C5BC1142FC64}" presName="linNode" presStyleCnt="0"/>
      <dgm:spPr/>
    </dgm:pt>
    <dgm:pt modelId="{FBA28532-ABFA-4C83-8929-C64C5ED0665B}" type="pres">
      <dgm:prSet presAssocID="{F470BF70-A39B-40A9-8198-C5BC1142FC64}" presName="parentText" presStyleLbl="solidFgAcc1" presStyleIdx="4" presStyleCnt="5">
        <dgm:presLayoutVars>
          <dgm:chMax val="1"/>
          <dgm:bulletEnabled/>
        </dgm:presLayoutVars>
      </dgm:prSet>
      <dgm:spPr/>
    </dgm:pt>
    <dgm:pt modelId="{EC8F6A6B-1C52-42CA-B590-0ED255D319D0}" type="pres">
      <dgm:prSet presAssocID="{F470BF70-A39B-40A9-8198-C5BC1142FC64}" presName="descendantText" presStyleLbl="alignNode1" presStyleIdx="4" presStyleCnt="5">
        <dgm:presLayoutVars>
          <dgm:bulletEnabled/>
        </dgm:presLayoutVars>
      </dgm:prSet>
      <dgm:spPr/>
    </dgm:pt>
  </dgm:ptLst>
  <dgm:cxnLst>
    <dgm:cxn modelId="{34862A01-897F-4B9C-98A9-7D1F8096AF1B}" type="presOf" srcId="{6D291294-85A3-461E-B35E-B60737BBB2EA}" destId="{EE6B444D-415D-4BF5-BAAD-B97C0AC5058E}" srcOrd="0" destOrd="0" presId="urn:microsoft.com/office/officeart/2016/7/layout/VerticalHollowActionList"/>
    <dgm:cxn modelId="{256EEA01-ADDD-470B-9D14-BC3C7D7B81D6}" srcId="{94919D58-56D1-4DAA-B7F2-F743FF549035}" destId="{33E5EE7E-5F45-46F5-A349-8C7599E641D6}" srcOrd="0" destOrd="0" parTransId="{0E10E120-95CB-449C-82C6-AB5EA334175A}" sibTransId="{CB4D8C2A-D282-4511-91BB-8D74C39413B2}"/>
    <dgm:cxn modelId="{2E3E7426-DD29-4CB0-B5F1-367554207615}" srcId="{6D291294-85A3-461E-B35E-B60737BBB2EA}" destId="{B44B1597-5A6C-4F2D-9E8C-624B3C625117}" srcOrd="3" destOrd="0" parTransId="{F1F7C423-02A9-4570-B7F6-188ED7E5E3D1}" sibTransId="{EE74B54E-C63A-4B32-8DB5-E4447ACE98C1}"/>
    <dgm:cxn modelId="{6F5AD72B-F96D-46B1-860F-264D54A7D199}" type="presOf" srcId="{3F2938ED-7F28-442F-A7DF-F877C783ADCC}" destId="{201CA284-7C35-4354-B160-5A4F5D9108E7}" srcOrd="0" destOrd="0" presId="urn:microsoft.com/office/officeart/2016/7/layout/VerticalHollowActionList"/>
    <dgm:cxn modelId="{0596DA2F-2E88-4012-8FFC-558399C11F1E}" srcId="{6D291294-85A3-461E-B35E-B60737BBB2EA}" destId="{F470BF70-A39B-40A9-8198-C5BC1142FC64}" srcOrd="4" destOrd="0" parTransId="{ECFA015F-765E-40E2-B125-CECBFE36002B}" sibTransId="{C39E71DC-5FFD-41CE-831D-1E60DA5A316E}"/>
    <dgm:cxn modelId="{A7948B3B-5555-49F5-A73F-4A871AE1BE32}" type="presOf" srcId="{7947997D-9D84-43C1-81EE-86B5BB1071E2}" destId="{1A77F065-038F-4DBB-90D8-2DB451ADF6C8}" srcOrd="0" destOrd="0" presId="urn:microsoft.com/office/officeart/2016/7/layout/VerticalHollowActionList"/>
    <dgm:cxn modelId="{B38CC93E-A476-4E43-B9C3-66BA158AD69E}" srcId="{BF3F28D9-66E9-4D7F-9B68-9AB68BB13B08}" destId="{7947997D-9D84-43C1-81EE-86B5BB1071E2}" srcOrd="0" destOrd="0" parTransId="{B5491696-D892-45E9-9361-D60F61845955}" sibTransId="{1C2ADA58-A765-4BCB-A6B7-34D2A88CF90B}"/>
    <dgm:cxn modelId="{4E3C9462-1F1B-4EA9-B49B-6E3C24E74A05}" type="presOf" srcId="{33E5EE7E-5F45-46F5-A349-8C7599E641D6}" destId="{CCD8967E-3CF2-45F4-94A6-9587C345FD85}" srcOrd="0" destOrd="0" presId="urn:microsoft.com/office/officeart/2016/7/layout/VerticalHollowActionList"/>
    <dgm:cxn modelId="{E1CE9643-A264-4C67-9FE5-E5F99CF5B70C}" srcId="{90C679AE-579B-418D-848B-9CC5F3889F0B}" destId="{1EE6518E-0DD2-46B0-9B39-0C92ED1C2D8C}" srcOrd="0" destOrd="0" parTransId="{17F2A97A-F589-4F7C-A8C7-200E5BFF569A}" sibTransId="{02CCD12F-6711-40CC-82BB-5975B3761FF4}"/>
    <dgm:cxn modelId="{F004366C-4432-4094-BAC5-40C29B64296A}" type="presOf" srcId="{BF3F28D9-66E9-4D7F-9B68-9AB68BB13B08}" destId="{5B401DFE-EFCB-4653-8BC8-28E3C11CF876}" srcOrd="0" destOrd="0" presId="urn:microsoft.com/office/officeart/2016/7/layout/VerticalHollowActionList"/>
    <dgm:cxn modelId="{0DE044AA-E4CA-420C-8869-5888A9A341C3}" type="presOf" srcId="{B44B1597-5A6C-4F2D-9E8C-624B3C625117}" destId="{1DF7A2AF-AA47-4B47-AAD9-E3E4A4E7755D}" srcOrd="0" destOrd="0" presId="urn:microsoft.com/office/officeart/2016/7/layout/VerticalHollowActionList"/>
    <dgm:cxn modelId="{207284B3-E81C-4254-A470-97E2E314DF28}" type="presOf" srcId="{94919D58-56D1-4DAA-B7F2-F743FF549035}" destId="{309626BC-F9A9-4634-B7DC-1B634268FD51}" srcOrd="0" destOrd="0" presId="urn:microsoft.com/office/officeart/2016/7/layout/VerticalHollowActionList"/>
    <dgm:cxn modelId="{6B1047BC-4441-4F0B-B12D-DD1ED8873B18}" type="presOf" srcId="{9B207C34-F5DB-48C0-B47F-A8A101EB416D}" destId="{EC8F6A6B-1C52-42CA-B590-0ED255D319D0}" srcOrd="0" destOrd="0" presId="urn:microsoft.com/office/officeart/2016/7/layout/VerticalHollowActionList"/>
    <dgm:cxn modelId="{4106EEC4-7CFB-4F12-8204-5257EE860CA5}" srcId="{F470BF70-A39B-40A9-8198-C5BC1142FC64}" destId="{9B207C34-F5DB-48C0-B47F-A8A101EB416D}" srcOrd="0" destOrd="0" parTransId="{D1C7E3B6-5D24-47F3-AEFA-EAD82D956050}" sibTransId="{C862D612-7588-4261-8502-09EF7F25153F}"/>
    <dgm:cxn modelId="{93B025D2-82A4-42ED-8559-17597C8231EB}" srcId="{B44B1597-5A6C-4F2D-9E8C-624B3C625117}" destId="{3F2938ED-7F28-442F-A7DF-F877C783ADCC}" srcOrd="0" destOrd="0" parTransId="{15D68FC7-3D99-4BAA-864F-96E51FBE2DBA}" sibTransId="{E3348B86-4A3A-4A58-8496-4D1E35306E8A}"/>
    <dgm:cxn modelId="{01D582D5-55E6-49DF-AE01-0D1EFB63994F}" srcId="{6D291294-85A3-461E-B35E-B60737BBB2EA}" destId="{BF3F28D9-66E9-4D7F-9B68-9AB68BB13B08}" srcOrd="2" destOrd="0" parTransId="{9803E648-7CB6-419C-B2DE-018B9C4068E0}" sibTransId="{891E03AA-4D85-4D6B-835C-44CC9636BF00}"/>
    <dgm:cxn modelId="{5858B9ED-765D-406D-A8CB-95594CA28C13}" type="presOf" srcId="{F470BF70-A39B-40A9-8198-C5BC1142FC64}" destId="{FBA28532-ABFA-4C83-8929-C64C5ED0665B}" srcOrd="0" destOrd="0" presId="urn:microsoft.com/office/officeart/2016/7/layout/VerticalHollowActionList"/>
    <dgm:cxn modelId="{48E272EE-C98F-45A3-A563-B164AD2BD8B6}" type="presOf" srcId="{90C679AE-579B-418D-848B-9CC5F3889F0B}" destId="{FDA59572-F032-4347-8DFB-82D1972E2FE3}" srcOrd="0" destOrd="0" presId="urn:microsoft.com/office/officeart/2016/7/layout/VerticalHollowActionList"/>
    <dgm:cxn modelId="{F8C783EF-A942-4E9A-A56A-26DCE4F041DD}" srcId="{6D291294-85A3-461E-B35E-B60737BBB2EA}" destId="{94919D58-56D1-4DAA-B7F2-F743FF549035}" srcOrd="1" destOrd="0" parTransId="{0C0833D1-BCC4-4DAD-9B42-855DC8C07B11}" sibTransId="{CF5F0109-6D78-4A83-BCF8-53D18C4F3E9D}"/>
    <dgm:cxn modelId="{2BFFA7F8-9E3E-4861-AEB6-C0A6DF63F339}" srcId="{6D291294-85A3-461E-B35E-B60737BBB2EA}" destId="{90C679AE-579B-418D-848B-9CC5F3889F0B}" srcOrd="0" destOrd="0" parTransId="{92363AEF-A33A-4AF9-BFEE-96AEB6E564EB}" sibTransId="{C5393F38-CF89-4C00-8190-90BA65E02098}"/>
    <dgm:cxn modelId="{B0BBD8F9-536A-490C-938A-C32C152BF920}" type="presOf" srcId="{1EE6518E-0DD2-46B0-9B39-0C92ED1C2D8C}" destId="{413721A4-54A3-45AB-821D-22356E949D96}" srcOrd="0" destOrd="0" presId="urn:microsoft.com/office/officeart/2016/7/layout/VerticalHollowActionList"/>
    <dgm:cxn modelId="{A0611BC7-F23F-40F1-9D7A-5DDEF31B35AE}" type="presParOf" srcId="{EE6B444D-415D-4BF5-BAAD-B97C0AC5058E}" destId="{DF65C44A-84B9-47AF-9445-47A75FEA0310}" srcOrd="0" destOrd="0" presId="urn:microsoft.com/office/officeart/2016/7/layout/VerticalHollowActionList"/>
    <dgm:cxn modelId="{72F7D602-63D7-4B58-BF5D-5C7A2B69DC78}" type="presParOf" srcId="{DF65C44A-84B9-47AF-9445-47A75FEA0310}" destId="{FDA59572-F032-4347-8DFB-82D1972E2FE3}" srcOrd="0" destOrd="0" presId="urn:microsoft.com/office/officeart/2016/7/layout/VerticalHollowActionList"/>
    <dgm:cxn modelId="{22734667-E082-4009-A474-42711B3C7A0A}" type="presParOf" srcId="{DF65C44A-84B9-47AF-9445-47A75FEA0310}" destId="{413721A4-54A3-45AB-821D-22356E949D96}" srcOrd="1" destOrd="0" presId="urn:microsoft.com/office/officeart/2016/7/layout/VerticalHollowActionList"/>
    <dgm:cxn modelId="{89681915-2B52-4AC8-A309-2F5C5D7C8CEE}" type="presParOf" srcId="{EE6B444D-415D-4BF5-BAAD-B97C0AC5058E}" destId="{2B22E0A6-E1B2-4512-9E32-C29B33D27EEE}" srcOrd="1" destOrd="0" presId="urn:microsoft.com/office/officeart/2016/7/layout/VerticalHollowActionList"/>
    <dgm:cxn modelId="{98FA0DA6-C3F8-4F0A-BE22-5AE3F034E2B0}" type="presParOf" srcId="{EE6B444D-415D-4BF5-BAAD-B97C0AC5058E}" destId="{81F306E7-7C29-4981-BA4B-DF03C75FAC24}" srcOrd="2" destOrd="0" presId="urn:microsoft.com/office/officeart/2016/7/layout/VerticalHollowActionList"/>
    <dgm:cxn modelId="{EBEFAC8C-CF0D-4C20-9662-CF8F3926FF2A}" type="presParOf" srcId="{81F306E7-7C29-4981-BA4B-DF03C75FAC24}" destId="{309626BC-F9A9-4634-B7DC-1B634268FD51}" srcOrd="0" destOrd="0" presId="urn:microsoft.com/office/officeart/2016/7/layout/VerticalHollowActionList"/>
    <dgm:cxn modelId="{5807920A-DC9B-46EF-8936-14BB4A91FB1A}" type="presParOf" srcId="{81F306E7-7C29-4981-BA4B-DF03C75FAC24}" destId="{CCD8967E-3CF2-45F4-94A6-9587C345FD85}" srcOrd="1" destOrd="0" presId="urn:microsoft.com/office/officeart/2016/7/layout/VerticalHollowActionList"/>
    <dgm:cxn modelId="{9EDC8536-AE20-4F04-A862-6E9676FDC6BA}" type="presParOf" srcId="{EE6B444D-415D-4BF5-BAAD-B97C0AC5058E}" destId="{5E426F14-4B85-476C-80F0-FC1A2535063D}" srcOrd="3" destOrd="0" presId="urn:microsoft.com/office/officeart/2016/7/layout/VerticalHollowActionList"/>
    <dgm:cxn modelId="{2E4403FF-0E4B-4C4D-89B7-6FC3D24983E6}" type="presParOf" srcId="{EE6B444D-415D-4BF5-BAAD-B97C0AC5058E}" destId="{4D9B17ED-E416-4D04-9A98-0B143ABECC07}" srcOrd="4" destOrd="0" presId="urn:microsoft.com/office/officeart/2016/7/layout/VerticalHollowActionList"/>
    <dgm:cxn modelId="{8767F23E-6AE5-4C20-B823-899CBEBE9682}" type="presParOf" srcId="{4D9B17ED-E416-4D04-9A98-0B143ABECC07}" destId="{5B401DFE-EFCB-4653-8BC8-28E3C11CF876}" srcOrd="0" destOrd="0" presId="urn:microsoft.com/office/officeart/2016/7/layout/VerticalHollowActionList"/>
    <dgm:cxn modelId="{D46F76E2-5681-4FF8-B0FC-CDB49B9ACB3F}" type="presParOf" srcId="{4D9B17ED-E416-4D04-9A98-0B143ABECC07}" destId="{1A77F065-038F-4DBB-90D8-2DB451ADF6C8}" srcOrd="1" destOrd="0" presId="urn:microsoft.com/office/officeart/2016/7/layout/VerticalHollowActionList"/>
    <dgm:cxn modelId="{BBD03FE2-AD9C-4607-AA5B-C1EB0B3BC512}" type="presParOf" srcId="{EE6B444D-415D-4BF5-BAAD-B97C0AC5058E}" destId="{72357935-B75B-4E3D-9173-99FBC5A5DC70}" srcOrd="5" destOrd="0" presId="urn:microsoft.com/office/officeart/2016/7/layout/VerticalHollowActionList"/>
    <dgm:cxn modelId="{110D0272-68E6-43C1-B815-6CD6FAD54354}" type="presParOf" srcId="{EE6B444D-415D-4BF5-BAAD-B97C0AC5058E}" destId="{2FE0CFFC-8498-45D1-9D1A-CC7037823F55}" srcOrd="6" destOrd="0" presId="urn:microsoft.com/office/officeart/2016/7/layout/VerticalHollowActionList"/>
    <dgm:cxn modelId="{212CEC11-94E8-4D79-9F72-95CF5B84572F}" type="presParOf" srcId="{2FE0CFFC-8498-45D1-9D1A-CC7037823F55}" destId="{1DF7A2AF-AA47-4B47-AAD9-E3E4A4E7755D}" srcOrd="0" destOrd="0" presId="urn:microsoft.com/office/officeart/2016/7/layout/VerticalHollowActionList"/>
    <dgm:cxn modelId="{FF6B209F-6B61-487A-BA80-3D96F23D5EB0}" type="presParOf" srcId="{2FE0CFFC-8498-45D1-9D1A-CC7037823F55}" destId="{201CA284-7C35-4354-B160-5A4F5D9108E7}" srcOrd="1" destOrd="0" presId="urn:microsoft.com/office/officeart/2016/7/layout/VerticalHollowActionList"/>
    <dgm:cxn modelId="{8093E4EB-5BF7-45B5-A247-8091470D547D}" type="presParOf" srcId="{EE6B444D-415D-4BF5-BAAD-B97C0AC5058E}" destId="{FBA740BA-FC7E-4EAA-A3D5-2DB57F04873E}" srcOrd="7" destOrd="0" presId="urn:microsoft.com/office/officeart/2016/7/layout/VerticalHollowActionList"/>
    <dgm:cxn modelId="{B28E8A6B-FA47-4A12-9FC7-1B9074186F93}" type="presParOf" srcId="{EE6B444D-415D-4BF5-BAAD-B97C0AC5058E}" destId="{8BFFC32D-A4C6-4B96-9FD2-53A74D045E4D}" srcOrd="8" destOrd="0" presId="urn:microsoft.com/office/officeart/2016/7/layout/VerticalHollowActionList"/>
    <dgm:cxn modelId="{C134B85B-90DA-4E0F-8ABC-19B188982EBC}" type="presParOf" srcId="{8BFFC32D-A4C6-4B96-9FD2-53A74D045E4D}" destId="{FBA28532-ABFA-4C83-8929-C64C5ED0665B}" srcOrd="0" destOrd="0" presId="urn:microsoft.com/office/officeart/2016/7/layout/VerticalHollowActionList"/>
    <dgm:cxn modelId="{D47FBBF4-6EF2-4FC4-8549-8646D9DEA5CF}" type="presParOf" srcId="{8BFFC32D-A4C6-4B96-9FD2-53A74D045E4D}" destId="{EC8F6A6B-1C52-42CA-B590-0ED255D319D0}" srcOrd="1" destOrd="0" presId="urn:microsoft.com/office/officeart/2016/7/layout/VerticalHollow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8D01A07-AE8F-4585-BCF2-5B93BC29A5B4}" type="doc">
      <dgm:prSet loTypeId="urn:microsoft.com/office/officeart/2005/8/layout/vList5" loCatId="list" qsTypeId="urn:microsoft.com/office/officeart/2005/8/quickstyle/simple5" qsCatId="simple" csTypeId="urn:microsoft.com/office/officeart/2005/8/colors/accent0_3" csCatId="mainScheme" phldr="1"/>
      <dgm:spPr/>
      <dgm:t>
        <a:bodyPr/>
        <a:lstStyle/>
        <a:p>
          <a:endParaRPr lang="en-US"/>
        </a:p>
      </dgm:t>
    </dgm:pt>
    <dgm:pt modelId="{DFD3C4DD-68CD-49C2-9FB4-500BB94D0122}">
      <dgm:prSet phldrT="[Text]"/>
      <dgm:spPr/>
      <dgm:t>
        <a:bodyPr/>
        <a:lstStyle/>
        <a:p>
          <a:r>
            <a:rPr lang="en-US" dirty="0"/>
            <a:t>Eric Miracle</a:t>
          </a:r>
        </a:p>
      </dgm:t>
    </dgm:pt>
    <dgm:pt modelId="{41131EBA-3794-41F6-A8B3-99D2B19B02E0}" type="parTrans" cxnId="{A9B6FC18-FD1C-4CE0-879F-5074803D1A7B}">
      <dgm:prSet/>
      <dgm:spPr/>
      <dgm:t>
        <a:bodyPr/>
        <a:lstStyle/>
        <a:p>
          <a:endParaRPr lang="en-US"/>
        </a:p>
      </dgm:t>
    </dgm:pt>
    <dgm:pt modelId="{E5B947C7-882D-4B16-85B5-4E306273D073}" type="sibTrans" cxnId="{A9B6FC18-FD1C-4CE0-879F-5074803D1A7B}">
      <dgm:prSet/>
      <dgm:spPr/>
      <dgm:t>
        <a:bodyPr/>
        <a:lstStyle/>
        <a:p>
          <a:endParaRPr lang="en-US"/>
        </a:p>
      </dgm:t>
    </dgm:pt>
    <dgm:pt modelId="{2EA92556-6DE2-4B7A-BB95-AE9A86FC7069}">
      <dgm:prSet phldrT="[Text]"/>
      <dgm:spPr/>
      <dgm:t>
        <a:bodyPr/>
        <a:lstStyle/>
        <a:p>
          <a:r>
            <a:rPr lang="en-US"/>
            <a:t>Fayette County Schools</a:t>
          </a:r>
        </a:p>
      </dgm:t>
    </dgm:pt>
    <dgm:pt modelId="{CE6161BA-DD2E-49B1-9FEF-8F04052559C9}" type="parTrans" cxnId="{066DD523-4925-40C4-B9E0-CAB3EE20456B}">
      <dgm:prSet/>
      <dgm:spPr/>
      <dgm:t>
        <a:bodyPr/>
        <a:lstStyle/>
        <a:p>
          <a:endParaRPr lang="en-US"/>
        </a:p>
      </dgm:t>
    </dgm:pt>
    <dgm:pt modelId="{20D75E10-1531-4F85-9D5B-AAAD033FD2C2}" type="sibTrans" cxnId="{066DD523-4925-40C4-B9E0-CAB3EE20456B}">
      <dgm:prSet/>
      <dgm:spPr/>
      <dgm:t>
        <a:bodyPr/>
        <a:lstStyle/>
        <a:p>
          <a:endParaRPr lang="en-US"/>
        </a:p>
      </dgm:t>
    </dgm:pt>
    <dgm:pt modelId="{4E0D65A0-DE0F-46ED-9132-3574050B8470}">
      <dgm:prSet phldrT="[Text]"/>
      <dgm:spPr/>
      <dgm:t>
        <a:bodyPr/>
        <a:lstStyle/>
        <a:p>
          <a:r>
            <a:rPr lang="en-US" err="1"/>
            <a:t>MaKayla</a:t>
          </a:r>
          <a:r>
            <a:rPr lang="en-US"/>
            <a:t> Adkins</a:t>
          </a:r>
        </a:p>
      </dgm:t>
    </dgm:pt>
    <dgm:pt modelId="{6402F5D2-8216-48A7-B29B-57902FE62BE1}" type="parTrans" cxnId="{716E32BA-233D-4CE8-BAF9-954A750A7921}">
      <dgm:prSet/>
      <dgm:spPr/>
    </dgm:pt>
    <dgm:pt modelId="{D4884638-4AB3-498A-B38D-F72B12F855D5}" type="sibTrans" cxnId="{716E32BA-233D-4CE8-BAF9-954A750A7921}">
      <dgm:prSet/>
      <dgm:spPr/>
      <dgm:t>
        <a:bodyPr/>
        <a:lstStyle/>
        <a:p>
          <a:endParaRPr lang="en-US"/>
        </a:p>
      </dgm:t>
    </dgm:pt>
    <dgm:pt modelId="{848E2A36-8619-4D4A-8C71-56262D7A0653}">
      <dgm:prSet phldrT="[Text]"/>
      <dgm:spPr/>
      <dgm:t>
        <a:bodyPr/>
        <a:lstStyle/>
        <a:p>
          <a:r>
            <a:rPr lang="en-US"/>
            <a:t>Clark County Schools</a:t>
          </a:r>
        </a:p>
      </dgm:t>
    </dgm:pt>
    <dgm:pt modelId="{C845EBA0-AF4A-4BC0-BD5C-F03F229E0A55}" type="parTrans" cxnId="{0FE79376-7B6B-47B4-BE99-7BD3DC325123}">
      <dgm:prSet/>
      <dgm:spPr/>
    </dgm:pt>
    <dgm:pt modelId="{10CF9D32-2DBC-45C2-8929-24FA617F191C}" type="sibTrans" cxnId="{0FE79376-7B6B-47B4-BE99-7BD3DC325123}">
      <dgm:prSet/>
      <dgm:spPr/>
      <dgm:t>
        <a:bodyPr/>
        <a:lstStyle/>
        <a:p>
          <a:endParaRPr lang="en-US"/>
        </a:p>
      </dgm:t>
    </dgm:pt>
    <dgm:pt modelId="{2DE37A88-5E38-4D3C-8B21-0295E828AF2B}">
      <dgm:prSet phldrT="[Text]"/>
      <dgm:spPr/>
      <dgm:t>
        <a:bodyPr/>
        <a:lstStyle/>
        <a:p>
          <a:endParaRPr lang="en-US"/>
        </a:p>
      </dgm:t>
    </dgm:pt>
    <dgm:pt modelId="{D8CE6BA0-5FD0-4BCF-8315-36A91127C68C}" type="parTrans" cxnId="{46DC1A96-DCEF-4B07-9C02-C530E210F4D4}">
      <dgm:prSet/>
      <dgm:spPr/>
    </dgm:pt>
    <dgm:pt modelId="{F594C39C-BA7C-4B65-B64A-7906FF607C8A}" type="sibTrans" cxnId="{46DC1A96-DCEF-4B07-9C02-C530E210F4D4}">
      <dgm:prSet/>
      <dgm:spPr/>
      <dgm:t>
        <a:bodyPr/>
        <a:lstStyle/>
        <a:p>
          <a:endParaRPr lang="en-US"/>
        </a:p>
      </dgm:t>
    </dgm:pt>
    <dgm:pt modelId="{4FBAF1CE-CB86-47D6-AD78-C9B2B1025281}" type="pres">
      <dgm:prSet presAssocID="{A8D01A07-AE8F-4585-BCF2-5B93BC29A5B4}" presName="Name0" presStyleCnt="0">
        <dgm:presLayoutVars>
          <dgm:dir/>
          <dgm:animLvl val="lvl"/>
          <dgm:resizeHandles val="exact"/>
        </dgm:presLayoutVars>
      </dgm:prSet>
      <dgm:spPr/>
    </dgm:pt>
    <dgm:pt modelId="{96ABA470-D571-44A9-B752-BED7D908CC36}" type="pres">
      <dgm:prSet presAssocID="{DFD3C4DD-68CD-49C2-9FB4-500BB94D0122}" presName="linNode" presStyleCnt="0"/>
      <dgm:spPr/>
    </dgm:pt>
    <dgm:pt modelId="{20A56BC5-85B3-40F5-AE0D-E96930D83B2C}" type="pres">
      <dgm:prSet presAssocID="{DFD3C4DD-68CD-49C2-9FB4-500BB94D0122}" presName="parentText" presStyleLbl="node1" presStyleIdx="0" presStyleCnt="2">
        <dgm:presLayoutVars>
          <dgm:chMax val="1"/>
          <dgm:bulletEnabled val="1"/>
        </dgm:presLayoutVars>
      </dgm:prSet>
      <dgm:spPr/>
    </dgm:pt>
    <dgm:pt modelId="{9423E858-5140-469D-94A0-186591122D09}" type="pres">
      <dgm:prSet presAssocID="{DFD3C4DD-68CD-49C2-9FB4-500BB94D0122}" presName="descendantText" presStyleLbl="alignAccFollowNode1" presStyleIdx="0" presStyleCnt="2">
        <dgm:presLayoutVars>
          <dgm:bulletEnabled val="1"/>
        </dgm:presLayoutVars>
      </dgm:prSet>
      <dgm:spPr/>
    </dgm:pt>
    <dgm:pt modelId="{94223571-FBDE-4ABB-84FB-8F74E135D695}" type="pres">
      <dgm:prSet presAssocID="{E5B947C7-882D-4B16-85B5-4E306273D073}" presName="sp" presStyleCnt="0"/>
      <dgm:spPr/>
    </dgm:pt>
    <dgm:pt modelId="{3DFE0886-46F3-4502-85F8-F546E77A263C}" type="pres">
      <dgm:prSet presAssocID="{4E0D65A0-DE0F-46ED-9132-3574050B8470}" presName="linNode" presStyleCnt="0"/>
      <dgm:spPr/>
    </dgm:pt>
    <dgm:pt modelId="{375D4EC9-39EC-4D0D-8FDF-FD52A2B0A967}" type="pres">
      <dgm:prSet presAssocID="{4E0D65A0-DE0F-46ED-9132-3574050B8470}" presName="parentText" presStyleLbl="node1" presStyleIdx="1" presStyleCnt="2">
        <dgm:presLayoutVars>
          <dgm:chMax val="1"/>
          <dgm:bulletEnabled val="1"/>
        </dgm:presLayoutVars>
      </dgm:prSet>
      <dgm:spPr/>
    </dgm:pt>
    <dgm:pt modelId="{E22C71C7-3601-4DAC-95EE-7D05AF212D8D}" type="pres">
      <dgm:prSet presAssocID="{4E0D65A0-DE0F-46ED-9132-3574050B8470}" presName="descendantText" presStyleLbl="alignAccFollowNode1" presStyleIdx="1" presStyleCnt="2">
        <dgm:presLayoutVars>
          <dgm:bulletEnabled val="1"/>
        </dgm:presLayoutVars>
      </dgm:prSet>
      <dgm:spPr/>
    </dgm:pt>
  </dgm:ptLst>
  <dgm:cxnLst>
    <dgm:cxn modelId="{73DC6A06-6BFF-453F-A655-BFD648AF0580}" type="presOf" srcId="{DFD3C4DD-68CD-49C2-9FB4-500BB94D0122}" destId="{20A56BC5-85B3-40F5-AE0D-E96930D83B2C}" srcOrd="0" destOrd="0" presId="urn:microsoft.com/office/officeart/2005/8/layout/vList5"/>
    <dgm:cxn modelId="{A9B6FC18-FD1C-4CE0-879F-5074803D1A7B}" srcId="{A8D01A07-AE8F-4585-BCF2-5B93BC29A5B4}" destId="{DFD3C4DD-68CD-49C2-9FB4-500BB94D0122}" srcOrd="0" destOrd="0" parTransId="{41131EBA-3794-41F6-A8B3-99D2B19B02E0}" sibTransId="{E5B947C7-882D-4B16-85B5-4E306273D073}"/>
    <dgm:cxn modelId="{36C15821-051E-4C6D-8B87-CAFD588B003F}" type="presOf" srcId="{A8D01A07-AE8F-4585-BCF2-5B93BC29A5B4}" destId="{4FBAF1CE-CB86-47D6-AD78-C9B2B1025281}" srcOrd="0" destOrd="0" presId="urn:microsoft.com/office/officeart/2005/8/layout/vList5"/>
    <dgm:cxn modelId="{066DD523-4925-40C4-B9E0-CAB3EE20456B}" srcId="{DFD3C4DD-68CD-49C2-9FB4-500BB94D0122}" destId="{2EA92556-6DE2-4B7A-BB95-AE9A86FC7069}" srcOrd="0" destOrd="0" parTransId="{CE6161BA-DD2E-49B1-9FEF-8F04052559C9}" sibTransId="{20D75E10-1531-4F85-9D5B-AAAD033FD2C2}"/>
    <dgm:cxn modelId="{0FE79376-7B6B-47B4-BE99-7BD3DC325123}" srcId="{4E0D65A0-DE0F-46ED-9132-3574050B8470}" destId="{848E2A36-8619-4D4A-8C71-56262D7A0653}" srcOrd="0" destOrd="0" parTransId="{C845EBA0-AF4A-4BC0-BD5C-F03F229E0A55}" sibTransId="{10CF9D32-2DBC-45C2-8929-24FA617F191C}"/>
    <dgm:cxn modelId="{46DC1A96-DCEF-4B07-9C02-C530E210F4D4}" srcId="{4E0D65A0-DE0F-46ED-9132-3574050B8470}" destId="{2DE37A88-5E38-4D3C-8B21-0295E828AF2B}" srcOrd="1" destOrd="0" parTransId="{D8CE6BA0-5FD0-4BCF-8315-36A91127C68C}" sibTransId="{F594C39C-BA7C-4B65-B64A-7906FF607C8A}"/>
    <dgm:cxn modelId="{E8C10AA4-5737-4CCA-9197-A39797E08689}" type="presOf" srcId="{4E0D65A0-DE0F-46ED-9132-3574050B8470}" destId="{375D4EC9-39EC-4D0D-8FDF-FD52A2B0A967}" srcOrd="0" destOrd="0" presId="urn:microsoft.com/office/officeart/2005/8/layout/vList5"/>
    <dgm:cxn modelId="{A2164DB2-95EA-47D5-A6C2-E71394E8B0C7}" type="presOf" srcId="{2EA92556-6DE2-4B7A-BB95-AE9A86FC7069}" destId="{9423E858-5140-469D-94A0-186591122D09}" srcOrd="0" destOrd="0" presId="urn:microsoft.com/office/officeart/2005/8/layout/vList5"/>
    <dgm:cxn modelId="{716E32BA-233D-4CE8-BAF9-954A750A7921}" srcId="{A8D01A07-AE8F-4585-BCF2-5B93BC29A5B4}" destId="{4E0D65A0-DE0F-46ED-9132-3574050B8470}" srcOrd="1" destOrd="0" parTransId="{6402F5D2-8216-48A7-B29B-57902FE62BE1}" sibTransId="{D4884638-4AB3-498A-B38D-F72B12F855D5}"/>
    <dgm:cxn modelId="{3312D5C5-883A-4DC0-9776-C03DCE12172A}" type="presOf" srcId="{848E2A36-8619-4D4A-8C71-56262D7A0653}" destId="{E22C71C7-3601-4DAC-95EE-7D05AF212D8D}" srcOrd="0" destOrd="0" presId="urn:microsoft.com/office/officeart/2005/8/layout/vList5"/>
    <dgm:cxn modelId="{9D6915C8-112B-4251-AF28-D078C0687A78}" type="presOf" srcId="{2DE37A88-5E38-4D3C-8B21-0295E828AF2B}" destId="{E22C71C7-3601-4DAC-95EE-7D05AF212D8D}" srcOrd="0" destOrd="1" presId="urn:microsoft.com/office/officeart/2005/8/layout/vList5"/>
    <dgm:cxn modelId="{587AAE6D-AD2F-4F11-B08D-DC96463E63C0}" type="presParOf" srcId="{4FBAF1CE-CB86-47D6-AD78-C9B2B1025281}" destId="{96ABA470-D571-44A9-B752-BED7D908CC36}" srcOrd="0" destOrd="0" presId="urn:microsoft.com/office/officeart/2005/8/layout/vList5"/>
    <dgm:cxn modelId="{E33C38AB-FCD4-43A9-9455-E00F896F905E}" type="presParOf" srcId="{96ABA470-D571-44A9-B752-BED7D908CC36}" destId="{20A56BC5-85B3-40F5-AE0D-E96930D83B2C}" srcOrd="0" destOrd="0" presId="urn:microsoft.com/office/officeart/2005/8/layout/vList5"/>
    <dgm:cxn modelId="{DC58BECE-A49B-4F04-BF73-FBC3F9F40AAB}" type="presParOf" srcId="{96ABA470-D571-44A9-B752-BED7D908CC36}" destId="{9423E858-5140-469D-94A0-186591122D09}" srcOrd="1" destOrd="0" presId="urn:microsoft.com/office/officeart/2005/8/layout/vList5"/>
    <dgm:cxn modelId="{BAA1E3EA-7078-4EDE-A242-72BA8276678F}" type="presParOf" srcId="{4FBAF1CE-CB86-47D6-AD78-C9B2B1025281}" destId="{94223571-FBDE-4ABB-84FB-8F74E135D695}" srcOrd="1" destOrd="0" presId="urn:microsoft.com/office/officeart/2005/8/layout/vList5"/>
    <dgm:cxn modelId="{C9887B1B-CED0-4CFF-BB89-7FF49CCA00B3}" type="presParOf" srcId="{4FBAF1CE-CB86-47D6-AD78-C9B2B1025281}" destId="{3DFE0886-46F3-4502-85F8-F546E77A263C}" srcOrd="2" destOrd="0" presId="urn:microsoft.com/office/officeart/2005/8/layout/vList5"/>
    <dgm:cxn modelId="{30F826C3-5FCE-4923-95B1-FF61ED6AA4CA}" type="presParOf" srcId="{3DFE0886-46F3-4502-85F8-F546E77A263C}" destId="{375D4EC9-39EC-4D0D-8FDF-FD52A2B0A967}" srcOrd="0" destOrd="0" presId="urn:microsoft.com/office/officeart/2005/8/layout/vList5"/>
    <dgm:cxn modelId="{45B9D58E-C079-44A0-B45C-1CB9B2AFB80C}" type="presParOf" srcId="{3DFE0886-46F3-4502-85F8-F546E77A263C}" destId="{E22C71C7-3601-4DAC-95EE-7D05AF212D8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F76ADD3-0A7A-4AEE-8623-77D3AC6D514C}" type="doc">
      <dgm:prSet loTypeId="urn:microsoft.com/office/officeart/2005/8/layout/matrix3" loCatId="matrix" qsTypeId="urn:microsoft.com/office/officeart/2005/8/quickstyle/simple1" qsCatId="simple" csTypeId="urn:microsoft.com/office/officeart/2005/8/colors/colorful2" csCatId="colorful"/>
      <dgm:spPr/>
      <dgm:t>
        <a:bodyPr/>
        <a:lstStyle/>
        <a:p>
          <a:endParaRPr lang="en-US"/>
        </a:p>
      </dgm:t>
    </dgm:pt>
    <dgm:pt modelId="{6D1B3133-B377-439A-AE82-CE9FC0F00926}">
      <dgm:prSet/>
      <dgm:spPr/>
      <dgm:t>
        <a:bodyPr/>
        <a:lstStyle/>
        <a:p>
          <a:r>
            <a:rPr lang="en-US"/>
            <a:t>Teachers seek and value students’ points of view.</a:t>
          </a:r>
        </a:p>
      </dgm:t>
    </dgm:pt>
    <dgm:pt modelId="{7DA3538D-FED3-4FF8-A1F6-E44D6E5EDD10}" type="parTrans" cxnId="{A1087B38-CD50-47B1-8B30-F88A7E9E4235}">
      <dgm:prSet/>
      <dgm:spPr/>
      <dgm:t>
        <a:bodyPr/>
        <a:lstStyle/>
        <a:p>
          <a:endParaRPr lang="en-US"/>
        </a:p>
      </dgm:t>
    </dgm:pt>
    <dgm:pt modelId="{16A36CF3-1BC1-4F9D-A8C2-0C1977F990E7}" type="sibTrans" cxnId="{A1087B38-CD50-47B1-8B30-F88A7E9E4235}">
      <dgm:prSet/>
      <dgm:spPr/>
      <dgm:t>
        <a:bodyPr/>
        <a:lstStyle/>
        <a:p>
          <a:endParaRPr lang="en-US"/>
        </a:p>
      </dgm:t>
    </dgm:pt>
    <dgm:pt modelId="{6AB053DD-F4F8-4A43-A11C-65F639286A49}">
      <dgm:prSet/>
      <dgm:spPr/>
      <dgm:t>
        <a:bodyPr/>
        <a:lstStyle/>
        <a:p>
          <a:r>
            <a:rPr lang="en-US"/>
            <a:t>Students are encouraged to question (and challenge) their teachers.</a:t>
          </a:r>
        </a:p>
      </dgm:t>
    </dgm:pt>
    <dgm:pt modelId="{5EBA072E-ACF5-4D62-9381-8DD35968450B}" type="parTrans" cxnId="{5619B756-D5F2-4522-A0C8-2FBF8BE6A560}">
      <dgm:prSet/>
      <dgm:spPr/>
      <dgm:t>
        <a:bodyPr/>
        <a:lstStyle/>
        <a:p>
          <a:endParaRPr lang="en-US"/>
        </a:p>
      </dgm:t>
    </dgm:pt>
    <dgm:pt modelId="{4800B785-B8D2-45F4-9115-D4658CAED588}" type="sibTrans" cxnId="{5619B756-D5F2-4522-A0C8-2FBF8BE6A560}">
      <dgm:prSet/>
      <dgm:spPr/>
      <dgm:t>
        <a:bodyPr/>
        <a:lstStyle/>
        <a:p>
          <a:endParaRPr lang="en-US"/>
        </a:p>
      </dgm:t>
    </dgm:pt>
    <dgm:pt modelId="{EB1DB021-385F-429D-95CB-9B050A8CCADA}">
      <dgm:prSet/>
      <dgm:spPr/>
      <dgm:t>
        <a:bodyPr/>
        <a:lstStyle/>
        <a:p>
          <a:r>
            <a:rPr lang="en-US"/>
            <a:t>Teachers recognize that students must attach relevance to the curriculum.</a:t>
          </a:r>
        </a:p>
      </dgm:t>
    </dgm:pt>
    <dgm:pt modelId="{6955708E-EACC-412A-B529-CF2AFB868615}" type="parTrans" cxnId="{FABBCCC5-88C9-4928-95E0-C8B466F3896A}">
      <dgm:prSet/>
      <dgm:spPr/>
      <dgm:t>
        <a:bodyPr/>
        <a:lstStyle/>
        <a:p>
          <a:endParaRPr lang="en-US"/>
        </a:p>
      </dgm:t>
    </dgm:pt>
    <dgm:pt modelId="{C6EF6501-D480-45B7-B699-AA583ADD2A68}" type="sibTrans" cxnId="{FABBCCC5-88C9-4928-95E0-C8B466F3896A}">
      <dgm:prSet/>
      <dgm:spPr/>
      <dgm:t>
        <a:bodyPr/>
        <a:lstStyle/>
        <a:p>
          <a:endParaRPr lang="en-US"/>
        </a:p>
      </dgm:t>
    </dgm:pt>
    <dgm:pt modelId="{DC4EBFD0-D74B-4F79-8776-C40C1007FD90}">
      <dgm:prSet/>
      <dgm:spPr/>
      <dgm:t>
        <a:bodyPr/>
        <a:lstStyle/>
        <a:p>
          <a:r>
            <a:rPr lang="en-US"/>
            <a:t>Errors are a natural part of the learning process.</a:t>
          </a:r>
        </a:p>
      </dgm:t>
    </dgm:pt>
    <dgm:pt modelId="{AED1ED57-9832-4FF7-9141-0A531813B5AE}" type="parTrans" cxnId="{A7AE3943-88EC-4F74-BEAD-0766319C8AD4}">
      <dgm:prSet/>
      <dgm:spPr/>
      <dgm:t>
        <a:bodyPr/>
        <a:lstStyle/>
        <a:p>
          <a:endParaRPr lang="en-US"/>
        </a:p>
      </dgm:t>
    </dgm:pt>
    <dgm:pt modelId="{3D7A4FCB-6860-4910-AE42-DD28FC2CC39F}" type="sibTrans" cxnId="{A7AE3943-88EC-4F74-BEAD-0766319C8AD4}">
      <dgm:prSet/>
      <dgm:spPr/>
      <dgm:t>
        <a:bodyPr/>
        <a:lstStyle/>
        <a:p>
          <a:endParaRPr lang="en-US"/>
        </a:p>
      </dgm:t>
    </dgm:pt>
    <dgm:pt modelId="{6EA25887-92C1-4393-8B04-9E5ACB71A449}" type="pres">
      <dgm:prSet presAssocID="{9F76ADD3-0A7A-4AEE-8623-77D3AC6D514C}" presName="matrix" presStyleCnt="0">
        <dgm:presLayoutVars>
          <dgm:chMax val="1"/>
          <dgm:dir/>
          <dgm:resizeHandles val="exact"/>
        </dgm:presLayoutVars>
      </dgm:prSet>
      <dgm:spPr/>
    </dgm:pt>
    <dgm:pt modelId="{67B9A512-1721-4730-99DE-32A444558E93}" type="pres">
      <dgm:prSet presAssocID="{9F76ADD3-0A7A-4AEE-8623-77D3AC6D514C}" presName="diamond" presStyleLbl="bgShp" presStyleIdx="0" presStyleCnt="1"/>
      <dgm:spPr/>
    </dgm:pt>
    <dgm:pt modelId="{770DB9B5-6578-4860-8F0A-CAB8093019C5}" type="pres">
      <dgm:prSet presAssocID="{9F76ADD3-0A7A-4AEE-8623-77D3AC6D514C}" presName="quad1" presStyleLbl="node1" presStyleIdx="0" presStyleCnt="4">
        <dgm:presLayoutVars>
          <dgm:chMax val="0"/>
          <dgm:chPref val="0"/>
          <dgm:bulletEnabled val="1"/>
        </dgm:presLayoutVars>
      </dgm:prSet>
      <dgm:spPr/>
    </dgm:pt>
    <dgm:pt modelId="{DCCCE83F-992F-4273-A2FD-7490E53148B9}" type="pres">
      <dgm:prSet presAssocID="{9F76ADD3-0A7A-4AEE-8623-77D3AC6D514C}" presName="quad2" presStyleLbl="node1" presStyleIdx="1" presStyleCnt="4">
        <dgm:presLayoutVars>
          <dgm:chMax val="0"/>
          <dgm:chPref val="0"/>
          <dgm:bulletEnabled val="1"/>
        </dgm:presLayoutVars>
      </dgm:prSet>
      <dgm:spPr/>
    </dgm:pt>
    <dgm:pt modelId="{4E58EA5B-D2AE-4AE7-842A-1AB211322A41}" type="pres">
      <dgm:prSet presAssocID="{9F76ADD3-0A7A-4AEE-8623-77D3AC6D514C}" presName="quad3" presStyleLbl="node1" presStyleIdx="2" presStyleCnt="4">
        <dgm:presLayoutVars>
          <dgm:chMax val="0"/>
          <dgm:chPref val="0"/>
          <dgm:bulletEnabled val="1"/>
        </dgm:presLayoutVars>
      </dgm:prSet>
      <dgm:spPr/>
    </dgm:pt>
    <dgm:pt modelId="{9F0A168E-1F10-44AB-B2ED-19E96E0E037C}" type="pres">
      <dgm:prSet presAssocID="{9F76ADD3-0A7A-4AEE-8623-77D3AC6D514C}" presName="quad4" presStyleLbl="node1" presStyleIdx="3" presStyleCnt="4">
        <dgm:presLayoutVars>
          <dgm:chMax val="0"/>
          <dgm:chPref val="0"/>
          <dgm:bulletEnabled val="1"/>
        </dgm:presLayoutVars>
      </dgm:prSet>
      <dgm:spPr/>
    </dgm:pt>
  </dgm:ptLst>
  <dgm:cxnLst>
    <dgm:cxn modelId="{43140B34-3025-45A4-AAB0-3A32757504F9}" type="presOf" srcId="{9F76ADD3-0A7A-4AEE-8623-77D3AC6D514C}" destId="{6EA25887-92C1-4393-8B04-9E5ACB71A449}" srcOrd="0" destOrd="0" presId="urn:microsoft.com/office/officeart/2005/8/layout/matrix3"/>
    <dgm:cxn modelId="{A1087B38-CD50-47B1-8B30-F88A7E9E4235}" srcId="{9F76ADD3-0A7A-4AEE-8623-77D3AC6D514C}" destId="{6D1B3133-B377-439A-AE82-CE9FC0F00926}" srcOrd="0" destOrd="0" parTransId="{7DA3538D-FED3-4FF8-A1F6-E44D6E5EDD10}" sibTransId="{16A36CF3-1BC1-4F9D-A8C2-0C1977F990E7}"/>
    <dgm:cxn modelId="{A7AE3943-88EC-4F74-BEAD-0766319C8AD4}" srcId="{9F76ADD3-0A7A-4AEE-8623-77D3AC6D514C}" destId="{DC4EBFD0-D74B-4F79-8776-C40C1007FD90}" srcOrd="3" destOrd="0" parTransId="{AED1ED57-9832-4FF7-9141-0A531813B5AE}" sibTransId="{3D7A4FCB-6860-4910-AE42-DD28FC2CC39F}"/>
    <dgm:cxn modelId="{B2A9FD48-F660-48B0-95B7-86C2FD22FCD0}" type="presOf" srcId="{DC4EBFD0-D74B-4F79-8776-C40C1007FD90}" destId="{9F0A168E-1F10-44AB-B2ED-19E96E0E037C}" srcOrd="0" destOrd="0" presId="urn:microsoft.com/office/officeart/2005/8/layout/matrix3"/>
    <dgm:cxn modelId="{46A26E54-53DD-4600-A7EE-6D2DB58CEE7D}" type="presOf" srcId="{6AB053DD-F4F8-4A43-A11C-65F639286A49}" destId="{DCCCE83F-992F-4273-A2FD-7490E53148B9}" srcOrd="0" destOrd="0" presId="urn:microsoft.com/office/officeart/2005/8/layout/matrix3"/>
    <dgm:cxn modelId="{5619B756-D5F2-4522-A0C8-2FBF8BE6A560}" srcId="{9F76ADD3-0A7A-4AEE-8623-77D3AC6D514C}" destId="{6AB053DD-F4F8-4A43-A11C-65F639286A49}" srcOrd="1" destOrd="0" parTransId="{5EBA072E-ACF5-4D62-9381-8DD35968450B}" sibTransId="{4800B785-B8D2-45F4-9115-D4658CAED588}"/>
    <dgm:cxn modelId="{4F6B488C-CD8C-4694-AE1D-4FF63973A860}" type="presOf" srcId="{EB1DB021-385F-429D-95CB-9B050A8CCADA}" destId="{4E58EA5B-D2AE-4AE7-842A-1AB211322A41}" srcOrd="0" destOrd="0" presId="urn:microsoft.com/office/officeart/2005/8/layout/matrix3"/>
    <dgm:cxn modelId="{222306A4-055E-44AE-B9B2-5EB9381DB6E8}" type="presOf" srcId="{6D1B3133-B377-439A-AE82-CE9FC0F00926}" destId="{770DB9B5-6578-4860-8F0A-CAB8093019C5}" srcOrd="0" destOrd="0" presId="urn:microsoft.com/office/officeart/2005/8/layout/matrix3"/>
    <dgm:cxn modelId="{FABBCCC5-88C9-4928-95E0-C8B466F3896A}" srcId="{9F76ADD3-0A7A-4AEE-8623-77D3AC6D514C}" destId="{EB1DB021-385F-429D-95CB-9B050A8CCADA}" srcOrd="2" destOrd="0" parTransId="{6955708E-EACC-412A-B529-CF2AFB868615}" sibTransId="{C6EF6501-D480-45B7-B699-AA583ADD2A68}"/>
    <dgm:cxn modelId="{C62410F1-FFCA-44C6-96BB-C917C99535A1}" type="presParOf" srcId="{6EA25887-92C1-4393-8B04-9E5ACB71A449}" destId="{67B9A512-1721-4730-99DE-32A444558E93}" srcOrd="0" destOrd="0" presId="urn:microsoft.com/office/officeart/2005/8/layout/matrix3"/>
    <dgm:cxn modelId="{A47FBD92-846B-457E-99A8-AD373C6D378B}" type="presParOf" srcId="{6EA25887-92C1-4393-8B04-9E5ACB71A449}" destId="{770DB9B5-6578-4860-8F0A-CAB8093019C5}" srcOrd="1" destOrd="0" presId="urn:microsoft.com/office/officeart/2005/8/layout/matrix3"/>
    <dgm:cxn modelId="{B3DE594C-E0E6-480F-A3BB-A6D932EC579F}" type="presParOf" srcId="{6EA25887-92C1-4393-8B04-9E5ACB71A449}" destId="{DCCCE83F-992F-4273-A2FD-7490E53148B9}" srcOrd="2" destOrd="0" presId="urn:microsoft.com/office/officeart/2005/8/layout/matrix3"/>
    <dgm:cxn modelId="{7ABA6B5B-31E5-403C-8306-15191D7AB50A}" type="presParOf" srcId="{6EA25887-92C1-4393-8B04-9E5ACB71A449}" destId="{4E58EA5B-D2AE-4AE7-842A-1AB211322A41}" srcOrd="3" destOrd="0" presId="urn:microsoft.com/office/officeart/2005/8/layout/matrix3"/>
    <dgm:cxn modelId="{7B7BF45F-704D-4F8B-B0F7-43DAFCC7A73E}" type="presParOf" srcId="{6EA25887-92C1-4393-8B04-9E5ACB71A449}" destId="{9F0A168E-1F10-44AB-B2ED-19E96E0E037C}"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F7DFD4F-AE6A-44ED-ADF5-0368FDD44122}" type="doc">
      <dgm:prSet loTypeId="urn:microsoft.com/office/officeart/2005/8/layout/vProcess5" loCatId="process" qsTypeId="urn:microsoft.com/office/officeart/2005/8/quickstyle/simple3" qsCatId="simple" csTypeId="urn:microsoft.com/office/officeart/2005/8/colors/colorful1" csCatId="colorful"/>
      <dgm:spPr/>
      <dgm:t>
        <a:bodyPr/>
        <a:lstStyle/>
        <a:p>
          <a:endParaRPr lang="en-US"/>
        </a:p>
      </dgm:t>
    </dgm:pt>
    <dgm:pt modelId="{1741FDA6-011D-4F2E-84E1-77033D86CF18}">
      <dgm:prSet/>
      <dgm:spPr/>
      <dgm:t>
        <a:bodyPr/>
        <a:lstStyle/>
        <a:p>
          <a:r>
            <a:rPr lang="en-US"/>
            <a:t>did not focus on students’ points of view and oriented students to the culture’s accepted views?</a:t>
          </a:r>
        </a:p>
      </dgm:t>
    </dgm:pt>
    <dgm:pt modelId="{67579F16-FA22-45E1-87DF-5CF553637B9A}" type="parTrans" cxnId="{EABD3593-68F6-4153-9DA3-50A5358DE0DD}">
      <dgm:prSet/>
      <dgm:spPr/>
      <dgm:t>
        <a:bodyPr/>
        <a:lstStyle/>
        <a:p>
          <a:endParaRPr lang="en-US"/>
        </a:p>
      </dgm:t>
    </dgm:pt>
    <dgm:pt modelId="{14977B5A-9C1F-44EE-9D91-B35004CE577C}" type="sibTrans" cxnId="{EABD3593-68F6-4153-9DA3-50A5358DE0DD}">
      <dgm:prSet/>
      <dgm:spPr/>
      <dgm:t>
        <a:bodyPr/>
        <a:lstStyle/>
        <a:p>
          <a:endParaRPr lang="en-US"/>
        </a:p>
      </dgm:t>
    </dgm:pt>
    <dgm:pt modelId="{9B324403-5DD5-4E11-A8D2-F85D4BB0D5D7}">
      <dgm:prSet/>
      <dgm:spPr/>
      <dgm:t>
        <a:bodyPr/>
        <a:lstStyle/>
        <a:p>
          <a:r>
            <a:rPr lang="en-US"/>
            <a:t>discouraged active questioning (and never challenging) of the teacher?</a:t>
          </a:r>
        </a:p>
      </dgm:t>
    </dgm:pt>
    <dgm:pt modelId="{93DC0A89-CD3A-4BC7-AB91-2453EB44524A}" type="parTrans" cxnId="{38958BB6-85DD-45F7-BFA7-6DED046D7C59}">
      <dgm:prSet/>
      <dgm:spPr/>
      <dgm:t>
        <a:bodyPr/>
        <a:lstStyle/>
        <a:p>
          <a:endParaRPr lang="en-US"/>
        </a:p>
      </dgm:t>
    </dgm:pt>
    <dgm:pt modelId="{D01EC2C3-4845-4FE4-ADB5-2FADF68BD2EC}" type="sibTrans" cxnId="{38958BB6-85DD-45F7-BFA7-6DED046D7C59}">
      <dgm:prSet/>
      <dgm:spPr/>
      <dgm:t>
        <a:bodyPr/>
        <a:lstStyle/>
        <a:p>
          <a:endParaRPr lang="en-US"/>
        </a:p>
      </dgm:t>
    </dgm:pt>
    <dgm:pt modelId="{C2330F74-EE3B-4C8B-941A-BBC70F84A6CE}">
      <dgm:prSet/>
      <dgm:spPr/>
      <dgm:t>
        <a:bodyPr/>
        <a:lstStyle/>
        <a:p>
          <a:r>
            <a:rPr lang="en-US"/>
            <a:t>expected students to master the curriculum with the understanding that its  “relevance” will come with maturity?</a:t>
          </a:r>
        </a:p>
      </dgm:t>
    </dgm:pt>
    <dgm:pt modelId="{BF164B0F-5B6C-4625-A935-699CC56B4E1E}" type="parTrans" cxnId="{47DE08F4-BC6D-4D5E-8F22-C78F075331FC}">
      <dgm:prSet/>
      <dgm:spPr/>
      <dgm:t>
        <a:bodyPr/>
        <a:lstStyle/>
        <a:p>
          <a:endParaRPr lang="en-US"/>
        </a:p>
      </dgm:t>
    </dgm:pt>
    <dgm:pt modelId="{3215C3CC-96C6-4F5D-89F1-22DC9EA29BD4}" type="sibTrans" cxnId="{47DE08F4-BC6D-4D5E-8F22-C78F075331FC}">
      <dgm:prSet/>
      <dgm:spPr/>
      <dgm:t>
        <a:bodyPr/>
        <a:lstStyle/>
        <a:p>
          <a:endParaRPr lang="en-US"/>
        </a:p>
      </dgm:t>
    </dgm:pt>
    <dgm:pt modelId="{8E326F8B-5B7E-4DC6-9CF4-580C87C9BC35}">
      <dgm:prSet/>
      <dgm:spPr/>
      <dgm:t>
        <a:bodyPr/>
        <a:lstStyle/>
        <a:p>
          <a:r>
            <a:rPr lang="en-US"/>
            <a:t>believed making mistakes in front of others causes one to lose face?</a:t>
          </a:r>
        </a:p>
      </dgm:t>
    </dgm:pt>
    <dgm:pt modelId="{F590D772-734F-476C-A8F4-BB86EB9FD419}" type="parTrans" cxnId="{7A5019E2-E060-46F7-A6A5-BB29233471F5}">
      <dgm:prSet/>
      <dgm:spPr/>
      <dgm:t>
        <a:bodyPr/>
        <a:lstStyle/>
        <a:p>
          <a:endParaRPr lang="en-US"/>
        </a:p>
      </dgm:t>
    </dgm:pt>
    <dgm:pt modelId="{61C4A417-8538-410E-8C2A-2BDA11DD98C8}" type="sibTrans" cxnId="{7A5019E2-E060-46F7-A6A5-BB29233471F5}">
      <dgm:prSet/>
      <dgm:spPr/>
      <dgm:t>
        <a:bodyPr/>
        <a:lstStyle/>
        <a:p>
          <a:endParaRPr lang="en-US"/>
        </a:p>
      </dgm:t>
    </dgm:pt>
    <dgm:pt modelId="{D87130C1-8135-40E6-8F5F-BC320C8C8972}" type="pres">
      <dgm:prSet presAssocID="{5F7DFD4F-AE6A-44ED-ADF5-0368FDD44122}" presName="outerComposite" presStyleCnt="0">
        <dgm:presLayoutVars>
          <dgm:chMax val="5"/>
          <dgm:dir/>
          <dgm:resizeHandles val="exact"/>
        </dgm:presLayoutVars>
      </dgm:prSet>
      <dgm:spPr/>
    </dgm:pt>
    <dgm:pt modelId="{B5476FA7-8B6E-4120-96A5-B739FE6C0C05}" type="pres">
      <dgm:prSet presAssocID="{5F7DFD4F-AE6A-44ED-ADF5-0368FDD44122}" presName="dummyMaxCanvas" presStyleCnt="0">
        <dgm:presLayoutVars/>
      </dgm:prSet>
      <dgm:spPr/>
    </dgm:pt>
    <dgm:pt modelId="{64DB6D41-D57E-42CB-9114-00CDBEA2A32B}" type="pres">
      <dgm:prSet presAssocID="{5F7DFD4F-AE6A-44ED-ADF5-0368FDD44122}" presName="FourNodes_1" presStyleLbl="node1" presStyleIdx="0" presStyleCnt="4">
        <dgm:presLayoutVars>
          <dgm:bulletEnabled val="1"/>
        </dgm:presLayoutVars>
      </dgm:prSet>
      <dgm:spPr/>
    </dgm:pt>
    <dgm:pt modelId="{AC474415-4165-41B8-AB03-337DB623F63F}" type="pres">
      <dgm:prSet presAssocID="{5F7DFD4F-AE6A-44ED-ADF5-0368FDD44122}" presName="FourNodes_2" presStyleLbl="node1" presStyleIdx="1" presStyleCnt="4">
        <dgm:presLayoutVars>
          <dgm:bulletEnabled val="1"/>
        </dgm:presLayoutVars>
      </dgm:prSet>
      <dgm:spPr/>
    </dgm:pt>
    <dgm:pt modelId="{313D5AE3-9069-47B9-AC54-ABB716A61BC8}" type="pres">
      <dgm:prSet presAssocID="{5F7DFD4F-AE6A-44ED-ADF5-0368FDD44122}" presName="FourNodes_3" presStyleLbl="node1" presStyleIdx="2" presStyleCnt="4">
        <dgm:presLayoutVars>
          <dgm:bulletEnabled val="1"/>
        </dgm:presLayoutVars>
      </dgm:prSet>
      <dgm:spPr/>
    </dgm:pt>
    <dgm:pt modelId="{FCD11526-C686-42A5-BDBE-45A9EB1F63F3}" type="pres">
      <dgm:prSet presAssocID="{5F7DFD4F-AE6A-44ED-ADF5-0368FDD44122}" presName="FourNodes_4" presStyleLbl="node1" presStyleIdx="3" presStyleCnt="4">
        <dgm:presLayoutVars>
          <dgm:bulletEnabled val="1"/>
        </dgm:presLayoutVars>
      </dgm:prSet>
      <dgm:spPr/>
    </dgm:pt>
    <dgm:pt modelId="{D1847B96-18D9-4D37-9F95-1F2AA0D9D122}" type="pres">
      <dgm:prSet presAssocID="{5F7DFD4F-AE6A-44ED-ADF5-0368FDD44122}" presName="FourConn_1-2" presStyleLbl="fgAccFollowNode1" presStyleIdx="0" presStyleCnt="3">
        <dgm:presLayoutVars>
          <dgm:bulletEnabled val="1"/>
        </dgm:presLayoutVars>
      </dgm:prSet>
      <dgm:spPr/>
    </dgm:pt>
    <dgm:pt modelId="{9B8D35F1-9FE4-451B-BA44-BB33F769F5A6}" type="pres">
      <dgm:prSet presAssocID="{5F7DFD4F-AE6A-44ED-ADF5-0368FDD44122}" presName="FourConn_2-3" presStyleLbl="fgAccFollowNode1" presStyleIdx="1" presStyleCnt="3">
        <dgm:presLayoutVars>
          <dgm:bulletEnabled val="1"/>
        </dgm:presLayoutVars>
      </dgm:prSet>
      <dgm:spPr/>
    </dgm:pt>
    <dgm:pt modelId="{D2ED2FFC-085C-4812-A58F-31FDDAC821CC}" type="pres">
      <dgm:prSet presAssocID="{5F7DFD4F-AE6A-44ED-ADF5-0368FDD44122}" presName="FourConn_3-4" presStyleLbl="fgAccFollowNode1" presStyleIdx="2" presStyleCnt="3">
        <dgm:presLayoutVars>
          <dgm:bulletEnabled val="1"/>
        </dgm:presLayoutVars>
      </dgm:prSet>
      <dgm:spPr/>
    </dgm:pt>
    <dgm:pt modelId="{F12A7B55-1CB7-42D2-B192-4F03F4BD9D53}" type="pres">
      <dgm:prSet presAssocID="{5F7DFD4F-AE6A-44ED-ADF5-0368FDD44122}" presName="FourNodes_1_text" presStyleLbl="node1" presStyleIdx="3" presStyleCnt="4">
        <dgm:presLayoutVars>
          <dgm:bulletEnabled val="1"/>
        </dgm:presLayoutVars>
      </dgm:prSet>
      <dgm:spPr/>
    </dgm:pt>
    <dgm:pt modelId="{9D8834CC-1480-4FAE-8219-E8A6A7F0F1F3}" type="pres">
      <dgm:prSet presAssocID="{5F7DFD4F-AE6A-44ED-ADF5-0368FDD44122}" presName="FourNodes_2_text" presStyleLbl="node1" presStyleIdx="3" presStyleCnt="4">
        <dgm:presLayoutVars>
          <dgm:bulletEnabled val="1"/>
        </dgm:presLayoutVars>
      </dgm:prSet>
      <dgm:spPr/>
    </dgm:pt>
    <dgm:pt modelId="{6438C02D-1363-4775-ACC4-939128A247A0}" type="pres">
      <dgm:prSet presAssocID="{5F7DFD4F-AE6A-44ED-ADF5-0368FDD44122}" presName="FourNodes_3_text" presStyleLbl="node1" presStyleIdx="3" presStyleCnt="4">
        <dgm:presLayoutVars>
          <dgm:bulletEnabled val="1"/>
        </dgm:presLayoutVars>
      </dgm:prSet>
      <dgm:spPr/>
    </dgm:pt>
    <dgm:pt modelId="{34C64946-074D-4E91-B021-1BEC30979F2B}" type="pres">
      <dgm:prSet presAssocID="{5F7DFD4F-AE6A-44ED-ADF5-0368FDD44122}" presName="FourNodes_4_text" presStyleLbl="node1" presStyleIdx="3" presStyleCnt="4">
        <dgm:presLayoutVars>
          <dgm:bulletEnabled val="1"/>
        </dgm:presLayoutVars>
      </dgm:prSet>
      <dgm:spPr/>
    </dgm:pt>
  </dgm:ptLst>
  <dgm:cxnLst>
    <dgm:cxn modelId="{F7716607-7D7F-4917-8092-806CD704F9CB}" type="presOf" srcId="{9B324403-5DD5-4E11-A8D2-F85D4BB0D5D7}" destId="{AC474415-4165-41B8-AB03-337DB623F63F}" srcOrd="0" destOrd="0" presId="urn:microsoft.com/office/officeart/2005/8/layout/vProcess5"/>
    <dgm:cxn modelId="{2EDFDB08-9D89-48B0-9F6F-87BC4F751926}" type="presOf" srcId="{8E326F8B-5B7E-4DC6-9CF4-580C87C9BC35}" destId="{FCD11526-C686-42A5-BDBE-45A9EB1F63F3}" srcOrd="0" destOrd="0" presId="urn:microsoft.com/office/officeart/2005/8/layout/vProcess5"/>
    <dgm:cxn modelId="{9265BF1B-99D3-467C-86EF-CF1EBA7172A9}" type="presOf" srcId="{3215C3CC-96C6-4F5D-89F1-22DC9EA29BD4}" destId="{D2ED2FFC-085C-4812-A58F-31FDDAC821CC}" srcOrd="0" destOrd="0" presId="urn:microsoft.com/office/officeart/2005/8/layout/vProcess5"/>
    <dgm:cxn modelId="{90D7DA2C-8FDF-41B1-8E7B-3E4091CD8F1A}" type="presOf" srcId="{9B324403-5DD5-4E11-A8D2-F85D4BB0D5D7}" destId="{9D8834CC-1480-4FAE-8219-E8A6A7F0F1F3}" srcOrd="1" destOrd="0" presId="urn:microsoft.com/office/officeart/2005/8/layout/vProcess5"/>
    <dgm:cxn modelId="{914BAF6B-BAF0-4A37-9394-A80AB84324ED}" type="presOf" srcId="{1741FDA6-011D-4F2E-84E1-77033D86CF18}" destId="{F12A7B55-1CB7-42D2-B192-4F03F4BD9D53}" srcOrd="1" destOrd="0" presId="urn:microsoft.com/office/officeart/2005/8/layout/vProcess5"/>
    <dgm:cxn modelId="{A154B280-A8B2-46BC-9B52-C63BD21228E6}" type="presOf" srcId="{D01EC2C3-4845-4FE4-ADB5-2FADF68BD2EC}" destId="{9B8D35F1-9FE4-451B-BA44-BB33F769F5A6}" srcOrd="0" destOrd="0" presId="urn:microsoft.com/office/officeart/2005/8/layout/vProcess5"/>
    <dgm:cxn modelId="{8CF40A81-79AF-4C3B-B802-05DD20FEE3AC}" type="presOf" srcId="{C2330F74-EE3B-4C8B-941A-BBC70F84A6CE}" destId="{313D5AE3-9069-47B9-AC54-ABB716A61BC8}" srcOrd="0" destOrd="0" presId="urn:microsoft.com/office/officeart/2005/8/layout/vProcess5"/>
    <dgm:cxn modelId="{45AB3A83-131C-485A-AFB0-A3FFE3A61D12}" type="presOf" srcId="{14977B5A-9C1F-44EE-9D91-B35004CE577C}" destId="{D1847B96-18D9-4D37-9F95-1F2AA0D9D122}" srcOrd="0" destOrd="0" presId="urn:microsoft.com/office/officeart/2005/8/layout/vProcess5"/>
    <dgm:cxn modelId="{EABD3593-68F6-4153-9DA3-50A5358DE0DD}" srcId="{5F7DFD4F-AE6A-44ED-ADF5-0368FDD44122}" destId="{1741FDA6-011D-4F2E-84E1-77033D86CF18}" srcOrd="0" destOrd="0" parTransId="{67579F16-FA22-45E1-87DF-5CF553637B9A}" sibTransId="{14977B5A-9C1F-44EE-9D91-B35004CE577C}"/>
    <dgm:cxn modelId="{68D8CAA6-0A56-490C-966C-2689AC85B420}" type="presOf" srcId="{8E326F8B-5B7E-4DC6-9CF4-580C87C9BC35}" destId="{34C64946-074D-4E91-B021-1BEC30979F2B}" srcOrd="1" destOrd="0" presId="urn:microsoft.com/office/officeart/2005/8/layout/vProcess5"/>
    <dgm:cxn modelId="{D0C5C4AB-98F7-457E-A360-EBC1F4AA7D23}" type="presOf" srcId="{5F7DFD4F-AE6A-44ED-ADF5-0368FDD44122}" destId="{D87130C1-8135-40E6-8F5F-BC320C8C8972}" srcOrd="0" destOrd="0" presId="urn:microsoft.com/office/officeart/2005/8/layout/vProcess5"/>
    <dgm:cxn modelId="{38958BB6-85DD-45F7-BFA7-6DED046D7C59}" srcId="{5F7DFD4F-AE6A-44ED-ADF5-0368FDD44122}" destId="{9B324403-5DD5-4E11-A8D2-F85D4BB0D5D7}" srcOrd="1" destOrd="0" parTransId="{93DC0A89-CD3A-4BC7-AB91-2453EB44524A}" sibTransId="{D01EC2C3-4845-4FE4-ADB5-2FADF68BD2EC}"/>
    <dgm:cxn modelId="{38D264C4-7382-4E4D-8F2A-0100DEF336E9}" type="presOf" srcId="{1741FDA6-011D-4F2E-84E1-77033D86CF18}" destId="{64DB6D41-D57E-42CB-9114-00CDBEA2A32B}" srcOrd="0" destOrd="0" presId="urn:microsoft.com/office/officeart/2005/8/layout/vProcess5"/>
    <dgm:cxn modelId="{5D22FBDD-20B2-4126-8E5F-3C3D90631CF1}" type="presOf" srcId="{C2330F74-EE3B-4C8B-941A-BBC70F84A6CE}" destId="{6438C02D-1363-4775-ACC4-939128A247A0}" srcOrd="1" destOrd="0" presId="urn:microsoft.com/office/officeart/2005/8/layout/vProcess5"/>
    <dgm:cxn modelId="{7A5019E2-E060-46F7-A6A5-BB29233471F5}" srcId="{5F7DFD4F-AE6A-44ED-ADF5-0368FDD44122}" destId="{8E326F8B-5B7E-4DC6-9CF4-580C87C9BC35}" srcOrd="3" destOrd="0" parTransId="{F590D772-734F-476C-A8F4-BB86EB9FD419}" sibTransId="{61C4A417-8538-410E-8C2A-2BDA11DD98C8}"/>
    <dgm:cxn modelId="{47DE08F4-BC6D-4D5E-8F22-C78F075331FC}" srcId="{5F7DFD4F-AE6A-44ED-ADF5-0368FDD44122}" destId="{C2330F74-EE3B-4C8B-941A-BBC70F84A6CE}" srcOrd="2" destOrd="0" parTransId="{BF164B0F-5B6C-4625-A935-699CC56B4E1E}" sibTransId="{3215C3CC-96C6-4F5D-89F1-22DC9EA29BD4}"/>
    <dgm:cxn modelId="{0CD2B7A7-2611-4A06-B557-C4BB05ECA910}" type="presParOf" srcId="{D87130C1-8135-40E6-8F5F-BC320C8C8972}" destId="{B5476FA7-8B6E-4120-96A5-B739FE6C0C05}" srcOrd="0" destOrd="0" presId="urn:microsoft.com/office/officeart/2005/8/layout/vProcess5"/>
    <dgm:cxn modelId="{A4615BBA-3BFE-49FA-8A16-8F9573BEA94A}" type="presParOf" srcId="{D87130C1-8135-40E6-8F5F-BC320C8C8972}" destId="{64DB6D41-D57E-42CB-9114-00CDBEA2A32B}" srcOrd="1" destOrd="0" presId="urn:microsoft.com/office/officeart/2005/8/layout/vProcess5"/>
    <dgm:cxn modelId="{CF640830-D156-4439-A3D6-4AEB55D99281}" type="presParOf" srcId="{D87130C1-8135-40E6-8F5F-BC320C8C8972}" destId="{AC474415-4165-41B8-AB03-337DB623F63F}" srcOrd="2" destOrd="0" presId="urn:microsoft.com/office/officeart/2005/8/layout/vProcess5"/>
    <dgm:cxn modelId="{E81BA714-18D4-4603-9033-B16DB45663E9}" type="presParOf" srcId="{D87130C1-8135-40E6-8F5F-BC320C8C8972}" destId="{313D5AE3-9069-47B9-AC54-ABB716A61BC8}" srcOrd="3" destOrd="0" presId="urn:microsoft.com/office/officeart/2005/8/layout/vProcess5"/>
    <dgm:cxn modelId="{81ECC91C-FE7F-44D7-A700-10FA083E6304}" type="presParOf" srcId="{D87130C1-8135-40E6-8F5F-BC320C8C8972}" destId="{FCD11526-C686-42A5-BDBE-45A9EB1F63F3}" srcOrd="4" destOrd="0" presId="urn:microsoft.com/office/officeart/2005/8/layout/vProcess5"/>
    <dgm:cxn modelId="{A7BDB746-3B05-4C53-A469-85FA81900BCF}" type="presParOf" srcId="{D87130C1-8135-40E6-8F5F-BC320C8C8972}" destId="{D1847B96-18D9-4D37-9F95-1F2AA0D9D122}" srcOrd="5" destOrd="0" presId="urn:microsoft.com/office/officeart/2005/8/layout/vProcess5"/>
    <dgm:cxn modelId="{B5E7946C-0CFA-43BA-955B-8678611EC68C}" type="presParOf" srcId="{D87130C1-8135-40E6-8F5F-BC320C8C8972}" destId="{9B8D35F1-9FE4-451B-BA44-BB33F769F5A6}" srcOrd="6" destOrd="0" presId="urn:microsoft.com/office/officeart/2005/8/layout/vProcess5"/>
    <dgm:cxn modelId="{6398C67C-8D27-4711-B08E-F0F9873154B7}" type="presParOf" srcId="{D87130C1-8135-40E6-8F5F-BC320C8C8972}" destId="{D2ED2FFC-085C-4812-A58F-31FDDAC821CC}" srcOrd="7" destOrd="0" presId="urn:microsoft.com/office/officeart/2005/8/layout/vProcess5"/>
    <dgm:cxn modelId="{4C9A9C1F-34BF-49AA-B5F3-B4A557A34A9D}" type="presParOf" srcId="{D87130C1-8135-40E6-8F5F-BC320C8C8972}" destId="{F12A7B55-1CB7-42D2-B192-4F03F4BD9D53}" srcOrd="8" destOrd="0" presId="urn:microsoft.com/office/officeart/2005/8/layout/vProcess5"/>
    <dgm:cxn modelId="{59B2586C-E9F6-476A-842A-B32E55C01427}" type="presParOf" srcId="{D87130C1-8135-40E6-8F5F-BC320C8C8972}" destId="{9D8834CC-1480-4FAE-8219-E8A6A7F0F1F3}" srcOrd="9" destOrd="0" presId="urn:microsoft.com/office/officeart/2005/8/layout/vProcess5"/>
    <dgm:cxn modelId="{5D34FD58-C090-4772-B422-1444DB338C6E}" type="presParOf" srcId="{D87130C1-8135-40E6-8F5F-BC320C8C8972}" destId="{6438C02D-1363-4775-ACC4-939128A247A0}" srcOrd="10" destOrd="0" presId="urn:microsoft.com/office/officeart/2005/8/layout/vProcess5"/>
    <dgm:cxn modelId="{150D09F7-BF27-4F72-BCE9-6E136AF7FB17}" type="presParOf" srcId="{D87130C1-8135-40E6-8F5F-BC320C8C8972}" destId="{34C64946-074D-4E91-B021-1BEC30979F2B}"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99FF09-44DE-4A31-8251-310AD0CC3CEA}">
      <dsp:nvSpPr>
        <dsp:cNvPr id="0" name=""/>
        <dsp:cNvSpPr/>
      </dsp:nvSpPr>
      <dsp:spPr>
        <a:xfrm>
          <a:off x="0" y="7887"/>
          <a:ext cx="7290197" cy="192715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en-US" sz="5300" b="1" kern="1200"/>
            <a:t>Whose classroom is it? </a:t>
          </a:r>
          <a:endParaRPr lang="en-US" sz="5300" kern="1200"/>
        </a:p>
      </dsp:txBody>
      <dsp:txXfrm>
        <a:off x="94076" y="101963"/>
        <a:ext cx="7102045" cy="1739002"/>
      </dsp:txXfrm>
    </dsp:sp>
    <dsp:sp modelId="{8446A90A-5C69-49A7-9342-3D85BB7ED5BB}">
      <dsp:nvSpPr>
        <dsp:cNvPr id="0" name=""/>
        <dsp:cNvSpPr/>
      </dsp:nvSpPr>
      <dsp:spPr>
        <a:xfrm>
          <a:off x="0" y="2087682"/>
          <a:ext cx="7290197" cy="1927154"/>
        </a:xfrm>
        <a:prstGeom prst="roundRect">
          <a:avLst/>
        </a:prstGeom>
        <a:solidFill>
          <a:schemeClr val="accent5">
            <a:hueOff val="29384"/>
            <a:satOff val="-7104"/>
            <a:lumOff val="-1255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en-US" sz="5300" b="1" kern="1200"/>
            <a:t>Yours?  Your Kids?  Both? </a:t>
          </a:r>
          <a:endParaRPr lang="en-US" sz="5300" kern="1200"/>
        </a:p>
      </dsp:txBody>
      <dsp:txXfrm>
        <a:off x="94076" y="2181758"/>
        <a:ext cx="7102045" cy="17390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5E2E34-D6B8-44C1-8389-E4ECF7A716D8}">
      <dsp:nvSpPr>
        <dsp:cNvPr id="0" name=""/>
        <dsp:cNvSpPr/>
      </dsp:nvSpPr>
      <dsp:spPr>
        <a:xfrm>
          <a:off x="1186" y="469226"/>
          <a:ext cx="4164809" cy="264465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37F88F-6FA1-4265-8377-07E5EF49C1A2}">
      <dsp:nvSpPr>
        <dsp:cNvPr id="0" name=""/>
        <dsp:cNvSpPr/>
      </dsp:nvSpPr>
      <dsp:spPr>
        <a:xfrm>
          <a:off x="463943" y="908844"/>
          <a:ext cx="4164809" cy="264465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Sensitivity to the fact that our school practices are cultural and not the norm for many immigrant children.</a:t>
          </a:r>
        </a:p>
      </dsp:txBody>
      <dsp:txXfrm>
        <a:off x="541402" y="986303"/>
        <a:ext cx="4009891" cy="2489736"/>
      </dsp:txXfrm>
    </dsp:sp>
    <dsp:sp modelId="{BC04743C-2EB8-4135-919D-2FAD857632C6}">
      <dsp:nvSpPr>
        <dsp:cNvPr id="0" name=""/>
        <dsp:cNvSpPr/>
      </dsp:nvSpPr>
      <dsp:spPr>
        <a:xfrm>
          <a:off x="5091509" y="469226"/>
          <a:ext cx="4164809" cy="264465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0669C9-DBD6-4795-8A0A-108135A1B753}">
      <dsp:nvSpPr>
        <dsp:cNvPr id="0" name=""/>
        <dsp:cNvSpPr/>
      </dsp:nvSpPr>
      <dsp:spPr>
        <a:xfrm>
          <a:off x="5554265" y="908844"/>
          <a:ext cx="4164809" cy="264465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Help diverse learners understand and function within a U.S. education system’s values, beliefs and practices.</a:t>
          </a:r>
        </a:p>
      </dsp:txBody>
      <dsp:txXfrm>
        <a:off x="5631724" y="986303"/>
        <a:ext cx="4009891" cy="248973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E4EBD-ADB1-4E10-B509-CEE7D69DB8EC}">
      <dsp:nvSpPr>
        <dsp:cNvPr id="0" name=""/>
        <dsp:cNvSpPr/>
      </dsp:nvSpPr>
      <dsp:spPr>
        <a:xfrm>
          <a:off x="1770288" y="0"/>
          <a:ext cx="7890841" cy="4931776"/>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02A6DA-0CFB-4D28-A8C0-BC705FBC5295}">
      <dsp:nvSpPr>
        <dsp:cNvPr id="0" name=""/>
        <dsp:cNvSpPr/>
      </dsp:nvSpPr>
      <dsp:spPr>
        <a:xfrm>
          <a:off x="2772425" y="3403911"/>
          <a:ext cx="205161" cy="20516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09082D-3DD3-4961-9769-0F33B9DF7713}">
      <dsp:nvSpPr>
        <dsp:cNvPr id="0" name=""/>
        <dsp:cNvSpPr/>
      </dsp:nvSpPr>
      <dsp:spPr>
        <a:xfrm>
          <a:off x="2875006" y="3506492"/>
          <a:ext cx="1838566" cy="1425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711" tIns="0" rIns="0" bIns="0" numCol="1" spcCol="1270" anchor="t" anchorCtr="0">
          <a:noAutofit/>
        </a:bodyPr>
        <a:lstStyle/>
        <a:p>
          <a:pPr marL="0" lvl="0" indent="0" algn="l" defTabSz="1289050">
            <a:lnSpc>
              <a:spcPct val="90000"/>
            </a:lnSpc>
            <a:spcBef>
              <a:spcPct val="0"/>
            </a:spcBef>
            <a:spcAft>
              <a:spcPct val="35000"/>
            </a:spcAft>
            <a:buNone/>
          </a:pPr>
          <a:r>
            <a:rPr lang="en-US" sz="2900" kern="1200" dirty="0"/>
            <a:t>Within-Classroom</a:t>
          </a:r>
        </a:p>
      </dsp:txBody>
      <dsp:txXfrm>
        <a:off x="2875006" y="3506492"/>
        <a:ext cx="1838566" cy="1425283"/>
      </dsp:txXfrm>
    </dsp:sp>
    <dsp:sp modelId="{5983347C-7D9A-43F1-A9B2-59EEBC45494F}">
      <dsp:nvSpPr>
        <dsp:cNvPr id="0" name=""/>
        <dsp:cNvSpPr/>
      </dsp:nvSpPr>
      <dsp:spPr>
        <a:xfrm>
          <a:off x="4583373" y="2063455"/>
          <a:ext cx="370869" cy="370869"/>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8F7357-7D67-4037-9EFA-BFA126CFED38}">
      <dsp:nvSpPr>
        <dsp:cNvPr id="0" name=""/>
        <dsp:cNvSpPr/>
      </dsp:nvSpPr>
      <dsp:spPr>
        <a:xfrm>
          <a:off x="4768808" y="2248889"/>
          <a:ext cx="1893801" cy="2682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516" tIns="0" rIns="0" bIns="0" numCol="1" spcCol="1270" anchor="t" anchorCtr="0">
          <a:noAutofit/>
        </a:bodyPr>
        <a:lstStyle/>
        <a:p>
          <a:pPr marL="0" lvl="0" indent="0" algn="l" defTabSz="1289050">
            <a:lnSpc>
              <a:spcPct val="90000"/>
            </a:lnSpc>
            <a:spcBef>
              <a:spcPct val="0"/>
            </a:spcBef>
            <a:spcAft>
              <a:spcPct val="35000"/>
            </a:spcAft>
            <a:buNone/>
          </a:pPr>
          <a:r>
            <a:rPr lang="en-US" sz="2900" kern="1200" dirty="0"/>
            <a:t>Connecting Classroom to Home</a:t>
          </a:r>
        </a:p>
      </dsp:txBody>
      <dsp:txXfrm>
        <a:off x="4768808" y="2248889"/>
        <a:ext cx="1893801" cy="2682886"/>
      </dsp:txXfrm>
    </dsp:sp>
    <dsp:sp modelId="{3D6AB1F4-2996-4A3E-8807-68C595E8E043}">
      <dsp:nvSpPr>
        <dsp:cNvPr id="0" name=""/>
        <dsp:cNvSpPr/>
      </dsp:nvSpPr>
      <dsp:spPr>
        <a:xfrm>
          <a:off x="6761246" y="1247739"/>
          <a:ext cx="512904" cy="51290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140EB8-CF5A-4E2E-AE73-272F9BE39062}">
      <dsp:nvSpPr>
        <dsp:cNvPr id="0" name=""/>
        <dsp:cNvSpPr/>
      </dsp:nvSpPr>
      <dsp:spPr>
        <a:xfrm>
          <a:off x="7017698" y="1504191"/>
          <a:ext cx="1893801" cy="3427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1778" tIns="0" rIns="0" bIns="0" numCol="1" spcCol="1270" anchor="t" anchorCtr="0">
          <a:noAutofit/>
        </a:bodyPr>
        <a:lstStyle/>
        <a:p>
          <a:pPr marL="0" lvl="0" indent="0" algn="l" defTabSz="1289050">
            <a:lnSpc>
              <a:spcPct val="90000"/>
            </a:lnSpc>
            <a:spcBef>
              <a:spcPct val="0"/>
            </a:spcBef>
            <a:spcAft>
              <a:spcPct val="35000"/>
            </a:spcAft>
            <a:buNone/>
          </a:pPr>
          <a:r>
            <a:rPr lang="en-US" sz="2900" kern="1200" dirty="0"/>
            <a:t>Community Event</a:t>
          </a:r>
        </a:p>
      </dsp:txBody>
      <dsp:txXfrm>
        <a:off x="7017698" y="1504191"/>
        <a:ext cx="1893801" cy="342758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CA5DB-F122-4E4F-8290-B7B206990FF6}">
      <dsp:nvSpPr>
        <dsp:cNvPr id="0" name=""/>
        <dsp:cNvSpPr/>
      </dsp:nvSpPr>
      <dsp:spPr>
        <a:xfrm>
          <a:off x="8862462" y="672806"/>
          <a:ext cx="2644014" cy="2644149"/>
        </a:xfrm>
        <a:prstGeom prst="ellipse">
          <a:avLst/>
        </a:prstGeom>
        <a:gradFill rotWithShape="0">
          <a:gsLst>
            <a:gs pos="0">
              <a:schemeClr val="accent2">
                <a:hueOff val="0"/>
                <a:satOff val="0"/>
                <a:lumOff val="0"/>
                <a:alphaOff val="0"/>
                <a:tint val="100000"/>
                <a:shade val="85000"/>
                <a:satMod val="100000"/>
                <a:lumMod val="100000"/>
              </a:schemeClr>
            </a:gs>
            <a:gs pos="100000">
              <a:schemeClr val="accent2">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2">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sp>
    <dsp:sp modelId="{96F43378-E7B3-4838-BC97-1A5D8F9BB60F}">
      <dsp:nvSpPr>
        <dsp:cNvPr id="0" name=""/>
        <dsp:cNvSpPr/>
      </dsp:nvSpPr>
      <dsp:spPr>
        <a:xfrm>
          <a:off x="8950898" y="760960"/>
          <a:ext cx="2468275" cy="2467841"/>
        </a:xfrm>
        <a:prstGeom prst="ellipse">
          <a:avLst/>
        </a:prstGeom>
        <a:gradFill rotWithShape="0">
          <a:gsLst>
            <a:gs pos="0">
              <a:schemeClr val="accent2">
                <a:hueOff val="-366884"/>
                <a:satOff val="4215"/>
                <a:lumOff val="1288"/>
                <a:alphaOff val="0"/>
                <a:tint val="100000"/>
                <a:shade val="85000"/>
                <a:satMod val="100000"/>
                <a:lumMod val="100000"/>
              </a:schemeClr>
            </a:gs>
            <a:gs pos="100000">
              <a:schemeClr val="accent2">
                <a:hueOff val="-366884"/>
                <a:satOff val="4215"/>
                <a:lumOff val="1288"/>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2">
              <a:hueOff val="-366884"/>
              <a:satOff val="4215"/>
              <a:lumOff val="1288"/>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a:t>Message</a:t>
          </a:r>
        </a:p>
      </dsp:txBody>
      <dsp:txXfrm>
        <a:off x="9303509" y="1113575"/>
        <a:ext cx="1763054" cy="1762611"/>
      </dsp:txXfrm>
    </dsp:sp>
    <dsp:sp modelId="{F1284B01-A76F-495E-B7CB-C5B06D8A9D35}">
      <dsp:nvSpPr>
        <dsp:cNvPr id="0" name=""/>
        <dsp:cNvSpPr/>
      </dsp:nvSpPr>
      <dsp:spPr>
        <a:xfrm>
          <a:off x="8950898" y="3365672"/>
          <a:ext cx="2468275" cy="1449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r>
            <a:rPr lang="en-US" sz="1800" kern="1200"/>
            <a:t>Practice academic skills and build community by reading and discussing a daily message</a:t>
          </a:r>
        </a:p>
      </dsp:txBody>
      <dsp:txXfrm>
        <a:off x="8950898" y="3365672"/>
        <a:ext cx="2468275" cy="1449433"/>
      </dsp:txXfrm>
    </dsp:sp>
    <dsp:sp modelId="{5E78590E-2DAC-4C41-B7D4-7E08D4292FE8}">
      <dsp:nvSpPr>
        <dsp:cNvPr id="0" name=""/>
        <dsp:cNvSpPr/>
      </dsp:nvSpPr>
      <dsp:spPr>
        <a:xfrm rot="2700000">
          <a:off x="6118652" y="672620"/>
          <a:ext cx="2644057" cy="2644057"/>
        </a:xfrm>
        <a:prstGeom prst="teardrop">
          <a:avLst>
            <a:gd name="adj" fmla="val 100000"/>
          </a:avLst>
        </a:prstGeom>
        <a:gradFill rotWithShape="0">
          <a:gsLst>
            <a:gs pos="0">
              <a:schemeClr val="accent2">
                <a:hueOff val="-733769"/>
                <a:satOff val="8431"/>
                <a:lumOff val="2577"/>
                <a:alphaOff val="0"/>
                <a:tint val="100000"/>
                <a:shade val="85000"/>
                <a:satMod val="100000"/>
                <a:lumMod val="100000"/>
              </a:schemeClr>
            </a:gs>
            <a:gs pos="100000">
              <a:schemeClr val="accent2">
                <a:hueOff val="-733769"/>
                <a:satOff val="8431"/>
                <a:lumOff val="2577"/>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2">
              <a:hueOff val="-733769"/>
              <a:satOff val="8431"/>
              <a:lumOff val="2577"/>
              <a:alphaOff val="0"/>
              <a:shade val="35000"/>
              <a:satMod val="160000"/>
            </a:schemeClr>
          </a:contourClr>
        </a:sp3d>
      </dsp:spPr>
      <dsp:style>
        <a:lnRef idx="0">
          <a:scrgbClr r="0" g="0" b="0"/>
        </a:lnRef>
        <a:fillRef idx="3">
          <a:scrgbClr r="0" g="0" b="0"/>
        </a:fillRef>
        <a:effectRef idx="3">
          <a:scrgbClr r="0" g="0" b="0"/>
        </a:effectRef>
        <a:fontRef idx="minor">
          <a:schemeClr val="lt1"/>
        </a:fontRef>
      </dsp:style>
    </dsp:sp>
    <dsp:sp modelId="{EBC09403-8F00-4537-91F0-3DEE95010359}">
      <dsp:nvSpPr>
        <dsp:cNvPr id="0" name=""/>
        <dsp:cNvSpPr/>
      </dsp:nvSpPr>
      <dsp:spPr>
        <a:xfrm>
          <a:off x="6218448" y="760960"/>
          <a:ext cx="2468275" cy="2467841"/>
        </a:xfrm>
        <a:prstGeom prst="ellipse">
          <a:avLst/>
        </a:prstGeom>
        <a:gradFill rotWithShape="0">
          <a:gsLst>
            <a:gs pos="0">
              <a:schemeClr val="accent2">
                <a:hueOff val="-1100653"/>
                <a:satOff val="12646"/>
                <a:lumOff val="3865"/>
                <a:alphaOff val="0"/>
                <a:tint val="100000"/>
                <a:shade val="85000"/>
                <a:satMod val="100000"/>
                <a:lumMod val="100000"/>
              </a:schemeClr>
            </a:gs>
            <a:gs pos="100000">
              <a:schemeClr val="accent2">
                <a:hueOff val="-1100653"/>
                <a:satOff val="12646"/>
                <a:lumOff val="3865"/>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2">
              <a:hueOff val="-1100653"/>
              <a:satOff val="12646"/>
              <a:lumOff val="3865"/>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a:t>Group Activity</a:t>
          </a:r>
        </a:p>
      </dsp:txBody>
      <dsp:txXfrm>
        <a:off x="6571059" y="1113575"/>
        <a:ext cx="1763054" cy="1762611"/>
      </dsp:txXfrm>
    </dsp:sp>
    <dsp:sp modelId="{2F122A08-EF8B-4B40-BEF2-90E7FE7B1103}">
      <dsp:nvSpPr>
        <dsp:cNvPr id="0" name=""/>
        <dsp:cNvSpPr/>
      </dsp:nvSpPr>
      <dsp:spPr>
        <a:xfrm>
          <a:off x="6218448" y="3365672"/>
          <a:ext cx="2468275" cy="1449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r>
            <a:rPr lang="en-US" sz="1800" kern="1200"/>
            <a:t>Examples: active games, math activity, choral reading, singing, chanting, etc</a:t>
          </a:r>
        </a:p>
      </dsp:txBody>
      <dsp:txXfrm>
        <a:off x="6218448" y="3365672"/>
        <a:ext cx="2468275" cy="1449433"/>
      </dsp:txXfrm>
    </dsp:sp>
    <dsp:sp modelId="{C21E01D8-07A8-413A-956E-9F706AD391DB}">
      <dsp:nvSpPr>
        <dsp:cNvPr id="0" name=""/>
        <dsp:cNvSpPr/>
      </dsp:nvSpPr>
      <dsp:spPr>
        <a:xfrm rot="2700000">
          <a:off x="3397540" y="672620"/>
          <a:ext cx="2644057" cy="2644057"/>
        </a:xfrm>
        <a:prstGeom prst="teardrop">
          <a:avLst>
            <a:gd name="adj" fmla="val 100000"/>
          </a:avLst>
        </a:prstGeom>
        <a:gradFill rotWithShape="0">
          <a:gsLst>
            <a:gs pos="0">
              <a:schemeClr val="accent2">
                <a:hueOff val="-1467538"/>
                <a:satOff val="16861"/>
                <a:lumOff val="5154"/>
                <a:alphaOff val="0"/>
                <a:tint val="100000"/>
                <a:shade val="85000"/>
                <a:satMod val="100000"/>
                <a:lumMod val="100000"/>
              </a:schemeClr>
            </a:gs>
            <a:gs pos="100000">
              <a:schemeClr val="accent2">
                <a:hueOff val="-1467538"/>
                <a:satOff val="16861"/>
                <a:lumOff val="5154"/>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2">
              <a:hueOff val="-1467538"/>
              <a:satOff val="16861"/>
              <a:lumOff val="5154"/>
              <a:alphaOff val="0"/>
              <a:shade val="35000"/>
              <a:satMod val="160000"/>
            </a:schemeClr>
          </a:contourClr>
        </a:sp3d>
      </dsp:spPr>
      <dsp:style>
        <a:lnRef idx="0">
          <a:scrgbClr r="0" g="0" b="0"/>
        </a:lnRef>
        <a:fillRef idx="3">
          <a:scrgbClr r="0" g="0" b="0"/>
        </a:fillRef>
        <a:effectRef idx="3">
          <a:scrgbClr r="0" g="0" b="0"/>
        </a:effectRef>
        <a:fontRef idx="minor">
          <a:schemeClr val="lt1"/>
        </a:fontRef>
      </dsp:style>
    </dsp:sp>
    <dsp:sp modelId="{FA7EDBA6-785A-4703-93AD-8E1B4AFB8AF0}">
      <dsp:nvSpPr>
        <dsp:cNvPr id="0" name=""/>
        <dsp:cNvSpPr/>
      </dsp:nvSpPr>
      <dsp:spPr>
        <a:xfrm>
          <a:off x="3485998" y="760960"/>
          <a:ext cx="2468275" cy="2467841"/>
        </a:xfrm>
        <a:prstGeom prst="ellipse">
          <a:avLst/>
        </a:prstGeom>
        <a:gradFill rotWithShape="0">
          <a:gsLst>
            <a:gs pos="0">
              <a:schemeClr val="accent2">
                <a:hueOff val="-1834422"/>
                <a:satOff val="21076"/>
                <a:lumOff val="6442"/>
                <a:alphaOff val="0"/>
                <a:tint val="100000"/>
                <a:shade val="85000"/>
                <a:satMod val="100000"/>
                <a:lumMod val="100000"/>
              </a:schemeClr>
            </a:gs>
            <a:gs pos="100000">
              <a:schemeClr val="accent2">
                <a:hueOff val="-1834422"/>
                <a:satOff val="21076"/>
                <a:lumOff val="6442"/>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2">
              <a:hueOff val="-1834422"/>
              <a:satOff val="21076"/>
              <a:lumOff val="6442"/>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a:t>Sharing</a:t>
          </a:r>
        </a:p>
      </dsp:txBody>
      <dsp:txXfrm>
        <a:off x="3838609" y="1113575"/>
        <a:ext cx="1763054" cy="1762611"/>
      </dsp:txXfrm>
    </dsp:sp>
    <dsp:sp modelId="{C5273C08-A779-4C9A-969D-A082B60F4508}">
      <dsp:nvSpPr>
        <dsp:cNvPr id="0" name=""/>
        <dsp:cNvSpPr/>
      </dsp:nvSpPr>
      <dsp:spPr>
        <a:xfrm>
          <a:off x="3485998" y="3365672"/>
          <a:ext cx="2468275" cy="1449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r>
            <a:rPr lang="en-US" sz="1800" kern="1200"/>
            <a:t>Students share ideas and information in a structured format </a:t>
          </a:r>
        </a:p>
      </dsp:txBody>
      <dsp:txXfrm>
        <a:off x="3485998" y="3365672"/>
        <a:ext cx="2468275" cy="1449433"/>
      </dsp:txXfrm>
    </dsp:sp>
    <dsp:sp modelId="{C933D27A-D1BC-433B-B82E-90D026990864}">
      <dsp:nvSpPr>
        <dsp:cNvPr id="0" name=""/>
        <dsp:cNvSpPr/>
      </dsp:nvSpPr>
      <dsp:spPr>
        <a:xfrm rot="2700000">
          <a:off x="665090" y="672620"/>
          <a:ext cx="2644057" cy="2644057"/>
        </a:xfrm>
        <a:prstGeom prst="teardrop">
          <a:avLst>
            <a:gd name="adj" fmla="val 100000"/>
          </a:avLst>
        </a:prstGeom>
        <a:gradFill rotWithShape="0">
          <a:gsLst>
            <a:gs pos="0">
              <a:schemeClr val="accent2">
                <a:hueOff val="-2201307"/>
                <a:satOff val="25292"/>
                <a:lumOff val="7731"/>
                <a:alphaOff val="0"/>
                <a:tint val="100000"/>
                <a:shade val="85000"/>
                <a:satMod val="100000"/>
                <a:lumMod val="100000"/>
              </a:schemeClr>
            </a:gs>
            <a:gs pos="100000">
              <a:schemeClr val="accent2">
                <a:hueOff val="-2201307"/>
                <a:satOff val="25292"/>
                <a:lumOff val="7731"/>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2">
              <a:hueOff val="-2201307"/>
              <a:satOff val="25292"/>
              <a:lumOff val="7731"/>
              <a:alphaOff val="0"/>
              <a:shade val="35000"/>
              <a:satMod val="160000"/>
            </a:schemeClr>
          </a:contourClr>
        </a:sp3d>
      </dsp:spPr>
      <dsp:style>
        <a:lnRef idx="0">
          <a:scrgbClr r="0" g="0" b="0"/>
        </a:lnRef>
        <a:fillRef idx="3">
          <a:scrgbClr r="0" g="0" b="0"/>
        </a:fillRef>
        <a:effectRef idx="3">
          <a:scrgbClr r="0" g="0" b="0"/>
        </a:effectRef>
        <a:fontRef idx="minor">
          <a:schemeClr val="lt1"/>
        </a:fontRef>
      </dsp:style>
    </dsp:sp>
    <dsp:sp modelId="{9B678115-1F9C-4345-A1DB-2D4E97C2CBA1}">
      <dsp:nvSpPr>
        <dsp:cNvPr id="0" name=""/>
        <dsp:cNvSpPr/>
      </dsp:nvSpPr>
      <dsp:spPr>
        <a:xfrm>
          <a:off x="753548" y="760960"/>
          <a:ext cx="2468275" cy="2467841"/>
        </a:xfrm>
        <a:prstGeom prst="ellipse">
          <a:avLst/>
        </a:prstGeom>
        <a:gradFill rotWithShape="0">
          <a:gsLst>
            <a:gs pos="0">
              <a:schemeClr val="accent2">
                <a:hueOff val="-2568191"/>
                <a:satOff val="29507"/>
                <a:lumOff val="9019"/>
                <a:alphaOff val="0"/>
                <a:tint val="100000"/>
                <a:shade val="85000"/>
                <a:satMod val="100000"/>
                <a:lumMod val="100000"/>
              </a:schemeClr>
            </a:gs>
            <a:gs pos="100000">
              <a:schemeClr val="accent2">
                <a:hueOff val="-2568191"/>
                <a:satOff val="29507"/>
                <a:lumOff val="9019"/>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2">
              <a:hueOff val="-2568191"/>
              <a:satOff val="29507"/>
              <a:lumOff val="9019"/>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a:t>Greeting</a:t>
          </a:r>
        </a:p>
      </dsp:txBody>
      <dsp:txXfrm>
        <a:off x="1106158" y="1113575"/>
        <a:ext cx="1763054" cy="1762611"/>
      </dsp:txXfrm>
    </dsp:sp>
    <dsp:sp modelId="{A22EA228-DA3F-4CE6-BE38-0CFBA80898A5}">
      <dsp:nvSpPr>
        <dsp:cNvPr id="0" name=""/>
        <dsp:cNvSpPr/>
      </dsp:nvSpPr>
      <dsp:spPr>
        <a:xfrm>
          <a:off x="753548" y="3365672"/>
          <a:ext cx="2468275" cy="1449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r>
            <a:rPr lang="en-US" sz="1800" kern="1200"/>
            <a:t>Students greet each other by name</a:t>
          </a:r>
        </a:p>
      </dsp:txBody>
      <dsp:txXfrm>
        <a:off x="753548" y="3365672"/>
        <a:ext cx="2468275" cy="144943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60E22D-6EBF-4FBC-855C-054C1899F081}">
      <dsp:nvSpPr>
        <dsp:cNvPr id="0" name=""/>
        <dsp:cNvSpPr/>
      </dsp:nvSpPr>
      <dsp:spPr>
        <a:xfrm>
          <a:off x="0" y="381268"/>
          <a:ext cx="11330608" cy="77805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9381" tIns="395732" rIns="879381"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Great opportunity to try incorporating home languages!</a:t>
          </a:r>
        </a:p>
      </dsp:txBody>
      <dsp:txXfrm>
        <a:off x="0" y="381268"/>
        <a:ext cx="11330608" cy="778050"/>
      </dsp:txXfrm>
    </dsp:sp>
    <dsp:sp modelId="{5A992315-B802-4A3C-BA4E-F01654092324}">
      <dsp:nvSpPr>
        <dsp:cNvPr id="0" name=""/>
        <dsp:cNvSpPr/>
      </dsp:nvSpPr>
      <dsp:spPr>
        <a:xfrm>
          <a:off x="566530" y="100828"/>
          <a:ext cx="7931425" cy="56088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9789" tIns="0" rIns="299789" bIns="0" numCol="1" spcCol="1270" anchor="ctr" anchorCtr="0">
          <a:noAutofit/>
        </a:bodyPr>
        <a:lstStyle/>
        <a:p>
          <a:pPr marL="0" lvl="0" indent="0" algn="l" defTabSz="844550">
            <a:lnSpc>
              <a:spcPct val="90000"/>
            </a:lnSpc>
            <a:spcBef>
              <a:spcPct val="0"/>
            </a:spcBef>
            <a:spcAft>
              <a:spcPct val="35000"/>
            </a:spcAft>
            <a:buNone/>
          </a:pPr>
          <a:r>
            <a:rPr lang="en-US" sz="1900" kern="1200"/>
            <a:t>Greeting</a:t>
          </a:r>
        </a:p>
      </dsp:txBody>
      <dsp:txXfrm>
        <a:off x="593910" y="128208"/>
        <a:ext cx="7876665" cy="506120"/>
      </dsp:txXfrm>
    </dsp:sp>
    <dsp:sp modelId="{1824F577-A96C-4415-8927-1914E89F6004}">
      <dsp:nvSpPr>
        <dsp:cNvPr id="0" name=""/>
        <dsp:cNvSpPr/>
      </dsp:nvSpPr>
      <dsp:spPr>
        <a:xfrm>
          <a:off x="0" y="1542358"/>
          <a:ext cx="11330608" cy="1017450"/>
        </a:xfrm>
        <a:prstGeom prst="rect">
          <a:avLst/>
        </a:prstGeom>
        <a:solidFill>
          <a:schemeClr val="lt1">
            <a:alpha val="90000"/>
            <a:hueOff val="0"/>
            <a:satOff val="0"/>
            <a:lumOff val="0"/>
            <a:alphaOff val="0"/>
          </a:schemeClr>
        </a:solidFill>
        <a:ln w="15875" cap="flat" cmpd="sng" algn="ctr">
          <a:solidFill>
            <a:schemeClr val="accent2">
              <a:hueOff val="-856064"/>
              <a:satOff val="9836"/>
              <a:lumOff val="30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9381" tIns="395732" rIns="879381"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Great place to try Kagan strategies to enhance discourse!  Great opportunity to learn about Funds of Knowledge!</a:t>
          </a:r>
        </a:p>
      </dsp:txBody>
      <dsp:txXfrm>
        <a:off x="0" y="1542358"/>
        <a:ext cx="11330608" cy="1017450"/>
      </dsp:txXfrm>
    </dsp:sp>
    <dsp:sp modelId="{8434771E-4BFF-46DB-9720-DEF93B925C4E}">
      <dsp:nvSpPr>
        <dsp:cNvPr id="0" name=""/>
        <dsp:cNvSpPr/>
      </dsp:nvSpPr>
      <dsp:spPr>
        <a:xfrm>
          <a:off x="566530" y="1261918"/>
          <a:ext cx="7931425" cy="560880"/>
        </a:xfrm>
        <a:prstGeom prst="roundRect">
          <a:avLst/>
        </a:prstGeom>
        <a:solidFill>
          <a:schemeClr val="accent2">
            <a:hueOff val="-856064"/>
            <a:satOff val="9836"/>
            <a:lumOff val="300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9789" tIns="0" rIns="299789" bIns="0" numCol="1" spcCol="1270" anchor="ctr" anchorCtr="0">
          <a:noAutofit/>
        </a:bodyPr>
        <a:lstStyle/>
        <a:p>
          <a:pPr marL="0" lvl="0" indent="0" algn="l" defTabSz="844550">
            <a:lnSpc>
              <a:spcPct val="90000"/>
            </a:lnSpc>
            <a:spcBef>
              <a:spcPct val="0"/>
            </a:spcBef>
            <a:spcAft>
              <a:spcPct val="35000"/>
            </a:spcAft>
            <a:buNone/>
          </a:pPr>
          <a:r>
            <a:rPr lang="en-US" sz="1900" kern="1200"/>
            <a:t>Sharing</a:t>
          </a:r>
        </a:p>
      </dsp:txBody>
      <dsp:txXfrm>
        <a:off x="593910" y="1289298"/>
        <a:ext cx="7876665" cy="506120"/>
      </dsp:txXfrm>
    </dsp:sp>
    <dsp:sp modelId="{D13BDB41-FACF-49BB-AD0D-81DB01C6449B}">
      <dsp:nvSpPr>
        <dsp:cNvPr id="0" name=""/>
        <dsp:cNvSpPr/>
      </dsp:nvSpPr>
      <dsp:spPr>
        <a:xfrm>
          <a:off x="0" y="2942848"/>
          <a:ext cx="11330608" cy="778050"/>
        </a:xfrm>
        <a:prstGeom prst="rect">
          <a:avLst/>
        </a:prstGeom>
        <a:solidFill>
          <a:schemeClr val="lt1">
            <a:alpha val="90000"/>
            <a:hueOff val="0"/>
            <a:satOff val="0"/>
            <a:lumOff val="0"/>
            <a:alphaOff val="0"/>
          </a:schemeClr>
        </a:solidFill>
        <a:ln w="15875" cap="flat" cmpd="sng" algn="ctr">
          <a:solidFill>
            <a:schemeClr val="accent2">
              <a:hueOff val="-1712127"/>
              <a:satOff val="19671"/>
              <a:lumOff val="601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9381" tIns="395732" rIns="879381"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Great opportunity to integrate Family/Community connections and Critical Consciousness!</a:t>
          </a:r>
        </a:p>
      </dsp:txBody>
      <dsp:txXfrm>
        <a:off x="0" y="2942848"/>
        <a:ext cx="11330608" cy="778050"/>
      </dsp:txXfrm>
    </dsp:sp>
    <dsp:sp modelId="{BEAB52C2-9718-409A-B45C-C68D28B3DEBF}">
      <dsp:nvSpPr>
        <dsp:cNvPr id="0" name=""/>
        <dsp:cNvSpPr/>
      </dsp:nvSpPr>
      <dsp:spPr>
        <a:xfrm>
          <a:off x="566530" y="2662408"/>
          <a:ext cx="7931425" cy="560880"/>
        </a:xfrm>
        <a:prstGeom prst="roundRect">
          <a:avLst/>
        </a:prstGeom>
        <a:solidFill>
          <a:schemeClr val="accent2">
            <a:hueOff val="-1712127"/>
            <a:satOff val="19671"/>
            <a:lumOff val="601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9789" tIns="0" rIns="299789" bIns="0" numCol="1" spcCol="1270" anchor="ctr" anchorCtr="0">
          <a:noAutofit/>
        </a:bodyPr>
        <a:lstStyle/>
        <a:p>
          <a:pPr marL="0" lvl="0" indent="0" algn="l" defTabSz="844550">
            <a:lnSpc>
              <a:spcPct val="90000"/>
            </a:lnSpc>
            <a:spcBef>
              <a:spcPct val="0"/>
            </a:spcBef>
            <a:spcAft>
              <a:spcPct val="35000"/>
            </a:spcAft>
            <a:buNone/>
          </a:pPr>
          <a:r>
            <a:rPr lang="en-US" sz="1900" kern="1200"/>
            <a:t>Group Activity</a:t>
          </a:r>
        </a:p>
      </dsp:txBody>
      <dsp:txXfrm>
        <a:off x="593910" y="2689788"/>
        <a:ext cx="7876665" cy="506120"/>
      </dsp:txXfrm>
    </dsp:sp>
    <dsp:sp modelId="{A66A5DAB-D977-4209-936F-14547428D6E7}">
      <dsp:nvSpPr>
        <dsp:cNvPr id="0" name=""/>
        <dsp:cNvSpPr/>
      </dsp:nvSpPr>
      <dsp:spPr>
        <a:xfrm>
          <a:off x="0" y="4103938"/>
          <a:ext cx="11330608" cy="778050"/>
        </a:xfrm>
        <a:prstGeom prst="rect">
          <a:avLst/>
        </a:prstGeom>
        <a:solidFill>
          <a:schemeClr val="lt1">
            <a:alpha val="90000"/>
            <a:hueOff val="0"/>
            <a:satOff val="0"/>
            <a:lumOff val="0"/>
            <a:alphaOff val="0"/>
          </a:schemeClr>
        </a:solidFill>
        <a:ln w="15875" cap="flat" cmpd="sng" algn="ctr">
          <a:solidFill>
            <a:schemeClr val="accent2">
              <a:hueOff val="-2568191"/>
              <a:satOff val="29507"/>
              <a:lumOff val="901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9381" tIns="395732" rIns="879381"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Another great opportunity to learn about Funds of Knowledge!  </a:t>
          </a:r>
        </a:p>
      </dsp:txBody>
      <dsp:txXfrm>
        <a:off x="0" y="4103938"/>
        <a:ext cx="11330608" cy="778050"/>
      </dsp:txXfrm>
    </dsp:sp>
    <dsp:sp modelId="{0AAE7A5B-A73E-4326-AE5B-42E6C9651989}">
      <dsp:nvSpPr>
        <dsp:cNvPr id="0" name=""/>
        <dsp:cNvSpPr/>
      </dsp:nvSpPr>
      <dsp:spPr>
        <a:xfrm>
          <a:off x="566530" y="3823498"/>
          <a:ext cx="7931425" cy="560880"/>
        </a:xfrm>
        <a:prstGeom prst="roundRect">
          <a:avLst/>
        </a:prstGeom>
        <a:solidFill>
          <a:schemeClr val="accent2">
            <a:hueOff val="-2568191"/>
            <a:satOff val="29507"/>
            <a:lumOff val="901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9789" tIns="0" rIns="299789" bIns="0" numCol="1" spcCol="1270" anchor="ctr" anchorCtr="0">
          <a:noAutofit/>
        </a:bodyPr>
        <a:lstStyle/>
        <a:p>
          <a:pPr marL="0" lvl="0" indent="0" algn="l" defTabSz="844550">
            <a:lnSpc>
              <a:spcPct val="90000"/>
            </a:lnSpc>
            <a:spcBef>
              <a:spcPct val="0"/>
            </a:spcBef>
            <a:spcAft>
              <a:spcPct val="35000"/>
            </a:spcAft>
            <a:buNone/>
          </a:pPr>
          <a:r>
            <a:rPr lang="en-US" sz="1900" kern="1200"/>
            <a:t>Message</a:t>
          </a:r>
        </a:p>
      </dsp:txBody>
      <dsp:txXfrm>
        <a:off x="593910" y="3850878"/>
        <a:ext cx="7876665" cy="50612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BCDE9-F03C-2141-BBA5-837EBA82498A}">
      <dsp:nvSpPr>
        <dsp:cNvPr id="0" name=""/>
        <dsp:cNvSpPr/>
      </dsp:nvSpPr>
      <dsp:spPr>
        <a:xfrm>
          <a:off x="52" y="70370"/>
          <a:ext cx="4997695" cy="892800"/>
        </a:xfrm>
        <a:prstGeom prst="rect">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en-US" sz="3100" kern="1200"/>
            <a:t>Community-Building Activities</a:t>
          </a:r>
        </a:p>
      </dsp:txBody>
      <dsp:txXfrm>
        <a:off x="52" y="70370"/>
        <a:ext cx="4997695" cy="892800"/>
      </dsp:txXfrm>
    </dsp:sp>
    <dsp:sp modelId="{A86AC881-D0EE-CD44-83CC-3B5AB0A7BE04}">
      <dsp:nvSpPr>
        <dsp:cNvPr id="0" name=""/>
        <dsp:cNvSpPr/>
      </dsp:nvSpPr>
      <dsp:spPr>
        <a:xfrm>
          <a:off x="52" y="963171"/>
          <a:ext cx="4997695" cy="3403800"/>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en-US" sz="3100" kern="1200"/>
            <a:t>Follow-the-leader, Mother May I, Simon Says</a:t>
          </a:r>
        </a:p>
        <a:p>
          <a:pPr marL="285750" lvl="1" indent="-285750" algn="l" defTabSz="1377950">
            <a:lnSpc>
              <a:spcPct val="90000"/>
            </a:lnSpc>
            <a:spcBef>
              <a:spcPct val="0"/>
            </a:spcBef>
            <a:spcAft>
              <a:spcPct val="15000"/>
            </a:spcAft>
            <a:buChar char="•"/>
          </a:pPr>
          <a:r>
            <a:rPr lang="en-US" sz="3100" kern="1200"/>
            <a:t>Nonverbal birthday lineup</a:t>
          </a:r>
        </a:p>
        <a:p>
          <a:pPr marL="285750" lvl="1" indent="-285750" algn="l" defTabSz="1377950">
            <a:lnSpc>
              <a:spcPct val="90000"/>
            </a:lnSpc>
            <a:spcBef>
              <a:spcPct val="0"/>
            </a:spcBef>
            <a:spcAft>
              <a:spcPct val="15000"/>
            </a:spcAft>
            <a:buChar char="•"/>
          </a:pPr>
          <a:r>
            <a:rPr lang="en-US" sz="3100" kern="1200"/>
            <a:t>Improv</a:t>
          </a:r>
        </a:p>
        <a:p>
          <a:pPr marL="285750" lvl="1" indent="-285750" algn="l" defTabSz="1377950">
            <a:lnSpc>
              <a:spcPct val="90000"/>
            </a:lnSpc>
            <a:spcBef>
              <a:spcPct val="0"/>
            </a:spcBef>
            <a:spcAft>
              <a:spcPct val="15000"/>
            </a:spcAft>
            <a:buChar char="•"/>
          </a:pPr>
          <a:r>
            <a:rPr lang="en-US" sz="3100" kern="1200"/>
            <a:t>Telephone or Zap/Electricity</a:t>
          </a:r>
        </a:p>
        <a:p>
          <a:pPr marL="285750" lvl="1" indent="-285750" algn="l" defTabSz="1377950">
            <a:lnSpc>
              <a:spcPct val="90000"/>
            </a:lnSpc>
            <a:spcBef>
              <a:spcPct val="0"/>
            </a:spcBef>
            <a:spcAft>
              <a:spcPct val="15000"/>
            </a:spcAft>
            <a:buChar char="•"/>
          </a:pPr>
          <a:r>
            <a:rPr lang="en-US" sz="3100" kern="1200"/>
            <a:t>A Warm Wind Blows</a:t>
          </a:r>
        </a:p>
      </dsp:txBody>
      <dsp:txXfrm>
        <a:off x="52" y="963171"/>
        <a:ext cx="4997695" cy="3403800"/>
      </dsp:txXfrm>
    </dsp:sp>
    <dsp:sp modelId="{DCDEBEA5-811A-D348-A3C9-C36A94281BB4}">
      <dsp:nvSpPr>
        <dsp:cNvPr id="0" name=""/>
        <dsp:cNvSpPr/>
      </dsp:nvSpPr>
      <dsp:spPr>
        <a:xfrm>
          <a:off x="5697425" y="70370"/>
          <a:ext cx="4997695" cy="892800"/>
        </a:xfrm>
        <a:prstGeom prst="rect">
          <a:avLst/>
        </a:prstGeom>
        <a:solidFill>
          <a:schemeClr val="accent5">
            <a:hueOff val="29384"/>
            <a:satOff val="-7104"/>
            <a:lumOff val="-12550"/>
            <a:alphaOff val="0"/>
          </a:schemeClr>
        </a:solidFill>
        <a:ln w="15875" cap="flat" cmpd="sng" algn="ctr">
          <a:solidFill>
            <a:schemeClr val="accent5">
              <a:hueOff val="29384"/>
              <a:satOff val="-7104"/>
              <a:lumOff val="-1255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en-US" sz="3100" kern="1200"/>
            <a:t>Academic Activities</a:t>
          </a:r>
        </a:p>
      </dsp:txBody>
      <dsp:txXfrm>
        <a:off x="5697425" y="70370"/>
        <a:ext cx="4997695" cy="892800"/>
      </dsp:txXfrm>
    </dsp:sp>
    <dsp:sp modelId="{9DF86A96-B101-4C48-936C-32F4038B1DA7}">
      <dsp:nvSpPr>
        <dsp:cNvPr id="0" name=""/>
        <dsp:cNvSpPr/>
      </dsp:nvSpPr>
      <dsp:spPr>
        <a:xfrm>
          <a:off x="5697425" y="963171"/>
          <a:ext cx="4997695" cy="3403800"/>
        </a:xfrm>
        <a:prstGeom prst="rect">
          <a:avLst/>
        </a:prstGeom>
        <a:solidFill>
          <a:schemeClr val="accent5">
            <a:tint val="40000"/>
            <a:alpha val="90000"/>
            <a:hueOff val="87665"/>
            <a:satOff val="-21157"/>
            <a:lumOff val="-2869"/>
            <a:alphaOff val="0"/>
          </a:schemeClr>
        </a:solidFill>
        <a:ln w="15875" cap="flat" cmpd="sng" algn="ctr">
          <a:solidFill>
            <a:schemeClr val="accent5">
              <a:tint val="40000"/>
              <a:alpha val="90000"/>
              <a:hueOff val="87665"/>
              <a:satOff val="-21157"/>
              <a:lumOff val="-28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en-US" sz="3100" kern="1200"/>
            <a:t>Categories game</a:t>
          </a:r>
        </a:p>
        <a:p>
          <a:pPr marL="285750" lvl="1" indent="-285750" algn="l" defTabSz="1377950">
            <a:lnSpc>
              <a:spcPct val="90000"/>
            </a:lnSpc>
            <a:spcBef>
              <a:spcPct val="0"/>
            </a:spcBef>
            <a:spcAft>
              <a:spcPct val="15000"/>
            </a:spcAft>
            <a:buChar char="•"/>
          </a:pPr>
          <a:r>
            <a:rPr lang="en-US" sz="3100" kern="1200"/>
            <a:t>Buzz game</a:t>
          </a:r>
        </a:p>
        <a:p>
          <a:pPr marL="285750" lvl="1" indent="-285750" algn="l" defTabSz="1377950">
            <a:lnSpc>
              <a:spcPct val="90000"/>
            </a:lnSpc>
            <a:spcBef>
              <a:spcPct val="0"/>
            </a:spcBef>
            <a:spcAft>
              <a:spcPct val="15000"/>
            </a:spcAft>
            <a:buChar char="•"/>
          </a:pPr>
          <a:r>
            <a:rPr lang="en-US" sz="3100" kern="1200"/>
            <a:t>Sparkle</a:t>
          </a:r>
        </a:p>
        <a:p>
          <a:pPr marL="285750" lvl="1" indent="-285750" algn="l" defTabSz="1377950">
            <a:lnSpc>
              <a:spcPct val="90000"/>
            </a:lnSpc>
            <a:spcBef>
              <a:spcPct val="0"/>
            </a:spcBef>
            <a:spcAft>
              <a:spcPct val="15000"/>
            </a:spcAft>
            <a:buChar char="•"/>
          </a:pPr>
          <a:r>
            <a:rPr lang="en-US" sz="3100" kern="1200"/>
            <a:t>20 Questions</a:t>
          </a:r>
        </a:p>
        <a:p>
          <a:pPr marL="285750" lvl="1" indent="-285750" algn="l" defTabSz="1377950">
            <a:lnSpc>
              <a:spcPct val="90000"/>
            </a:lnSpc>
            <a:spcBef>
              <a:spcPct val="0"/>
            </a:spcBef>
            <a:spcAft>
              <a:spcPct val="15000"/>
            </a:spcAft>
            <a:buChar char="•"/>
          </a:pPr>
          <a:r>
            <a:rPr lang="en-US" sz="3100" kern="1200"/>
            <a:t>Make words game</a:t>
          </a:r>
        </a:p>
      </dsp:txBody>
      <dsp:txXfrm>
        <a:off x="5697425" y="963171"/>
        <a:ext cx="4997695" cy="34038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E986D8-E0C9-4F6E-B3CD-E5EEDB4B1F90}">
      <dsp:nvSpPr>
        <dsp:cNvPr id="0" name=""/>
        <dsp:cNvSpPr/>
      </dsp:nvSpPr>
      <dsp:spPr>
        <a:xfrm>
          <a:off x="294077" y="1287"/>
          <a:ext cx="3492174" cy="2095304"/>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Share the pen!  </a:t>
          </a:r>
        </a:p>
        <a:p>
          <a:pPr marL="171450" lvl="1" indent="-171450" algn="l" defTabSz="800100">
            <a:lnSpc>
              <a:spcPct val="90000"/>
            </a:lnSpc>
            <a:spcBef>
              <a:spcPct val="0"/>
            </a:spcBef>
            <a:spcAft>
              <a:spcPct val="15000"/>
            </a:spcAft>
            <a:buChar char="•"/>
          </a:pPr>
          <a:r>
            <a:rPr lang="en-US" sz="1800" kern="1200"/>
            <a:t>Have students take turns crafting a message about their family for the meeting</a:t>
          </a:r>
        </a:p>
      </dsp:txBody>
      <dsp:txXfrm>
        <a:off x="294077" y="1287"/>
        <a:ext cx="3492174" cy="2095304"/>
      </dsp:txXfrm>
    </dsp:sp>
    <dsp:sp modelId="{DE900B9C-76F9-43FF-83AE-2E1A58860849}">
      <dsp:nvSpPr>
        <dsp:cNvPr id="0" name=""/>
        <dsp:cNvSpPr/>
      </dsp:nvSpPr>
      <dsp:spPr>
        <a:xfrm>
          <a:off x="4135469" y="1287"/>
          <a:ext cx="3492174" cy="2095304"/>
        </a:xfrm>
        <a:prstGeom prst="rect">
          <a:avLst/>
        </a:prstGeom>
        <a:solidFill>
          <a:schemeClr val="accent5">
            <a:hueOff val="5877"/>
            <a:satOff val="-1421"/>
            <a:lumOff val="-251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Family Challenge </a:t>
          </a:r>
        </a:p>
        <a:p>
          <a:pPr marL="171450" lvl="1" indent="-171450" algn="l" defTabSz="800100">
            <a:lnSpc>
              <a:spcPct val="90000"/>
            </a:lnSpc>
            <a:spcBef>
              <a:spcPct val="0"/>
            </a:spcBef>
            <a:spcAft>
              <a:spcPct val="15000"/>
            </a:spcAft>
            <a:buChar char="•"/>
          </a:pPr>
          <a:r>
            <a:rPr lang="en-US" sz="1800" kern="1200"/>
            <a:t>Write a question or an activity for students to do with family members, then be prepared report on it during the next meeting's sharing time</a:t>
          </a:r>
        </a:p>
      </dsp:txBody>
      <dsp:txXfrm>
        <a:off x="4135469" y="1287"/>
        <a:ext cx="3492174" cy="2095304"/>
      </dsp:txXfrm>
    </dsp:sp>
    <dsp:sp modelId="{FE2C879C-C595-4780-8AE1-F4F76F025A3D}">
      <dsp:nvSpPr>
        <dsp:cNvPr id="0" name=""/>
        <dsp:cNvSpPr/>
      </dsp:nvSpPr>
      <dsp:spPr>
        <a:xfrm>
          <a:off x="7976861" y="1287"/>
          <a:ext cx="3492174" cy="2095304"/>
        </a:xfrm>
        <a:prstGeom prst="rect">
          <a:avLst/>
        </a:prstGeom>
        <a:solidFill>
          <a:schemeClr val="accent5">
            <a:hueOff val="11754"/>
            <a:satOff val="-2842"/>
            <a:lumOff val="-502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Academic Show &amp; Tell</a:t>
          </a:r>
        </a:p>
        <a:p>
          <a:pPr marL="171450" lvl="1" indent="-171450" algn="l" defTabSz="800100">
            <a:lnSpc>
              <a:spcPct val="90000"/>
            </a:lnSpc>
            <a:spcBef>
              <a:spcPct val="0"/>
            </a:spcBef>
            <a:spcAft>
              <a:spcPct val="15000"/>
            </a:spcAft>
            <a:buChar char="•"/>
          </a:pPr>
          <a:r>
            <a:rPr lang="en-US" sz="1800" kern="1200"/>
            <a:t>A student of the day can share a meaningful photo or object, then dictate a message about it</a:t>
          </a:r>
        </a:p>
      </dsp:txBody>
      <dsp:txXfrm>
        <a:off x="7976861" y="1287"/>
        <a:ext cx="3492174" cy="2095304"/>
      </dsp:txXfrm>
    </dsp:sp>
    <dsp:sp modelId="{3B2FBBBE-01AC-482B-B085-BF99BD1BBDD6}">
      <dsp:nvSpPr>
        <dsp:cNvPr id="0" name=""/>
        <dsp:cNvSpPr/>
      </dsp:nvSpPr>
      <dsp:spPr>
        <a:xfrm>
          <a:off x="294077" y="2445809"/>
          <a:ext cx="3492174" cy="2095304"/>
        </a:xfrm>
        <a:prstGeom prst="rect">
          <a:avLst/>
        </a:prstGeom>
        <a:solidFill>
          <a:schemeClr val="accent5">
            <a:hueOff val="17630"/>
            <a:satOff val="-4262"/>
            <a:lumOff val="-7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Incorporate other academic language techniques</a:t>
          </a:r>
        </a:p>
        <a:p>
          <a:pPr marL="171450" lvl="1" indent="-171450" algn="l" defTabSz="800100">
            <a:lnSpc>
              <a:spcPct val="90000"/>
            </a:lnSpc>
            <a:spcBef>
              <a:spcPct val="0"/>
            </a:spcBef>
            <a:spcAft>
              <a:spcPct val="15000"/>
            </a:spcAft>
            <a:buChar char="•"/>
          </a:pPr>
          <a:r>
            <a:rPr lang="en-US" sz="1800" kern="1200"/>
            <a:t>Picture Word Induction Method with photos</a:t>
          </a:r>
        </a:p>
        <a:p>
          <a:pPr marL="171450" lvl="1" indent="-171450" algn="l" defTabSz="800100">
            <a:lnSpc>
              <a:spcPct val="90000"/>
            </a:lnSpc>
            <a:spcBef>
              <a:spcPct val="0"/>
            </a:spcBef>
            <a:spcAft>
              <a:spcPct val="15000"/>
            </a:spcAft>
            <a:buChar char="•"/>
          </a:pPr>
          <a:r>
            <a:rPr lang="en-US" sz="1800" kern="1200"/>
            <a:t>Family-related sentence stems/frames for students to use in family journals</a:t>
          </a:r>
        </a:p>
      </dsp:txBody>
      <dsp:txXfrm>
        <a:off x="294077" y="2445809"/>
        <a:ext cx="3492174" cy="2095304"/>
      </dsp:txXfrm>
    </dsp:sp>
    <dsp:sp modelId="{8C09F14F-09FD-4643-AAB3-E9BD2A9708D9}">
      <dsp:nvSpPr>
        <dsp:cNvPr id="0" name=""/>
        <dsp:cNvSpPr/>
      </dsp:nvSpPr>
      <dsp:spPr>
        <a:xfrm>
          <a:off x="4135469" y="2445809"/>
          <a:ext cx="3492174" cy="2095304"/>
        </a:xfrm>
        <a:prstGeom prst="rect">
          <a:avLst/>
        </a:prstGeom>
        <a:solidFill>
          <a:schemeClr val="accent5">
            <a:hueOff val="23507"/>
            <a:satOff val="-5683"/>
            <a:lumOff val="-1004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Puzzle message</a:t>
          </a:r>
        </a:p>
        <a:p>
          <a:pPr marL="171450" lvl="1" indent="-171450" algn="l" defTabSz="800100">
            <a:lnSpc>
              <a:spcPct val="90000"/>
            </a:lnSpc>
            <a:spcBef>
              <a:spcPct val="0"/>
            </a:spcBef>
            <a:spcAft>
              <a:spcPct val="15000"/>
            </a:spcAft>
            <a:buChar char="•"/>
          </a:pPr>
          <a:r>
            <a:rPr lang="en-US" sz="1800" kern="1200"/>
            <a:t>Create a riddle or challenge for your students to solve or complete during the day,or to share with families</a:t>
          </a:r>
        </a:p>
      </dsp:txBody>
      <dsp:txXfrm>
        <a:off x="4135469" y="2445809"/>
        <a:ext cx="3492174" cy="2095304"/>
      </dsp:txXfrm>
    </dsp:sp>
    <dsp:sp modelId="{72638725-3091-44F9-8C82-7C7A3C1C45C7}">
      <dsp:nvSpPr>
        <dsp:cNvPr id="0" name=""/>
        <dsp:cNvSpPr/>
      </dsp:nvSpPr>
      <dsp:spPr>
        <a:xfrm>
          <a:off x="7976861" y="2445809"/>
          <a:ext cx="3492174" cy="2095304"/>
        </a:xfrm>
        <a:prstGeom prst="rect">
          <a:avLst/>
        </a:prstGeom>
        <a:solidFill>
          <a:schemeClr val="accent5">
            <a:hueOff val="29384"/>
            <a:satOff val="-7104"/>
            <a:lumOff val="-1255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Try an oral message</a:t>
          </a:r>
        </a:p>
        <a:p>
          <a:pPr marL="171450" lvl="1" indent="-171450" algn="l" defTabSz="800100">
            <a:lnSpc>
              <a:spcPct val="90000"/>
            </a:lnSpc>
            <a:spcBef>
              <a:spcPct val="0"/>
            </a:spcBef>
            <a:spcAft>
              <a:spcPct val="15000"/>
            </a:spcAft>
            <a:buChar char="•"/>
          </a:pPr>
          <a:r>
            <a:rPr lang="en-US" sz="1800" kern="1200"/>
            <a:t>Play "Telephone" and see if your message is repeated accurately</a:t>
          </a:r>
        </a:p>
      </dsp:txBody>
      <dsp:txXfrm>
        <a:off x="7976861" y="2445809"/>
        <a:ext cx="3492174" cy="209530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CF4DEB-B393-4FA7-9AFD-B1A88EEC846A}">
      <dsp:nvSpPr>
        <dsp:cNvPr id="0" name=""/>
        <dsp:cNvSpPr/>
      </dsp:nvSpPr>
      <dsp:spPr>
        <a:xfrm>
          <a:off x="1051158" y="257467"/>
          <a:ext cx="5670025" cy="5670025"/>
        </a:xfrm>
        <a:prstGeom prst="circularArrow">
          <a:avLst>
            <a:gd name="adj1" fmla="val 4668"/>
            <a:gd name="adj2" fmla="val 272909"/>
            <a:gd name="adj3" fmla="val 12909849"/>
            <a:gd name="adj4" fmla="val 17977560"/>
            <a:gd name="adj5" fmla="val 484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24CA2B5C-F665-4C7B-A94B-F492BC64A3D3}">
      <dsp:nvSpPr>
        <dsp:cNvPr id="0" name=""/>
        <dsp:cNvSpPr/>
      </dsp:nvSpPr>
      <dsp:spPr>
        <a:xfrm>
          <a:off x="2036065" y="390453"/>
          <a:ext cx="3700212" cy="1850106"/>
        </a:xfrm>
        <a:prstGeom prst="roundRect">
          <a:avLst/>
        </a:prstGeom>
        <a:gradFill rotWithShape="0">
          <a:gsLst>
            <a:gs pos="0">
              <a:schemeClr val="accent2">
                <a:hueOff val="0"/>
                <a:satOff val="0"/>
                <a:lumOff val="0"/>
                <a:alphaOff val="0"/>
                <a:tint val="83000"/>
                <a:satMod val="100000"/>
                <a:lumMod val="100000"/>
              </a:schemeClr>
            </a:gs>
            <a:gs pos="100000">
              <a:schemeClr val="accent2">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Students select a text to take home with the Home Reading Journal</a:t>
          </a:r>
        </a:p>
      </dsp:txBody>
      <dsp:txXfrm>
        <a:off x="2126380" y="480768"/>
        <a:ext cx="3519582" cy="1669476"/>
      </dsp:txXfrm>
    </dsp:sp>
    <dsp:sp modelId="{EF14AEEC-20F9-49CC-B503-AD57E80AA941}">
      <dsp:nvSpPr>
        <dsp:cNvPr id="0" name=""/>
        <dsp:cNvSpPr/>
      </dsp:nvSpPr>
      <dsp:spPr>
        <a:xfrm>
          <a:off x="4071981" y="2426368"/>
          <a:ext cx="3700212" cy="1850106"/>
        </a:xfrm>
        <a:prstGeom prst="roundRect">
          <a:avLst/>
        </a:prstGeom>
        <a:gradFill rotWithShape="0">
          <a:gsLst>
            <a:gs pos="0">
              <a:schemeClr val="accent3">
                <a:hueOff val="0"/>
                <a:satOff val="0"/>
                <a:lumOff val="0"/>
                <a:alphaOff val="0"/>
                <a:tint val="83000"/>
                <a:satMod val="100000"/>
                <a:lumMod val="100000"/>
              </a:schemeClr>
            </a:gs>
            <a:gs pos="100000">
              <a:schemeClr val="accent3">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The texts are read together</a:t>
          </a:r>
        </a:p>
        <a:p>
          <a:pPr marL="171450" lvl="1" indent="-171450" algn="l" defTabSz="755650">
            <a:lnSpc>
              <a:spcPct val="90000"/>
            </a:lnSpc>
            <a:spcBef>
              <a:spcPct val="0"/>
            </a:spcBef>
            <a:spcAft>
              <a:spcPct val="15000"/>
            </a:spcAft>
            <a:buChar char="•"/>
          </a:pPr>
          <a:r>
            <a:rPr lang="en-US" sz="1700" kern="1200"/>
            <a:t>Family member can read to child, or</a:t>
          </a:r>
        </a:p>
        <a:p>
          <a:pPr marL="171450" lvl="1" indent="-171450" algn="l" defTabSz="755650">
            <a:lnSpc>
              <a:spcPct val="90000"/>
            </a:lnSpc>
            <a:spcBef>
              <a:spcPct val="0"/>
            </a:spcBef>
            <a:spcAft>
              <a:spcPct val="15000"/>
            </a:spcAft>
            <a:buChar char="•"/>
          </a:pPr>
          <a:r>
            <a:rPr lang="en-US" sz="1700" kern="1200"/>
            <a:t>Child can read to family </a:t>
          </a:r>
        </a:p>
        <a:p>
          <a:pPr marL="171450" lvl="1" indent="-171450" algn="l" defTabSz="755650">
            <a:lnSpc>
              <a:spcPct val="90000"/>
            </a:lnSpc>
            <a:spcBef>
              <a:spcPct val="0"/>
            </a:spcBef>
            <a:spcAft>
              <a:spcPct val="15000"/>
            </a:spcAft>
            <a:buChar char="•"/>
          </a:pPr>
          <a:r>
            <a:rPr lang="en-US" sz="1700" kern="1200"/>
            <a:t>If nobody can read,then look at the pictures</a:t>
          </a:r>
        </a:p>
      </dsp:txBody>
      <dsp:txXfrm>
        <a:off x="4162296" y="2516683"/>
        <a:ext cx="3519582" cy="1669476"/>
      </dsp:txXfrm>
    </dsp:sp>
    <dsp:sp modelId="{3565513A-48FF-42B3-A61B-F4511E557F08}">
      <dsp:nvSpPr>
        <dsp:cNvPr id="0" name=""/>
        <dsp:cNvSpPr/>
      </dsp:nvSpPr>
      <dsp:spPr>
        <a:xfrm>
          <a:off x="2036065" y="4462284"/>
          <a:ext cx="3700212" cy="1850106"/>
        </a:xfrm>
        <a:prstGeom prst="roundRect">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Family and child craft a response in the journal</a:t>
          </a:r>
        </a:p>
        <a:p>
          <a:pPr marL="171450" lvl="1" indent="-171450" algn="l" defTabSz="755650">
            <a:lnSpc>
              <a:spcPct val="90000"/>
            </a:lnSpc>
            <a:spcBef>
              <a:spcPct val="0"/>
            </a:spcBef>
            <a:spcAft>
              <a:spcPct val="15000"/>
            </a:spcAft>
            <a:buChar char="•"/>
          </a:pPr>
          <a:r>
            <a:rPr lang="en-US" sz="1700" kern="1200"/>
            <a:t>Can be dictated by child</a:t>
          </a:r>
        </a:p>
        <a:p>
          <a:pPr marL="171450" lvl="1" indent="-171450" algn="l" defTabSz="755650">
            <a:lnSpc>
              <a:spcPct val="90000"/>
            </a:lnSpc>
            <a:spcBef>
              <a:spcPct val="0"/>
            </a:spcBef>
            <a:spcAft>
              <a:spcPct val="15000"/>
            </a:spcAft>
            <a:buChar char="•"/>
          </a:pPr>
          <a:r>
            <a:rPr lang="en-US" sz="1700" kern="1200"/>
            <a:t>Child can write or draw</a:t>
          </a:r>
        </a:p>
        <a:p>
          <a:pPr marL="171450" lvl="1" indent="-171450" algn="l" defTabSz="755650">
            <a:lnSpc>
              <a:spcPct val="90000"/>
            </a:lnSpc>
            <a:spcBef>
              <a:spcPct val="0"/>
            </a:spcBef>
            <a:spcAft>
              <a:spcPct val="15000"/>
            </a:spcAft>
            <a:buChar char="•"/>
          </a:pPr>
          <a:r>
            <a:rPr lang="en-US" sz="1700" kern="1200"/>
            <a:t>Each can write own response</a:t>
          </a:r>
        </a:p>
      </dsp:txBody>
      <dsp:txXfrm>
        <a:off x="2126380" y="4552599"/>
        <a:ext cx="3519582" cy="1669476"/>
      </dsp:txXfrm>
    </dsp:sp>
    <dsp:sp modelId="{51E9C81B-4179-4898-93CB-0CB26C670B30}">
      <dsp:nvSpPr>
        <dsp:cNvPr id="0" name=""/>
        <dsp:cNvSpPr/>
      </dsp:nvSpPr>
      <dsp:spPr>
        <a:xfrm>
          <a:off x="149" y="2426368"/>
          <a:ext cx="3700212" cy="1850106"/>
        </a:xfrm>
        <a:prstGeom prst="roundRect">
          <a:avLst/>
        </a:prstGeom>
        <a:gradFill rotWithShape="0">
          <a:gsLst>
            <a:gs pos="0">
              <a:schemeClr val="accent5">
                <a:hueOff val="0"/>
                <a:satOff val="0"/>
                <a:lumOff val="0"/>
                <a:alphaOff val="0"/>
                <a:tint val="83000"/>
                <a:satMod val="100000"/>
                <a:lumMod val="100000"/>
              </a:schemeClr>
            </a:gs>
            <a:gs pos="100000">
              <a:schemeClr val="accent5">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Teacher responds to the journal entry</a:t>
          </a:r>
        </a:p>
      </dsp:txBody>
      <dsp:txXfrm>
        <a:off x="90464" y="2516683"/>
        <a:ext cx="3519582" cy="166947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CC4989-A6A4-4E23-8684-5C98D2CFD7B7}">
      <dsp:nvSpPr>
        <dsp:cNvPr id="0" name=""/>
        <dsp:cNvSpPr/>
      </dsp:nvSpPr>
      <dsp:spPr>
        <a:xfrm>
          <a:off x="0" y="1464"/>
          <a:ext cx="11647673" cy="624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CE1644-C7FE-4230-AA64-6CD3DED8BE64}">
      <dsp:nvSpPr>
        <dsp:cNvPr id="0" name=""/>
        <dsp:cNvSpPr/>
      </dsp:nvSpPr>
      <dsp:spPr>
        <a:xfrm>
          <a:off x="188762" y="141866"/>
          <a:ext cx="343204" cy="3432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DF98FE-7FFB-42AD-8531-C72EBD2C294D}">
      <dsp:nvSpPr>
        <dsp:cNvPr id="0" name=""/>
        <dsp:cNvSpPr/>
      </dsp:nvSpPr>
      <dsp:spPr>
        <a:xfrm>
          <a:off x="720729" y="1464"/>
          <a:ext cx="10926943" cy="624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41" tIns="66041" rIns="66041" bIns="66041" numCol="1" spcCol="1270" anchor="ctr" anchorCtr="0">
          <a:noAutofit/>
        </a:bodyPr>
        <a:lstStyle/>
        <a:p>
          <a:pPr marL="0" lvl="0" indent="0" algn="l" defTabSz="844550">
            <a:lnSpc>
              <a:spcPct val="90000"/>
            </a:lnSpc>
            <a:spcBef>
              <a:spcPct val="0"/>
            </a:spcBef>
            <a:spcAft>
              <a:spcPct val="35000"/>
            </a:spcAft>
            <a:buNone/>
          </a:pPr>
          <a:r>
            <a:rPr lang="en-US" sz="1900" kern="1200"/>
            <a:t>Help your students design, implement, and interpret surveys or interviews they can conduct with family members, people in the community, etc</a:t>
          </a:r>
        </a:p>
      </dsp:txBody>
      <dsp:txXfrm>
        <a:off x="720729" y="1464"/>
        <a:ext cx="10926943" cy="624008"/>
      </dsp:txXfrm>
    </dsp:sp>
    <dsp:sp modelId="{F5FF8E31-7C20-40D4-990E-4820AD451E83}">
      <dsp:nvSpPr>
        <dsp:cNvPr id="0" name=""/>
        <dsp:cNvSpPr/>
      </dsp:nvSpPr>
      <dsp:spPr>
        <a:xfrm>
          <a:off x="0" y="781474"/>
          <a:ext cx="11647673" cy="624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08C4A6-5CBD-481A-AEAC-4E687A50F8D0}">
      <dsp:nvSpPr>
        <dsp:cNvPr id="0" name=""/>
        <dsp:cNvSpPr/>
      </dsp:nvSpPr>
      <dsp:spPr>
        <a:xfrm>
          <a:off x="188762" y="921876"/>
          <a:ext cx="343204" cy="3432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8BF30A-918A-444E-917D-782B237D8DF1}">
      <dsp:nvSpPr>
        <dsp:cNvPr id="0" name=""/>
        <dsp:cNvSpPr/>
      </dsp:nvSpPr>
      <dsp:spPr>
        <a:xfrm>
          <a:off x="720729" y="781474"/>
          <a:ext cx="10926943" cy="624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41" tIns="66041" rIns="66041" bIns="66041" numCol="1" spcCol="1270" anchor="ctr" anchorCtr="0">
          <a:noAutofit/>
        </a:bodyPr>
        <a:lstStyle/>
        <a:p>
          <a:pPr marL="0" lvl="0" indent="0" algn="l" defTabSz="844550">
            <a:lnSpc>
              <a:spcPct val="90000"/>
            </a:lnSpc>
            <a:spcBef>
              <a:spcPct val="0"/>
            </a:spcBef>
            <a:spcAft>
              <a:spcPct val="35000"/>
            </a:spcAft>
            <a:buNone/>
          </a:pPr>
          <a:r>
            <a:rPr lang="en-US" sz="1900" kern="1200"/>
            <a:t>Topics can be connected to units in language arts, science, social studies, or math</a:t>
          </a:r>
        </a:p>
      </dsp:txBody>
      <dsp:txXfrm>
        <a:off x="720729" y="781474"/>
        <a:ext cx="10926943" cy="624008"/>
      </dsp:txXfrm>
    </dsp:sp>
    <dsp:sp modelId="{D13A517D-F78E-40DA-B993-0438FAD66815}">
      <dsp:nvSpPr>
        <dsp:cNvPr id="0" name=""/>
        <dsp:cNvSpPr/>
      </dsp:nvSpPr>
      <dsp:spPr>
        <a:xfrm>
          <a:off x="0" y="1561485"/>
          <a:ext cx="11647673" cy="624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DCB2DA-099E-4227-9DC0-3101D7B777DD}">
      <dsp:nvSpPr>
        <dsp:cNvPr id="0" name=""/>
        <dsp:cNvSpPr/>
      </dsp:nvSpPr>
      <dsp:spPr>
        <a:xfrm>
          <a:off x="188762" y="1701887"/>
          <a:ext cx="343204" cy="3432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62CED4-1629-4D36-892D-FCDFC75FCB0B}">
      <dsp:nvSpPr>
        <dsp:cNvPr id="0" name=""/>
        <dsp:cNvSpPr/>
      </dsp:nvSpPr>
      <dsp:spPr>
        <a:xfrm>
          <a:off x="720729" y="1561485"/>
          <a:ext cx="10926943" cy="624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41" tIns="66041" rIns="66041" bIns="66041" numCol="1" spcCol="1270" anchor="ctr" anchorCtr="0">
          <a:noAutofit/>
        </a:bodyPr>
        <a:lstStyle/>
        <a:p>
          <a:pPr marL="0" lvl="0" indent="0" algn="l" defTabSz="844550">
            <a:lnSpc>
              <a:spcPct val="90000"/>
            </a:lnSpc>
            <a:spcBef>
              <a:spcPct val="0"/>
            </a:spcBef>
            <a:spcAft>
              <a:spcPct val="35000"/>
            </a:spcAft>
            <a:buNone/>
          </a:pPr>
          <a:r>
            <a:rPr lang="en-US" sz="1900" kern="1200"/>
            <a:t>Survey results can be charted or graphed</a:t>
          </a:r>
        </a:p>
      </dsp:txBody>
      <dsp:txXfrm>
        <a:off x="720729" y="1561485"/>
        <a:ext cx="10926943" cy="624008"/>
      </dsp:txXfrm>
    </dsp:sp>
    <dsp:sp modelId="{C574A146-1BB4-493F-9328-C7120DBC659C}">
      <dsp:nvSpPr>
        <dsp:cNvPr id="0" name=""/>
        <dsp:cNvSpPr/>
      </dsp:nvSpPr>
      <dsp:spPr>
        <a:xfrm>
          <a:off x="0" y="2341495"/>
          <a:ext cx="11647673" cy="624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BC35E5-13C9-4ACC-B03F-E6AD576BF6E4}">
      <dsp:nvSpPr>
        <dsp:cNvPr id="0" name=""/>
        <dsp:cNvSpPr/>
      </dsp:nvSpPr>
      <dsp:spPr>
        <a:xfrm>
          <a:off x="188762" y="2481897"/>
          <a:ext cx="343204" cy="3432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9CB674-BC15-4FD9-92AA-023BF9AFD29E}">
      <dsp:nvSpPr>
        <dsp:cNvPr id="0" name=""/>
        <dsp:cNvSpPr/>
      </dsp:nvSpPr>
      <dsp:spPr>
        <a:xfrm>
          <a:off x="720729" y="2341495"/>
          <a:ext cx="10926943" cy="624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41" tIns="66041" rIns="66041" bIns="66041" numCol="1" spcCol="1270" anchor="ctr" anchorCtr="0">
          <a:noAutofit/>
        </a:bodyPr>
        <a:lstStyle/>
        <a:p>
          <a:pPr marL="0" lvl="0" indent="0" algn="l" defTabSz="844550">
            <a:lnSpc>
              <a:spcPct val="90000"/>
            </a:lnSpc>
            <a:spcBef>
              <a:spcPct val="0"/>
            </a:spcBef>
            <a:spcAft>
              <a:spcPct val="35000"/>
            </a:spcAft>
            <a:buNone/>
          </a:pPr>
          <a:r>
            <a:rPr lang="en-US" sz="1900" kern="1200"/>
            <a:t>Interviews can be transcribed</a:t>
          </a:r>
        </a:p>
      </dsp:txBody>
      <dsp:txXfrm>
        <a:off x="720729" y="2341495"/>
        <a:ext cx="10926943" cy="624008"/>
      </dsp:txXfrm>
    </dsp:sp>
    <dsp:sp modelId="{FD2E447D-331F-48BB-B6E2-F5325113A380}">
      <dsp:nvSpPr>
        <dsp:cNvPr id="0" name=""/>
        <dsp:cNvSpPr/>
      </dsp:nvSpPr>
      <dsp:spPr>
        <a:xfrm>
          <a:off x="0" y="3121505"/>
          <a:ext cx="11647673" cy="624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54605B-8228-4E96-862F-44E5B1AC9C17}">
      <dsp:nvSpPr>
        <dsp:cNvPr id="0" name=""/>
        <dsp:cNvSpPr/>
      </dsp:nvSpPr>
      <dsp:spPr>
        <a:xfrm>
          <a:off x="188762" y="3261907"/>
          <a:ext cx="343204" cy="34320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40C8CB-94F2-4B92-BFCD-F47D4847EBA7}">
      <dsp:nvSpPr>
        <dsp:cNvPr id="0" name=""/>
        <dsp:cNvSpPr/>
      </dsp:nvSpPr>
      <dsp:spPr>
        <a:xfrm>
          <a:off x="720729" y="3121505"/>
          <a:ext cx="10926943" cy="624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41" tIns="66041" rIns="66041" bIns="66041" numCol="1" spcCol="1270" anchor="ctr" anchorCtr="0">
          <a:noAutofit/>
        </a:bodyPr>
        <a:lstStyle/>
        <a:p>
          <a:pPr marL="0" lvl="0" indent="0" algn="l" defTabSz="844550">
            <a:lnSpc>
              <a:spcPct val="90000"/>
            </a:lnSpc>
            <a:spcBef>
              <a:spcPct val="0"/>
            </a:spcBef>
            <a:spcAft>
              <a:spcPct val="35000"/>
            </a:spcAft>
            <a:buNone/>
          </a:pPr>
          <a:r>
            <a:rPr lang="en-US" sz="1900" kern="1200"/>
            <a:t>Results from surveys and interviews can be published and shared</a:t>
          </a:r>
        </a:p>
      </dsp:txBody>
      <dsp:txXfrm>
        <a:off x="720729" y="3121505"/>
        <a:ext cx="10926943" cy="624008"/>
      </dsp:txXfrm>
    </dsp:sp>
    <dsp:sp modelId="{788A63A4-544C-4FD9-A5AC-E3C0F8E94DC8}">
      <dsp:nvSpPr>
        <dsp:cNvPr id="0" name=""/>
        <dsp:cNvSpPr/>
      </dsp:nvSpPr>
      <dsp:spPr>
        <a:xfrm>
          <a:off x="0" y="3901516"/>
          <a:ext cx="11647673" cy="624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375773-1F08-4BFD-8AEE-B97F313DF484}">
      <dsp:nvSpPr>
        <dsp:cNvPr id="0" name=""/>
        <dsp:cNvSpPr/>
      </dsp:nvSpPr>
      <dsp:spPr>
        <a:xfrm>
          <a:off x="188762" y="4041918"/>
          <a:ext cx="343204" cy="34320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70A173-72CC-4671-9D9A-927E7C3029B2}">
      <dsp:nvSpPr>
        <dsp:cNvPr id="0" name=""/>
        <dsp:cNvSpPr/>
      </dsp:nvSpPr>
      <dsp:spPr>
        <a:xfrm>
          <a:off x="720729" y="3901516"/>
          <a:ext cx="5241452" cy="624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41" tIns="66041" rIns="66041" bIns="66041" numCol="1" spcCol="1270" anchor="ctr" anchorCtr="0">
          <a:noAutofit/>
        </a:bodyPr>
        <a:lstStyle/>
        <a:p>
          <a:pPr marL="0" lvl="0" indent="0" algn="l" defTabSz="844550">
            <a:lnSpc>
              <a:spcPct val="90000"/>
            </a:lnSpc>
            <a:spcBef>
              <a:spcPct val="0"/>
            </a:spcBef>
            <a:spcAft>
              <a:spcPct val="35000"/>
            </a:spcAft>
            <a:buNone/>
          </a:pPr>
          <a:r>
            <a:rPr lang="en-US" sz="1900" kern="1200"/>
            <a:t>Great opportunity to:</a:t>
          </a:r>
        </a:p>
      </dsp:txBody>
      <dsp:txXfrm>
        <a:off x="720729" y="3901516"/>
        <a:ext cx="5241452" cy="624008"/>
      </dsp:txXfrm>
    </dsp:sp>
    <dsp:sp modelId="{F6D1AAB5-1A7F-4C9A-814C-01AFD459AB50}">
      <dsp:nvSpPr>
        <dsp:cNvPr id="0" name=""/>
        <dsp:cNvSpPr/>
      </dsp:nvSpPr>
      <dsp:spPr>
        <a:xfrm>
          <a:off x="5962182" y="3901516"/>
          <a:ext cx="5685490" cy="624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41" tIns="66041" rIns="66041" bIns="66041" numCol="1" spcCol="1270" anchor="ctr" anchorCtr="0">
          <a:noAutofit/>
        </a:bodyPr>
        <a:lstStyle/>
        <a:p>
          <a:pPr marL="0" lvl="0" indent="0" algn="l" defTabSz="622300">
            <a:lnSpc>
              <a:spcPct val="90000"/>
            </a:lnSpc>
            <a:spcBef>
              <a:spcPct val="0"/>
            </a:spcBef>
            <a:spcAft>
              <a:spcPct val="35000"/>
            </a:spcAft>
            <a:buNone/>
          </a:pPr>
          <a:r>
            <a:rPr lang="en-US" sz="1400" kern="1200"/>
            <a:t>Learn about families' Funds of Knowledge</a:t>
          </a:r>
        </a:p>
        <a:p>
          <a:pPr marL="0" lvl="0" indent="0" algn="l" defTabSz="622300">
            <a:lnSpc>
              <a:spcPct val="90000"/>
            </a:lnSpc>
            <a:spcBef>
              <a:spcPct val="0"/>
            </a:spcBef>
            <a:spcAft>
              <a:spcPct val="35000"/>
            </a:spcAft>
            <a:buNone/>
          </a:pPr>
          <a:r>
            <a:rPr lang="en-US" sz="1400" kern="1200"/>
            <a:t>Connect to Critical Consciousness!</a:t>
          </a:r>
        </a:p>
      </dsp:txBody>
      <dsp:txXfrm>
        <a:off x="5962182" y="3901516"/>
        <a:ext cx="5685490" cy="6240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3BF0F-2965-44FC-A067-CB5A5C0ED608}">
      <dsp:nvSpPr>
        <dsp:cNvPr id="0" name=""/>
        <dsp:cNvSpPr/>
      </dsp:nvSpPr>
      <dsp:spPr>
        <a:xfrm>
          <a:off x="0" y="0"/>
          <a:ext cx="9720262" cy="1993511"/>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l" defTabSz="2622550">
            <a:lnSpc>
              <a:spcPct val="90000"/>
            </a:lnSpc>
            <a:spcBef>
              <a:spcPct val="0"/>
            </a:spcBef>
            <a:spcAft>
              <a:spcPct val="35000"/>
            </a:spcAft>
            <a:buNone/>
          </a:pPr>
          <a:r>
            <a:rPr lang="en-US" sz="5900" kern="1200"/>
            <a:t>Questions to consider:</a:t>
          </a:r>
        </a:p>
      </dsp:txBody>
      <dsp:txXfrm>
        <a:off x="97315" y="97315"/>
        <a:ext cx="9525632" cy="1798881"/>
      </dsp:txXfrm>
    </dsp:sp>
    <dsp:sp modelId="{36790DA1-E789-4257-85A5-48D94BEEC2A2}">
      <dsp:nvSpPr>
        <dsp:cNvPr id="0" name=""/>
        <dsp:cNvSpPr/>
      </dsp:nvSpPr>
      <dsp:spPr>
        <a:xfrm>
          <a:off x="0" y="2053685"/>
          <a:ext cx="9720262" cy="3724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8618" tIns="74930" rIns="419608" bIns="74930" numCol="1" spcCol="1270" anchor="t" anchorCtr="0">
          <a:noAutofit/>
        </a:bodyPr>
        <a:lstStyle/>
        <a:p>
          <a:pPr marL="285750" lvl="1" indent="-285750" algn="l" defTabSz="2044700">
            <a:lnSpc>
              <a:spcPct val="90000"/>
            </a:lnSpc>
            <a:spcBef>
              <a:spcPct val="0"/>
            </a:spcBef>
            <a:spcAft>
              <a:spcPct val="20000"/>
            </a:spcAft>
            <a:buChar char="•"/>
          </a:pPr>
          <a:r>
            <a:rPr lang="en-US" sz="4600" kern="1200"/>
            <a:t>How much time do your students spend working </a:t>
          </a:r>
          <a:r>
            <a:rPr lang="en-US" sz="4600" i="1" kern="1200"/>
            <a:t>without</a:t>
          </a:r>
          <a:r>
            <a:rPr lang="en-US" sz="4600" kern="1200"/>
            <a:t> teacher support, and is this appropriate for their age level? </a:t>
          </a:r>
        </a:p>
        <a:p>
          <a:pPr marL="285750" lvl="1" indent="-285750" algn="l" defTabSz="2044700">
            <a:lnSpc>
              <a:spcPct val="90000"/>
            </a:lnSpc>
            <a:spcBef>
              <a:spcPct val="0"/>
            </a:spcBef>
            <a:spcAft>
              <a:spcPct val="20000"/>
            </a:spcAft>
            <a:buChar char="•"/>
          </a:pPr>
          <a:r>
            <a:rPr lang="en-US" sz="4600" kern="1200"/>
            <a:t>How effective is that independent learning time?</a:t>
          </a:r>
        </a:p>
      </dsp:txBody>
      <dsp:txXfrm>
        <a:off x="0" y="2053685"/>
        <a:ext cx="9720262" cy="37249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73E613-4F3B-48DA-9FDC-77FBA27235B2}">
      <dsp:nvSpPr>
        <dsp:cNvPr id="0" name=""/>
        <dsp:cNvSpPr/>
      </dsp:nvSpPr>
      <dsp:spPr>
        <a:xfrm>
          <a:off x="1186" y="761326"/>
          <a:ext cx="4164809" cy="2644654"/>
        </a:xfrm>
        <a:prstGeom prst="roundRect">
          <a:avLst>
            <a:gd name="adj" fmla="val 10000"/>
          </a:avLst>
        </a:prstGeom>
        <a:gradFill rotWithShape="0">
          <a:gsLst>
            <a:gs pos="0">
              <a:schemeClr val="accent5">
                <a:hueOff val="0"/>
                <a:satOff val="0"/>
                <a:lumOff val="0"/>
                <a:alphaOff val="0"/>
                <a:tint val="83000"/>
                <a:satMod val="100000"/>
                <a:lumMod val="100000"/>
              </a:schemeClr>
            </a:gs>
            <a:gs pos="100000">
              <a:schemeClr val="accent5">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C1C1E17-BA9B-4584-9888-50D0AEB044D6}">
      <dsp:nvSpPr>
        <dsp:cNvPr id="0" name=""/>
        <dsp:cNvSpPr/>
      </dsp:nvSpPr>
      <dsp:spPr>
        <a:xfrm>
          <a:off x="463943" y="1200944"/>
          <a:ext cx="4164809" cy="2644654"/>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If students spend much of the day working independently or in small groups with limited teacher guidance, is this learning time effective?  </a:t>
          </a:r>
          <a:endParaRPr lang="en-US" sz="2800" kern="1200"/>
        </a:p>
      </dsp:txBody>
      <dsp:txXfrm>
        <a:off x="541402" y="1278403"/>
        <a:ext cx="4009891" cy="2489736"/>
      </dsp:txXfrm>
    </dsp:sp>
    <dsp:sp modelId="{1BBC2DB7-3E95-4322-B894-8A9B38D10B10}">
      <dsp:nvSpPr>
        <dsp:cNvPr id="0" name=""/>
        <dsp:cNvSpPr/>
      </dsp:nvSpPr>
      <dsp:spPr>
        <a:xfrm>
          <a:off x="5091509" y="761326"/>
          <a:ext cx="4164809" cy="2644654"/>
        </a:xfrm>
        <a:prstGeom prst="roundRect">
          <a:avLst>
            <a:gd name="adj" fmla="val 10000"/>
          </a:avLst>
        </a:prstGeom>
        <a:gradFill rotWithShape="0">
          <a:gsLst>
            <a:gs pos="0">
              <a:schemeClr val="accent5">
                <a:hueOff val="0"/>
                <a:satOff val="0"/>
                <a:lumOff val="0"/>
                <a:alphaOff val="0"/>
                <a:tint val="83000"/>
                <a:satMod val="100000"/>
                <a:lumMod val="100000"/>
              </a:schemeClr>
            </a:gs>
            <a:gs pos="100000">
              <a:schemeClr val="accent5">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5338878-C273-4B04-82F0-46E300D4CCDB}">
      <dsp:nvSpPr>
        <dsp:cNvPr id="0" name=""/>
        <dsp:cNvSpPr/>
      </dsp:nvSpPr>
      <dsp:spPr>
        <a:xfrm>
          <a:off x="5554265" y="1200944"/>
          <a:ext cx="4164809" cy="2644654"/>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How can you maximize the effectiveness of this independent learning time? </a:t>
          </a:r>
          <a:endParaRPr lang="en-US" sz="2800" kern="1200"/>
        </a:p>
      </dsp:txBody>
      <dsp:txXfrm>
        <a:off x="5631724" y="1278403"/>
        <a:ext cx="4009891" cy="24897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5E9513-DD63-45B2-B638-4F88BB6F958C}">
      <dsp:nvSpPr>
        <dsp:cNvPr id="0" name=""/>
        <dsp:cNvSpPr/>
      </dsp:nvSpPr>
      <dsp:spPr>
        <a:xfrm>
          <a:off x="1295265" y="1259"/>
          <a:ext cx="2339645" cy="2339645"/>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i="1" kern="1200"/>
            <a:t>Your task:</a:t>
          </a:r>
          <a:endParaRPr lang="en-US" sz="2100" kern="1200"/>
        </a:p>
      </dsp:txBody>
      <dsp:txXfrm>
        <a:off x="1637898" y="343892"/>
        <a:ext cx="1654379" cy="1654379"/>
      </dsp:txXfrm>
    </dsp:sp>
    <dsp:sp modelId="{EDE3CFD1-F043-4C3B-9CC5-A17D8A3AB964}">
      <dsp:nvSpPr>
        <dsp:cNvPr id="0" name=""/>
        <dsp:cNvSpPr/>
      </dsp:nvSpPr>
      <dsp:spPr>
        <a:xfrm rot="10800000">
          <a:off x="2055650" y="2643012"/>
          <a:ext cx="818875" cy="640466"/>
        </a:xfrm>
        <a:prstGeom prst="triangle">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0625BB07-3F9C-4502-B181-9920A6281CC7}">
      <dsp:nvSpPr>
        <dsp:cNvPr id="0" name=""/>
        <dsp:cNvSpPr/>
      </dsp:nvSpPr>
      <dsp:spPr>
        <a:xfrm>
          <a:off x="1684816" y="3549332"/>
          <a:ext cx="1560543" cy="1560543"/>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Rotate to each station in the gallery walk.</a:t>
          </a:r>
        </a:p>
      </dsp:txBody>
      <dsp:txXfrm>
        <a:off x="1913352" y="3777868"/>
        <a:ext cx="1103471" cy="1103471"/>
      </dsp:txXfrm>
    </dsp:sp>
    <dsp:sp modelId="{8374CB2E-90D9-4A96-A823-9A4D3C8954B5}">
      <dsp:nvSpPr>
        <dsp:cNvPr id="0" name=""/>
        <dsp:cNvSpPr/>
      </dsp:nvSpPr>
      <dsp:spPr>
        <a:xfrm rot="5400000">
          <a:off x="3828510" y="4009371"/>
          <a:ext cx="818875" cy="640466"/>
        </a:xfrm>
        <a:prstGeom prst="triangle">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9C233D94-59C2-401B-AD71-2E89B2FE6386}">
      <dsp:nvSpPr>
        <dsp:cNvPr id="0" name=""/>
        <dsp:cNvSpPr/>
      </dsp:nvSpPr>
      <dsp:spPr>
        <a:xfrm>
          <a:off x="5194284" y="3549332"/>
          <a:ext cx="1560543" cy="1560543"/>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Take pictures, jot down ideas, and/or make mental notes. </a:t>
          </a:r>
        </a:p>
      </dsp:txBody>
      <dsp:txXfrm>
        <a:off x="5422820" y="3777868"/>
        <a:ext cx="1103471" cy="1103471"/>
      </dsp:txXfrm>
    </dsp:sp>
    <dsp:sp modelId="{50C23A73-34F0-4E32-BF4D-5878C53EB4D2}">
      <dsp:nvSpPr>
        <dsp:cNvPr id="0" name=""/>
        <dsp:cNvSpPr/>
      </dsp:nvSpPr>
      <dsp:spPr>
        <a:xfrm>
          <a:off x="5565118" y="2411983"/>
          <a:ext cx="818875" cy="640466"/>
        </a:xfrm>
        <a:prstGeom prst="triangle">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F0A120B7-8D46-48A4-9CC7-5D18E2E0152A}">
      <dsp:nvSpPr>
        <dsp:cNvPr id="0" name=""/>
        <dsp:cNvSpPr/>
      </dsp:nvSpPr>
      <dsp:spPr>
        <a:xfrm>
          <a:off x="5194284" y="390810"/>
          <a:ext cx="1560543" cy="1560543"/>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What do you notice? </a:t>
          </a:r>
        </a:p>
      </dsp:txBody>
      <dsp:txXfrm>
        <a:off x="5422820" y="619346"/>
        <a:ext cx="1103471" cy="1103471"/>
      </dsp:txXfrm>
    </dsp:sp>
    <dsp:sp modelId="{51BCB0F7-3EE0-43A2-BB35-CF765C3D6CFE}">
      <dsp:nvSpPr>
        <dsp:cNvPr id="0" name=""/>
        <dsp:cNvSpPr/>
      </dsp:nvSpPr>
      <dsp:spPr>
        <a:xfrm rot="5400000">
          <a:off x="7143203" y="850849"/>
          <a:ext cx="818875" cy="640466"/>
        </a:xfrm>
        <a:prstGeom prst="triangle">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D040738-D868-4BF8-97A7-AE02B207B2B1}">
      <dsp:nvSpPr>
        <dsp:cNvPr id="0" name=""/>
        <dsp:cNvSpPr/>
      </dsp:nvSpPr>
      <dsp:spPr>
        <a:xfrm>
          <a:off x="8314202" y="1259"/>
          <a:ext cx="2339645" cy="2339645"/>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What learning supports are provided for ELs in this classroom? </a:t>
          </a:r>
        </a:p>
      </dsp:txBody>
      <dsp:txXfrm>
        <a:off x="8656835" y="343892"/>
        <a:ext cx="1654379" cy="16543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C4D12D-DD4D-4F7D-9D82-84BDF6A8C332}">
      <dsp:nvSpPr>
        <dsp:cNvPr id="0" name=""/>
        <dsp:cNvSpPr/>
      </dsp:nvSpPr>
      <dsp:spPr>
        <a:xfrm>
          <a:off x="1780" y="431131"/>
          <a:ext cx="3797932" cy="2278759"/>
        </a:xfrm>
        <a:prstGeom prst="roundRect">
          <a:avLst>
            <a:gd name="adj" fmla="val 10000"/>
          </a:avLst>
        </a:prstGeom>
        <a:gradFill rotWithShape="0">
          <a:gsLst>
            <a:gs pos="0">
              <a:schemeClr val="accent2">
                <a:hueOff val="0"/>
                <a:satOff val="0"/>
                <a:lumOff val="0"/>
                <a:alphaOff val="0"/>
                <a:tint val="83000"/>
                <a:satMod val="100000"/>
                <a:lumMod val="100000"/>
              </a:schemeClr>
            </a:gs>
            <a:gs pos="100000">
              <a:schemeClr val="accent2">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Have a conversation at your table.</a:t>
          </a:r>
        </a:p>
      </dsp:txBody>
      <dsp:txXfrm>
        <a:off x="68523" y="497874"/>
        <a:ext cx="3664446" cy="2145273"/>
      </dsp:txXfrm>
    </dsp:sp>
    <dsp:sp modelId="{2744F36D-F09E-4FBA-A63A-3F4A24DA9964}">
      <dsp:nvSpPr>
        <dsp:cNvPr id="0" name=""/>
        <dsp:cNvSpPr/>
      </dsp:nvSpPr>
      <dsp:spPr>
        <a:xfrm>
          <a:off x="4133931" y="1099567"/>
          <a:ext cx="805161" cy="941887"/>
        </a:xfrm>
        <a:prstGeom prst="rightArrow">
          <a:avLst>
            <a:gd name="adj1" fmla="val 60000"/>
            <a:gd name="adj2" fmla="val 50000"/>
          </a:avLst>
        </a:prstGeom>
        <a:gradFill rotWithShape="0">
          <a:gsLst>
            <a:gs pos="0">
              <a:schemeClr val="accent2">
                <a:hueOff val="0"/>
                <a:satOff val="0"/>
                <a:lumOff val="0"/>
                <a:alphaOff val="0"/>
                <a:tint val="83000"/>
                <a:satMod val="100000"/>
                <a:lumMod val="100000"/>
              </a:schemeClr>
            </a:gs>
            <a:gs pos="100000">
              <a:schemeClr val="accent2">
                <a:hueOff val="0"/>
                <a:satOff val="0"/>
                <a:lumOff val="0"/>
                <a:alphaOff val="0"/>
                <a:tint val="61000"/>
                <a:satMod val="150000"/>
                <a:lumMod val="100000"/>
              </a:schemeClr>
            </a:gs>
          </a:gsLst>
          <a:path path="circle">
            <a:fillToRect l="100000" t="100000" r="100000" b="100000"/>
          </a:path>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4133931" y="1287944"/>
        <a:ext cx="563613" cy="565133"/>
      </dsp:txXfrm>
    </dsp:sp>
    <dsp:sp modelId="{AA560A81-4D0B-446B-85C2-3C2A173BC44A}">
      <dsp:nvSpPr>
        <dsp:cNvPr id="0" name=""/>
        <dsp:cNvSpPr/>
      </dsp:nvSpPr>
      <dsp:spPr>
        <a:xfrm>
          <a:off x="5318886" y="431131"/>
          <a:ext cx="3797932" cy="2278759"/>
        </a:xfrm>
        <a:prstGeom prst="roundRect">
          <a:avLst>
            <a:gd name="adj" fmla="val 10000"/>
          </a:avLst>
        </a:prstGeom>
        <a:gradFill rotWithShape="0">
          <a:gsLst>
            <a:gs pos="0">
              <a:schemeClr val="accent2">
                <a:hueOff val="-2568191"/>
                <a:satOff val="29507"/>
                <a:lumOff val="9019"/>
                <a:alphaOff val="0"/>
                <a:tint val="83000"/>
                <a:satMod val="100000"/>
                <a:lumMod val="100000"/>
              </a:schemeClr>
            </a:gs>
            <a:gs pos="100000">
              <a:schemeClr val="accent2">
                <a:hueOff val="-2568191"/>
                <a:satOff val="29507"/>
                <a:lumOff val="9019"/>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What did you notice? What supports are available for ELs?</a:t>
          </a:r>
        </a:p>
      </dsp:txBody>
      <dsp:txXfrm>
        <a:off x="5385629" y="497874"/>
        <a:ext cx="3664446" cy="21452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721A4-54A3-45AB-821D-22356E949D96}">
      <dsp:nvSpPr>
        <dsp:cNvPr id="0" name=""/>
        <dsp:cNvSpPr/>
      </dsp:nvSpPr>
      <dsp:spPr>
        <a:xfrm>
          <a:off x="1293086" y="2892"/>
          <a:ext cx="5172344" cy="1268943"/>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358" tIns="322312" rIns="100358" bIns="322312" numCol="1" spcCol="1270" anchor="ctr" anchorCtr="0">
          <a:noAutofit/>
        </a:bodyPr>
        <a:lstStyle/>
        <a:p>
          <a:pPr marL="0" lvl="0" indent="0" algn="l" defTabSz="889000">
            <a:lnSpc>
              <a:spcPct val="90000"/>
            </a:lnSpc>
            <a:spcBef>
              <a:spcPct val="0"/>
            </a:spcBef>
            <a:spcAft>
              <a:spcPct val="35000"/>
            </a:spcAft>
            <a:buNone/>
          </a:pPr>
          <a:r>
            <a:rPr lang="en-US" sz="2000" kern="1200"/>
            <a:t>the tone for respectful learning</a:t>
          </a:r>
        </a:p>
      </dsp:txBody>
      <dsp:txXfrm>
        <a:off x="1293086" y="2892"/>
        <a:ext cx="5172344" cy="1268943"/>
      </dsp:txXfrm>
    </dsp:sp>
    <dsp:sp modelId="{FDA59572-F032-4347-8DFB-82D1972E2FE3}">
      <dsp:nvSpPr>
        <dsp:cNvPr id="0" name=""/>
        <dsp:cNvSpPr/>
      </dsp:nvSpPr>
      <dsp:spPr>
        <a:xfrm>
          <a:off x="0" y="2892"/>
          <a:ext cx="1293086" cy="1268943"/>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426" tIns="125343" rIns="68426" bIns="125343" numCol="1" spcCol="1270" anchor="ctr" anchorCtr="0">
          <a:noAutofit/>
        </a:bodyPr>
        <a:lstStyle/>
        <a:p>
          <a:pPr marL="0" lvl="0" indent="0" algn="ctr" defTabSz="1111250">
            <a:lnSpc>
              <a:spcPct val="90000"/>
            </a:lnSpc>
            <a:spcBef>
              <a:spcPct val="0"/>
            </a:spcBef>
            <a:spcAft>
              <a:spcPct val="35000"/>
            </a:spcAft>
            <a:buNone/>
          </a:pPr>
          <a:r>
            <a:rPr lang="en-US" sz="2500" kern="1200"/>
            <a:t>Set</a:t>
          </a:r>
        </a:p>
      </dsp:txBody>
      <dsp:txXfrm>
        <a:off x="0" y="2892"/>
        <a:ext cx="1293086" cy="1268943"/>
      </dsp:txXfrm>
    </dsp:sp>
    <dsp:sp modelId="{CCD8967E-3CF2-45F4-94A6-9587C345FD85}">
      <dsp:nvSpPr>
        <dsp:cNvPr id="0" name=""/>
        <dsp:cNvSpPr/>
      </dsp:nvSpPr>
      <dsp:spPr>
        <a:xfrm>
          <a:off x="1293086" y="1347971"/>
          <a:ext cx="5172344" cy="1268943"/>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358" tIns="322312" rIns="100358" bIns="322312" numCol="1" spcCol="1270" anchor="ctr" anchorCtr="0">
          <a:noAutofit/>
        </a:bodyPr>
        <a:lstStyle/>
        <a:p>
          <a:pPr marL="0" lvl="0" indent="0" algn="l" defTabSz="889000">
            <a:lnSpc>
              <a:spcPct val="90000"/>
            </a:lnSpc>
            <a:spcBef>
              <a:spcPct val="0"/>
            </a:spcBef>
            <a:spcAft>
              <a:spcPct val="35000"/>
            </a:spcAft>
            <a:buNone/>
          </a:pPr>
          <a:r>
            <a:rPr lang="en-US" sz="2000" kern="1200"/>
            <a:t>a climate of trust</a:t>
          </a:r>
        </a:p>
      </dsp:txBody>
      <dsp:txXfrm>
        <a:off x="1293086" y="1347971"/>
        <a:ext cx="5172344" cy="1268943"/>
      </dsp:txXfrm>
    </dsp:sp>
    <dsp:sp modelId="{309626BC-F9A9-4634-B7DC-1B634268FD51}">
      <dsp:nvSpPr>
        <dsp:cNvPr id="0" name=""/>
        <dsp:cNvSpPr/>
      </dsp:nvSpPr>
      <dsp:spPr>
        <a:xfrm>
          <a:off x="0" y="1347971"/>
          <a:ext cx="1293086" cy="1268943"/>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426" tIns="125343" rIns="68426" bIns="125343" numCol="1" spcCol="1270" anchor="ctr" anchorCtr="0">
          <a:noAutofit/>
        </a:bodyPr>
        <a:lstStyle/>
        <a:p>
          <a:pPr marL="0" lvl="0" indent="0" algn="ctr" defTabSz="1111250">
            <a:lnSpc>
              <a:spcPct val="90000"/>
            </a:lnSpc>
            <a:spcBef>
              <a:spcPct val="0"/>
            </a:spcBef>
            <a:spcAft>
              <a:spcPct val="35000"/>
            </a:spcAft>
            <a:buNone/>
          </a:pPr>
          <a:r>
            <a:rPr lang="en-US" sz="2500" kern="1200"/>
            <a:t>Establish</a:t>
          </a:r>
        </a:p>
      </dsp:txBody>
      <dsp:txXfrm>
        <a:off x="0" y="1347971"/>
        <a:ext cx="1293086" cy="1268943"/>
      </dsp:txXfrm>
    </dsp:sp>
    <dsp:sp modelId="{1A77F065-038F-4DBB-90D8-2DB451ADF6C8}">
      <dsp:nvSpPr>
        <dsp:cNvPr id="0" name=""/>
        <dsp:cNvSpPr/>
      </dsp:nvSpPr>
      <dsp:spPr>
        <a:xfrm>
          <a:off x="1293086" y="2693051"/>
          <a:ext cx="5172344" cy="1268943"/>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358" tIns="322312" rIns="100358" bIns="322312" numCol="1" spcCol="1270" anchor="ctr" anchorCtr="0">
          <a:noAutofit/>
        </a:bodyPr>
        <a:lstStyle/>
        <a:p>
          <a:pPr marL="0" lvl="0" indent="0" algn="l" defTabSz="889000">
            <a:lnSpc>
              <a:spcPct val="90000"/>
            </a:lnSpc>
            <a:spcBef>
              <a:spcPct val="0"/>
            </a:spcBef>
            <a:spcAft>
              <a:spcPct val="35000"/>
            </a:spcAft>
            <a:buNone/>
          </a:pPr>
          <a:r>
            <a:rPr lang="en-US" sz="2000" kern="1200"/>
            <a:t>students to feel significant</a:t>
          </a:r>
        </a:p>
      </dsp:txBody>
      <dsp:txXfrm>
        <a:off x="1293086" y="2693051"/>
        <a:ext cx="5172344" cy="1268943"/>
      </dsp:txXfrm>
    </dsp:sp>
    <dsp:sp modelId="{5B401DFE-EFCB-4653-8BC8-28E3C11CF876}">
      <dsp:nvSpPr>
        <dsp:cNvPr id="0" name=""/>
        <dsp:cNvSpPr/>
      </dsp:nvSpPr>
      <dsp:spPr>
        <a:xfrm>
          <a:off x="0" y="2693051"/>
          <a:ext cx="1293086" cy="1268943"/>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426" tIns="125343" rIns="68426" bIns="125343" numCol="1" spcCol="1270" anchor="ctr" anchorCtr="0">
          <a:noAutofit/>
        </a:bodyPr>
        <a:lstStyle/>
        <a:p>
          <a:pPr marL="0" lvl="0" indent="0" algn="ctr" defTabSz="1111250">
            <a:lnSpc>
              <a:spcPct val="90000"/>
            </a:lnSpc>
            <a:spcBef>
              <a:spcPct val="0"/>
            </a:spcBef>
            <a:spcAft>
              <a:spcPct val="35000"/>
            </a:spcAft>
            <a:buNone/>
          </a:pPr>
          <a:r>
            <a:rPr lang="en-US" sz="2500" kern="1200"/>
            <a:t>Motivate</a:t>
          </a:r>
        </a:p>
      </dsp:txBody>
      <dsp:txXfrm>
        <a:off x="0" y="2693051"/>
        <a:ext cx="1293086" cy="1268943"/>
      </dsp:txXfrm>
    </dsp:sp>
    <dsp:sp modelId="{201CA284-7C35-4354-B160-5A4F5D9108E7}">
      <dsp:nvSpPr>
        <dsp:cNvPr id="0" name=""/>
        <dsp:cNvSpPr/>
      </dsp:nvSpPr>
      <dsp:spPr>
        <a:xfrm>
          <a:off x="1293086" y="4038131"/>
          <a:ext cx="5172344" cy="1268943"/>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358" tIns="322312" rIns="100358" bIns="322312" numCol="1" spcCol="1270" anchor="ctr" anchorCtr="0">
          <a:noAutofit/>
        </a:bodyPr>
        <a:lstStyle/>
        <a:p>
          <a:pPr marL="0" lvl="0" indent="0" algn="l" defTabSz="889000">
            <a:lnSpc>
              <a:spcPct val="90000"/>
            </a:lnSpc>
            <a:spcBef>
              <a:spcPct val="0"/>
            </a:spcBef>
            <a:spcAft>
              <a:spcPct val="35000"/>
            </a:spcAft>
            <a:buNone/>
          </a:pPr>
          <a:r>
            <a:rPr lang="en-US" sz="2000" kern="1200"/>
            <a:t>empathy and encourage collaboration, and </a:t>
          </a:r>
        </a:p>
      </dsp:txBody>
      <dsp:txXfrm>
        <a:off x="1293086" y="4038131"/>
        <a:ext cx="5172344" cy="1268943"/>
      </dsp:txXfrm>
    </dsp:sp>
    <dsp:sp modelId="{1DF7A2AF-AA47-4B47-AAD9-E3E4A4E7755D}">
      <dsp:nvSpPr>
        <dsp:cNvPr id="0" name=""/>
        <dsp:cNvSpPr/>
      </dsp:nvSpPr>
      <dsp:spPr>
        <a:xfrm>
          <a:off x="0" y="4038131"/>
          <a:ext cx="1293086" cy="1268943"/>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426" tIns="125343" rIns="68426" bIns="125343" numCol="1" spcCol="1270" anchor="ctr" anchorCtr="0">
          <a:noAutofit/>
        </a:bodyPr>
        <a:lstStyle/>
        <a:p>
          <a:pPr marL="0" lvl="0" indent="0" algn="ctr" defTabSz="1111250">
            <a:lnSpc>
              <a:spcPct val="90000"/>
            </a:lnSpc>
            <a:spcBef>
              <a:spcPct val="0"/>
            </a:spcBef>
            <a:spcAft>
              <a:spcPct val="35000"/>
            </a:spcAft>
            <a:buNone/>
          </a:pPr>
          <a:r>
            <a:rPr lang="en-US" sz="2500" kern="1200"/>
            <a:t>Create</a:t>
          </a:r>
        </a:p>
      </dsp:txBody>
      <dsp:txXfrm>
        <a:off x="0" y="4038131"/>
        <a:ext cx="1293086" cy="1268943"/>
      </dsp:txXfrm>
    </dsp:sp>
    <dsp:sp modelId="{EC8F6A6B-1C52-42CA-B590-0ED255D319D0}">
      <dsp:nvSpPr>
        <dsp:cNvPr id="0" name=""/>
        <dsp:cNvSpPr/>
      </dsp:nvSpPr>
      <dsp:spPr>
        <a:xfrm>
          <a:off x="1293086" y="5383210"/>
          <a:ext cx="5172344" cy="1268943"/>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358" tIns="322312" rIns="100358" bIns="322312" numCol="1" spcCol="1270" anchor="ctr" anchorCtr="0">
          <a:noAutofit/>
        </a:bodyPr>
        <a:lstStyle/>
        <a:p>
          <a:pPr marL="0" lvl="0" indent="0" algn="l" defTabSz="889000">
            <a:lnSpc>
              <a:spcPct val="90000"/>
            </a:lnSpc>
            <a:spcBef>
              <a:spcPct val="0"/>
            </a:spcBef>
            <a:spcAft>
              <a:spcPct val="35000"/>
            </a:spcAft>
            <a:buNone/>
          </a:pPr>
          <a:r>
            <a:rPr lang="en-US" sz="2000" kern="1200"/>
            <a:t>social, emotional, and academic learning</a:t>
          </a:r>
        </a:p>
      </dsp:txBody>
      <dsp:txXfrm>
        <a:off x="1293086" y="5383210"/>
        <a:ext cx="5172344" cy="1268943"/>
      </dsp:txXfrm>
    </dsp:sp>
    <dsp:sp modelId="{FBA28532-ABFA-4C83-8929-C64C5ED0665B}">
      <dsp:nvSpPr>
        <dsp:cNvPr id="0" name=""/>
        <dsp:cNvSpPr/>
      </dsp:nvSpPr>
      <dsp:spPr>
        <a:xfrm>
          <a:off x="0" y="5383210"/>
          <a:ext cx="1293086" cy="1268943"/>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426" tIns="125343" rIns="68426" bIns="125343" numCol="1" spcCol="1270" anchor="ctr" anchorCtr="0">
          <a:noAutofit/>
        </a:bodyPr>
        <a:lstStyle/>
        <a:p>
          <a:pPr marL="0" lvl="0" indent="0" algn="ctr" defTabSz="1111250">
            <a:lnSpc>
              <a:spcPct val="90000"/>
            </a:lnSpc>
            <a:spcBef>
              <a:spcPct val="0"/>
            </a:spcBef>
            <a:spcAft>
              <a:spcPct val="35000"/>
            </a:spcAft>
            <a:buNone/>
          </a:pPr>
          <a:r>
            <a:rPr lang="en-US" sz="2500" kern="1200"/>
            <a:t>Support</a:t>
          </a:r>
        </a:p>
      </dsp:txBody>
      <dsp:txXfrm>
        <a:off x="0" y="5383210"/>
        <a:ext cx="1293086" cy="12689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23E858-5140-469D-94A0-186591122D09}">
      <dsp:nvSpPr>
        <dsp:cNvPr id="0" name=""/>
        <dsp:cNvSpPr/>
      </dsp:nvSpPr>
      <dsp:spPr>
        <a:xfrm rot="5400000">
          <a:off x="1382043" y="87616"/>
          <a:ext cx="1893558" cy="2191832"/>
        </a:xfrm>
        <a:prstGeom prst="round2Same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50800" dist="12700" dir="5400000" algn="ctr" rotWithShape="0">
            <a:srgbClr val="000000">
              <a:alpha val="50000"/>
            </a:srgbClr>
          </a:outerShdw>
        </a:effectLst>
      </dsp:spPr>
      <dsp:style>
        <a:lnRef idx="1">
          <a:scrgbClr r="0" g="0" b="0"/>
        </a:lnRef>
        <a:fillRef idx="1">
          <a:scrgbClr r="0" g="0" b="0"/>
        </a:fillRef>
        <a:effectRef idx="2">
          <a:scrgbClr r="0" g="0" b="0"/>
        </a:effectRef>
        <a:fontRef idx="minor"/>
      </dsp:style>
      <dsp:txBody>
        <a:bodyPr spcFirstLastPara="0" vert="horz" wrap="square" lIns="114300" tIns="57150" rIns="114300" bIns="57150" numCol="1" spcCol="1270" anchor="ctr" anchorCtr="0">
          <a:noAutofit/>
        </a:bodyPr>
        <a:lstStyle/>
        <a:p>
          <a:pPr marL="285750" lvl="1" indent="-285750" algn="l" defTabSz="1333500">
            <a:lnSpc>
              <a:spcPct val="90000"/>
            </a:lnSpc>
            <a:spcBef>
              <a:spcPct val="0"/>
            </a:spcBef>
            <a:spcAft>
              <a:spcPct val="15000"/>
            </a:spcAft>
            <a:buChar char="•"/>
          </a:pPr>
          <a:r>
            <a:rPr lang="en-US" sz="3000" kern="1200"/>
            <a:t>Fayette County Schools</a:t>
          </a:r>
        </a:p>
      </dsp:txBody>
      <dsp:txXfrm rot="-5400000">
        <a:off x="1232906" y="329189"/>
        <a:ext cx="2099396" cy="1708686"/>
      </dsp:txXfrm>
    </dsp:sp>
    <dsp:sp modelId="{20A56BC5-85B3-40F5-AE0D-E96930D83B2C}">
      <dsp:nvSpPr>
        <dsp:cNvPr id="0" name=""/>
        <dsp:cNvSpPr/>
      </dsp:nvSpPr>
      <dsp:spPr>
        <a:xfrm>
          <a:off x="0" y="59"/>
          <a:ext cx="1232906" cy="2366948"/>
        </a:xfrm>
        <a:prstGeom prst="round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dk2">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Eric Miracle</a:t>
          </a:r>
        </a:p>
      </dsp:txBody>
      <dsp:txXfrm>
        <a:off x="60186" y="60245"/>
        <a:ext cx="1112534" cy="2246576"/>
      </dsp:txXfrm>
    </dsp:sp>
    <dsp:sp modelId="{E22C71C7-3601-4DAC-95EE-7D05AF212D8D}">
      <dsp:nvSpPr>
        <dsp:cNvPr id="0" name=""/>
        <dsp:cNvSpPr/>
      </dsp:nvSpPr>
      <dsp:spPr>
        <a:xfrm rot="5400000">
          <a:off x="1382043" y="2572912"/>
          <a:ext cx="1893558" cy="2191832"/>
        </a:xfrm>
        <a:prstGeom prst="round2Same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50800" dist="12700" dir="5400000" algn="ctr" rotWithShape="0">
            <a:srgbClr val="000000">
              <a:alpha val="50000"/>
            </a:srgbClr>
          </a:outerShdw>
        </a:effectLst>
      </dsp:spPr>
      <dsp:style>
        <a:lnRef idx="1">
          <a:scrgbClr r="0" g="0" b="0"/>
        </a:lnRef>
        <a:fillRef idx="1">
          <a:scrgbClr r="0" g="0" b="0"/>
        </a:fillRef>
        <a:effectRef idx="2">
          <a:scrgbClr r="0" g="0" b="0"/>
        </a:effectRef>
        <a:fontRef idx="minor"/>
      </dsp:style>
      <dsp:txBody>
        <a:bodyPr spcFirstLastPara="0" vert="horz" wrap="square" lIns="114300" tIns="57150" rIns="114300" bIns="57150" numCol="1" spcCol="1270" anchor="ctr" anchorCtr="0">
          <a:noAutofit/>
        </a:bodyPr>
        <a:lstStyle/>
        <a:p>
          <a:pPr marL="285750" lvl="1" indent="-285750" algn="l" defTabSz="1333500">
            <a:lnSpc>
              <a:spcPct val="90000"/>
            </a:lnSpc>
            <a:spcBef>
              <a:spcPct val="0"/>
            </a:spcBef>
            <a:spcAft>
              <a:spcPct val="15000"/>
            </a:spcAft>
            <a:buChar char="•"/>
          </a:pPr>
          <a:r>
            <a:rPr lang="en-US" sz="3000" kern="1200"/>
            <a:t>Clark County Schools</a:t>
          </a:r>
        </a:p>
        <a:p>
          <a:pPr marL="285750" lvl="1" indent="-285750" algn="l" defTabSz="1333500">
            <a:lnSpc>
              <a:spcPct val="90000"/>
            </a:lnSpc>
            <a:spcBef>
              <a:spcPct val="0"/>
            </a:spcBef>
            <a:spcAft>
              <a:spcPct val="15000"/>
            </a:spcAft>
            <a:buChar char="•"/>
          </a:pPr>
          <a:endParaRPr lang="en-US" sz="3000" kern="1200"/>
        </a:p>
      </dsp:txBody>
      <dsp:txXfrm rot="-5400000">
        <a:off x="1232906" y="2814485"/>
        <a:ext cx="2099396" cy="1708686"/>
      </dsp:txXfrm>
    </dsp:sp>
    <dsp:sp modelId="{375D4EC9-39EC-4D0D-8FDF-FD52A2B0A967}">
      <dsp:nvSpPr>
        <dsp:cNvPr id="0" name=""/>
        <dsp:cNvSpPr/>
      </dsp:nvSpPr>
      <dsp:spPr>
        <a:xfrm>
          <a:off x="0" y="2485354"/>
          <a:ext cx="1232906" cy="2366948"/>
        </a:xfrm>
        <a:prstGeom prst="roundRect">
          <a:avLst/>
        </a:prstGeom>
        <a:gradFill rotWithShape="0">
          <a:gsLst>
            <a:gs pos="0">
              <a:schemeClr val="dk2">
                <a:hueOff val="0"/>
                <a:satOff val="0"/>
                <a:lumOff val="0"/>
                <a:alphaOff val="0"/>
                <a:tint val="100000"/>
                <a:shade val="85000"/>
                <a:satMod val="100000"/>
                <a:lumMod val="100000"/>
              </a:schemeClr>
            </a:gs>
            <a:gs pos="100000">
              <a:schemeClr val="dk2">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dk2">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err="1"/>
            <a:t>MaKayla</a:t>
          </a:r>
          <a:r>
            <a:rPr lang="en-US" sz="2000" kern="1200"/>
            <a:t> Adkins</a:t>
          </a:r>
        </a:p>
      </dsp:txBody>
      <dsp:txXfrm>
        <a:off x="60186" y="2545540"/>
        <a:ext cx="1112534" cy="224657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B9A512-1721-4730-99DE-32A444558E93}">
      <dsp:nvSpPr>
        <dsp:cNvPr id="0" name=""/>
        <dsp:cNvSpPr/>
      </dsp:nvSpPr>
      <dsp:spPr>
        <a:xfrm>
          <a:off x="328659" y="0"/>
          <a:ext cx="6085260" cy="6085260"/>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0DB9B5-6578-4860-8F0A-CAB8093019C5}">
      <dsp:nvSpPr>
        <dsp:cNvPr id="0" name=""/>
        <dsp:cNvSpPr/>
      </dsp:nvSpPr>
      <dsp:spPr>
        <a:xfrm>
          <a:off x="906758" y="578099"/>
          <a:ext cx="2373251" cy="2373251"/>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Teachers seek and value students’ points of view.</a:t>
          </a:r>
        </a:p>
      </dsp:txBody>
      <dsp:txXfrm>
        <a:off x="1022611" y="693952"/>
        <a:ext cx="2141545" cy="2141545"/>
      </dsp:txXfrm>
    </dsp:sp>
    <dsp:sp modelId="{DCCCE83F-992F-4273-A2FD-7490E53148B9}">
      <dsp:nvSpPr>
        <dsp:cNvPr id="0" name=""/>
        <dsp:cNvSpPr/>
      </dsp:nvSpPr>
      <dsp:spPr>
        <a:xfrm>
          <a:off x="3462567" y="578099"/>
          <a:ext cx="2373251" cy="2373251"/>
        </a:xfrm>
        <a:prstGeom prst="roundRect">
          <a:avLst/>
        </a:prstGeom>
        <a:solidFill>
          <a:schemeClr val="accent2">
            <a:hueOff val="-856064"/>
            <a:satOff val="9836"/>
            <a:lumOff val="300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Students are encouraged to question (and challenge) their teachers.</a:t>
          </a:r>
        </a:p>
      </dsp:txBody>
      <dsp:txXfrm>
        <a:off x="3578420" y="693952"/>
        <a:ext cx="2141545" cy="2141545"/>
      </dsp:txXfrm>
    </dsp:sp>
    <dsp:sp modelId="{4E58EA5B-D2AE-4AE7-842A-1AB211322A41}">
      <dsp:nvSpPr>
        <dsp:cNvPr id="0" name=""/>
        <dsp:cNvSpPr/>
      </dsp:nvSpPr>
      <dsp:spPr>
        <a:xfrm>
          <a:off x="906758" y="3133908"/>
          <a:ext cx="2373251" cy="2373251"/>
        </a:xfrm>
        <a:prstGeom prst="roundRect">
          <a:avLst/>
        </a:prstGeom>
        <a:solidFill>
          <a:schemeClr val="accent2">
            <a:hueOff val="-1712127"/>
            <a:satOff val="19671"/>
            <a:lumOff val="601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Teachers recognize that students must attach relevance to the curriculum.</a:t>
          </a:r>
        </a:p>
      </dsp:txBody>
      <dsp:txXfrm>
        <a:off x="1022611" y="3249761"/>
        <a:ext cx="2141545" cy="2141545"/>
      </dsp:txXfrm>
    </dsp:sp>
    <dsp:sp modelId="{9F0A168E-1F10-44AB-B2ED-19E96E0E037C}">
      <dsp:nvSpPr>
        <dsp:cNvPr id="0" name=""/>
        <dsp:cNvSpPr/>
      </dsp:nvSpPr>
      <dsp:spPr>
        <a:xfrm>
          <a:off x="3462567" y="3133908"/>
          <a:ext cx="2373251" cy="2373251"/>
        </a:xfrm>
        <a:prstGeom prst="roundRect">
          <a:avLst/>
        </a:prstGeom>
        <a:solidFill>
          <a:schemeClr val="accent2">
            <a:hueOff val="-2568191"/>
            <a:satOff val="29507"/>
            <a:lumOff val="901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Errors are a natural part of the learning process.</a:t>
          </a:r>
        </a:p>
      </dsp:txBody>
      <dsp:txXfrm>
        <a:off x="3578420" y="3249761"/>
        <a:ext cx="2141545" cy="214154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DB6D41-D57E-42CB-9114-00CDBEA2A32B}">
      <dsp:nvSpPr>
        <dsp:cNvPr id="0" name=""/>
        <dsp:cNvSpPr/>
      </dsp:nvSpPr>
      <dsp:spPr>
        <a:xfrm>
          <a:off x="0" y="0"/>
          <a:ext cx="7057618" cy="1045889"/>
        </a:xfrm>
        <a:prstGeom prst="roundRect">
          <a:avLst>
            <a:gd name="adj" fmla="val 10000"/>
          </a:avLst>
        </a:prstGeom>
        <a:gradFill rotWithShape="0">
          <a:gsLst>
            <a:gs pos="0">
              <a:schemeClr val="accent2">
                <a:hueOff val="0"/>
                <a:satOff val="0"/>
                <a:lumOff val="0"/>
                <a:alphaOff val="0"/>
                <a:tint val="83000"/>
                <a:satMod val="100000"/>
                <a:lumMod val="100000"/>
              </a:schemeClr>
            </a:gs>
            <a:gs pos="100000">
              <a:schemeClr val="accent2">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did not focus on students’ points of view and oriented students to the culture’s accepted views?</a:t>
          </a:r>
        </a:p>
      </dsp:txBody>
      <dsp:txXfrm>
        <a:off x="30633" y="30633"/>
        <a:ext cx="5840644" cy="984623"/>
      </dsp:txXfrm>
    </dsp:sp>
    <dsp:sp modelId="{AC474415-4165-41B8-AB03-337DB623F63F}">
      <dsp:nvSpPr>
        <dsp:cNvPr id="0" name=""/>
        <dsp:cNvSpPr/>
      </dsp:nvSpPr>
      <dsp:spPr>
        <a:xfrm>
          <a:off x="591075" y="1236051"/>
          <a:ext cx="7057618" cy="1045889"/>
        </a:xfrm>
        <a:prstGeom prst="roundRect">
          <a:avLst>
            <a:gd name="adj" fmla="val 10000"/>
          </a:avLst>
        </a:prstGeom>
        <a:gradFill rotWithShape="0">
          <a:gsLst>
            <a:gs pos="0">
              <a:schemeClr val="accent3">
                <a:hueOff val="0"/>
                <a:satOff val="0"/>
                <a:lumOff val="0"/>
                <a:alphaOff val="0"/>
                <a:tint val="83000"/>
                <a:satMod val="100000"/>
                <a:lumMod val="100000"/>
              </a:schemeClr>
            </a:gs>
            <a:gs pos="100000">
              <a:schemeClr val="accent3">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discouraged active questioning (and never challenging) of the teacher?</a:t>
          </a:r>
        </a:p>
      </dsp:txBody>
      <dsp:txXfrm>
        <a:off x="621708" y="1266684"/>
        <a:ext cx="5725448" cy="984623"/>
      </dsp:txXfrm>
    </dsp:sp>
    <dsp:sp modelId="{313D5AE3-9069-47B9-AC54-ABB716A61BC8}">
      <dsp:nvSpPr>
        <dsp:cNvPr id="0" name=""/>
        <dsp:cNvSpPr/>
      </dsp:nvSpPr>
      <dsp:spPr>
        <a:xfrm>
          <a:off x="1173329" y="2472102"/>
          <a:ext cx="7057618" cy="1045889"/>
        </a:xfrm>
        <a:prstGeom prst="roundRect">
          <a:avLst>
            <a:gd name="adj" fmla="val 10000"/>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expected students to master the curriculum with the understanding that its  “relevance” will come with maturity?</a:t>
          </a:r>
        </a:p>
      </dsp:txBody>
      <dsp:txXfrm>
        <a:off x="1203962" y="2502735"/>
        <a:ext cx="5734270" cy="984623"/>
      </dsp:txXfrm>
    </dsp:sp>
    <dsp:sp modelId="{FCD11526-C686-42A5-BDBE-45A9EB1F63F3}">
      <dsp:nvSpPr>
        <dsp:cNvPr id="0" name=""/>
        <dsp:cNvSpPr/>
      </dsp:nvSpPr>
      <dsp:spPr>
        <a:xfrm>
          <a:off x="1764404" y="3708154"/>
          <a:ext cx="7057618" cy="1045889"/>
        </a:xfrm>
        <a:prstGeom prst="roundRect">
          <a:avLst>
            <a:gd name="adj" fmla="val 10000"/>
          </a:avLst>
        </a:prstGeom>
        <a:gradFill rotWithShape="0">
          <a:gsLst>
            <a:gs pos="0">
              <a:schemeClr val="accent5">
                <a:hueOff val="0"/>
                <a:satOff val="0"/>
                <a:lumOff val="0"/>
                <a:alphaOff val="0"/>
                <a:tint val="83000"/>
                <a:satMod val="100000"/>
                <a:lumMod val="100000"/>
              </a:schemeClr>
            </a:gs>
            <a:gs pos="100000">
              <a:schemeClr val="accent5">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believed making mistakes in front of others causes one to lose face?</a:t>
          </a:r>
        </a:p>
      </dsp:txBody>
      <dsp:txXfrm>
        <a:off x="1795037" y="3738787"/>
        <a:ext cx="5725448" cy="984623"/>
      </dsp:txXfrm>
    </dsp:sp>
    <dsp:sp modelId="{D1847B96-18D9-4D37-9F95-1F2AA0D9D122}">
      <dsp:nvSpPr>
        <dsp:cNvPr id="0" name=""/>
        <dsp:cNvSpPr/>
      </dsp:nvSpPr>
      <dsp:spPr>
        <a:xfrm>
          <a:off x="6377790" y="801056"/>
          <a:ext cx="679828" cy="679828"/>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6530751" y="801056"/>
        <a:ext cx="373906" cy="511571"/>
      </dsp:txXfrm>
    </dsp:sp>
    <dsp:sp modelId="{9B8D35F1-9FE4-451B-BA44-BB33F769F5A6}">
      <dsp:nvSpPr>
        <dsp:cNvPr id="0" name=""/>
        <dsp:cNvSpPr/>
      </dsp:nvSpPr>
      <dsp:spPr>
        <a:xfrm>
          <a:off x="6968865" y="2037107"/>
          <a:ext cx="679828" cy="679828"/>
        </a:xfrm>
        <a:prstGeom prst="downArrow">
          <a:avLst>
            <a:gd name="adj1" fmla="val 55000"/>
            <a:gd name="adj2" fmla="val 45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7121826" y="2037107"/>
        <a:ext cx="373906" cy="511571"/>
      </dsp:txXfrm>
    </dsp:sp>
    <dsp:sp modelId="{D2ED2FFC-085C-4812-A58F-31FDDAC821CC}">
      <dsp:nvSpPr>
        <dsp:cNvPr id="0" name=""/>
        <dsp:cNvSpPr/>
      </dsp:nvSpPr>
      <dsp:spPr>
        <a:xfrm>
          <a:off x="7551119" y="3273159"/>
          <a:ext cx="679828" cy="679828"/>
        </a:xfrm>
        <a:prstGeom prst="downArrow">
          <a:avLst>
            <a:gd name="adj1" fmla="val 55000"/>
            <a:gd name="adj2" fmla="val 45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7704080" y="3273159"/>
        <a:ext cx="373906" cy="51157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2.xml><?xml version="1.0" encoding="utf-8"?>
<dgm:layoutDef xmlns:dgm="http://schemas.openxmlformats.org/drawingml/2006/diagram" xmlns:a="http://schemas.openxmlformats.org/drawingml/2006/main" uniqueId="urn:microsoft.com/office/officeart/2018/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node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5A767EE-CB6C-8149-94F3-D78620BBB525}" type="datetimeFigureOut">
              <a:rPr lang="en-US" smtClean="0"/>
              <a:t>7/18/2019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DE248BA-93C8-8148-917E-49F2BE3077A0}" type="slidenum">
              <a:rPr lang="en-US" smtClean="0"/>
              <a:t>‹#›</a:t>
            </a:fld>
            <a:endParaRPr lang="en-US"/>
          </a:p>
        </p:txBody>
      </p:sp>
    </p:spTree>
    <p:extLst>
      <p:ext uri="{BB962C8B-B14F-4D97-AF65-F5344CB8AC3E}">
        <p14:creationId xmlns:p14="http://schemas.microsoft.com/office/powerpoint/2010/main" val="1529402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Materials: Sentence Strips for Memoirs</a:t>
            </a:r>
          </a:p>
        </p:txBody>
      </p:sp>
      <p:sp>
        <p:nvSpPr>
          <p:cNvPr id="4" name="Slide Number Placeholder 3"/>
          <p:cNvSpPr>
            <a:spLocks noGrp="1"/>
          </p:cNvSpPr>
          <p:nvPr>
            <p:ph type="sldNum" sz="quarter" idx="5"/>
          </p:nvPr>
        </p:nvSpPr>
        <p:spPr/>
        <p:txBody>
          <a:bodyPr/>
          <a:lstStyle/>
          <a:p>
            <a:fld id="{ADE248BA-93C8-8148-917E-49F2BE3077A0}" type="slidenum">
              <a:rPr lang="en-US" smtClean="0"/>
              <a:t>2</a:t>
            </a:fld>
            <a:endParaRPr lang="en-US"/>
          </a:p>
        </p:txBody>
      </p:sp>
    </p:spTree>
    <p:extLst>
      <p:ext uri="{BB962C8B-B14F-4D97-AF65-F5344CB8AC3E}">
        <p14:creationId xmlns:p14="http://schemas.microsoft.com/office/powerpoint/2010/main" val="747902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D05DC-4297-4F82-8D85-F9A4CA7D2F67}" type="slidenum">
              <a:rPr lang="en-US" smtClean="0"/>
              <a:t>16</a:t>
            </a:fld>
            <a:endParaRPr lang="en-US"/>
          </a:p>
        </p:txBody>
      </p:sp>
    </p:spTree>
    <p:extLst>
      <p:ext uri="{BB962C8B-B14F-4D97-AF65-F5344CB8AC3E}">
        <p14:creationId xmlns:p14="http://schemas.microsoft.com/office/powerpoint/2010/main" val="267021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Materials: Self-assessment handout</a:t>
            </a:r>
          </a:p>
        </p:txBody>
      </p:sp>
      <p:sp>
        <p:nvSpPr>
          <p:cNvPr id="4" name="Slide Number Placeholder 3"/>
          <p:cNvSpPr>
            <a:spLocks noGrp="1"/>
          </p:cNvSpPr>
          <p:nvPr>
            <p:ph type="sldNum" sz="quarter" idx="5"/>
          </p:nvPr>
        </p:nvSpPr>
        <p:spPr/>
        <p:txBody>
          <a:bodyPr/>
          <a:lstStyle/>
          <a:p>
            <a:fld id="{ADE248BA-93C8-8148-917E-49F2BE3077A0}" type="slidenum">
              <a:rPr lang="en-US" smtClean="0"/>
              <a:t>41</a:t>
            </a:fld>
            <a:endParaRPr lang="en-US"/>
          </a:p>
        </p:txBody>
      </p:sp>
    </p:spTree>
    <p:extLst>
      <p:ext uri="{BB962C8B-B14F-4D97-AF65-F5344CB8AC3E}">
        <p14:creationId xmlns:p14="http://schemas.microsoft.com/office/powerpoint/2010/main" val="31356497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34595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CD73815-2707-4475-8F1A-B873CB631BB4}" type="datetimeFigureOut">
              <a:rPr lang="en-US" dirty="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291016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dirty="0"/>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A4AFB99-0EAB-4182-AFF8-E214C82A68F6}" type="datetimeFigureOut">
              <a:rPr lang="en-US" dirty="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5956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5D3794B-289A-4A80-97D7-111025398D45}" type="datetimeFigureOut">
              <a:rPr lang="en-US" dirty="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059582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dirty="0"/>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35960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dirty="0"/>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C6A301-0538-44EC-B09D-202E1042A48B}" type="datetimeFigureOut">
              <a:rPr lang="en-US" dirty="0"/>
              <a:t>7/18/2019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520630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dirty="0"/>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D789574A-8875-45EF-8EA2-3CAA0F7ABC4C}" type="datetimeFigureOut">
              <a:rPr lang="en-US" dirty="0"/>
              <a:t>7/18/2019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343265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67EF4D4C-5367-4C26-9E2B-D8088D7FCA81}" type="datetimeFigureOut">
              <a:rPr lang="en-US" dirty="0"/>
              <a:t>7/18/2019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965986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7/18/2019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347578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dirty="0"/>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7/18/2019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689349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dirty="0"/>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7/18/2019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518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7/18/2019</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8600785"/>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1PbcNy0z_OA" TargetMode="External"/><Relationship Id="rId2" Type="http://schemas.openxmlformats.org/officeDocument/2006/relationships/hyperlink" Target="https://www.youtube.com/watch?v=g1vWxQuckiY" TargetMode="Externa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hyperlink" Target="http://sixwordmemoirs.com/about/author/team-six/" TargetMode="External"/><Relationship Id="rId2" Type="http://schemas.openxmlformats.org/officeDocument/2006/relationships/hyperlink" Target="http://sixwordmemoirs.com/about/classroom-of-the-month-mr-hollmans-5th-grade-special-education-class-at-the-helen-keller-school-in-bronx-new-york/" TargetMode="Externa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hyperlink" Target="http://www.sixwordmemoirs.com/story.php?did=1052279" TargetMode="External"/><Relationship Id="rId3" Type="http://schemas.openxmlformats.org/officeDocument/2006/relationships/hyperlink" Target="http://www.sixwordmemoirs.com/profile.php?uid=82760" TargetMode="External"/><Relationship Id="rId7" Type="http://schemas.openxmlformats.org/officeDocument/2006/relationships/hyperlink" Target="http://www.sixwordmemoirs.com/profile.php?uid=170524" TargetMode="External"/><Relationship Id="rId2" Type="http://schemas.openxmlformats.org/officeDocument/2006/relationships/hyperlink" Target="http://www.sixwordmemoirs.com/story.php?did=1039726" TargetMode="External"/><Relationship Id="rId1" Type="http://schemas.openxmlformats.org/officeDocument/2006/relationships/slideLayout" Target="../slideLayouts/slideLayout2.xml"/><Relationship Id="rId6" Type="http://schemas.openxmlformats.org/officeDocument/2006/relationships/hyperlink" Target="http://www.sixwordmemoirs.com/story.php?did=1052347" TargetMode="External"/><Relationship Id="rId5" Type="http://schemas.openxmlformats.org/officeDocument/2006/relationships/hyperlink" Target="http://www.sixwordmemoirs.com/profile.php?uid=76930" TargetMode="External"/><Relationship Id="rId4" Type="http://schemas.openxmlformats.org/officeDocument/2006/relationships/hyperlink" Target="http://www.sixwordmemoirs.com/story.php?did=1033476" TargetMode="External"/><Relationship Id="rId9" Type="http://schemas.openxmlformats.org/officeDocument/2006/relationships/hyperlink" Target="http://www.sixwordmemoirs.com/profile.php?uid=95909"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youtube.com/watch?v=_uOncGZWxDc"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0.jpeg"/><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1.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4.xml.rels><?xml version="1.0" encoding="UTF-8" standalone="yes"?>
<Relationships xmlns="http://schemas.openxmlformats.org/package/2006/relationships"><Relationship Id="rId2" Type="http://schemas.openxmlformats.org/officeDocument/2006/relationships/hyperlink" Target="http://_book.doc.pdf/"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image" Target="../media/image51.gif"/><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image" Target="../media/image52.jpeg"/><Relationship Id="rId1" Type="http://schemas.openxmlformats.org/officeDocument/2006/relationships/slideLayout" Target="../slideLayouts/slideLayout4.xml"/><Relationship Id="rId4" Type="http://schemas.openxmlformats.org/officeDocument/2006/relationships/hyperlink" Target="http://conversation-starters/" TargetMode="Externa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9.xml.rels><?xml version="1.0" encoding="UTF-8" standalone="yes"?>
<Relationships xmlns="http://schemas.openxmlformats.org/package/2006/relationships"><Relationship Id="rId3" Type="http://schemas.openxmlformats.org/officeDocument/2006/relationships/hyperlink" Target="https://creativecommons.org/licenses/by-nc-nd/3.0/" TargetMode="External"/><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1.xml.rels><?xml version="1.0" encoding="UTF-8" standalone="yes"?>
<Relationships xmlns="http://schemas.openxmlformats.org/package/2006/relationships"><Relationship Id="rId3" Type="http://schemas.openxmlformats.org/officeDocument/2006/relationships/hyperlink" Target="https://creativecommons.org/licenses/by-nc-sa/3.0/" TargetMode="External"/><Relationship Id="rId2" Type="http://schemas.openxmlformats.org/officeDocument/2006/relationships/image" Target="../media/image54.gif"/><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69.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7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79.xml.rels><?xml version="1.0" encoding="UTF-8" standalone="yes"?>
<Relationships xmlns="http://schemas.openxmlformats.org/package/2006/relationships"><Relationship Id="rId3" Type="http://schemas.openxmlformats.org/officeDocument/2006/relationships/hyperlink" Target="https://creativecommons.org/licenses/by-nc-sa/3.0/" TargetMode="External"/><Relationship Id="rId2" Type="http://schemas.openxmlformats.org/officeDocument/2006/relationships/image" Target="../media/image100.gi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Project place summer institute</a:t>
            </a:r>
          </a:p>
        </p:txBody>
      </p:sp>
      <p:sp>
        <p:nvSpPr>
          <p:cNvPr id="3" name="Subtitle 2"/>
          <p:cNvSpPr>
            <a:spLocks noGrp="1"/>
          </p:cNvSpPr>
          <p:nvPr>
            <p:ph type="subTitle" idx="1"/>
          </p:nvPr>
        </p:nvSpPr>
        <p:spPr/>
        <p:txBody>
          <a:bodyPr>
            <a:normAutofit/>
          </a:bodyPr>
          <a:lstStyle/>
          <a:p>
            <a:r>
              <a:rPr lang="en-US" sz="2800" b="1" i="1" dirty="0"/>
              <a:t>Day 2: July 23, 2019</a:t>
            </a:r>
          </a:p>
        </p:txBody>
      </p:sp>
    </p:spTree>
    <p:extLst>
      <p:ext uri="{BB962C8B-B14F-4D97-AF65-F5344CB8AC3E}">
        <p14:creationId xmlns:p14="http://schemas.microsoft.com/office/powerpoint/2010/main" val="690163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381000"/>
            <a:ext cx="11111347" cy="5914102"/>
          </a:xfrm>
        </p:spPr>
      </p:pic>
    </p:spTree>
    <p:extLst>
      <p:ext uri="{BB962C8B-B14F-4D97-AF65-F5344CB8AC3E}">
        <p14:creationId xmlns:p14="http://schemas.microsoft.com/office/powerpoint/2010/main" val="2813763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1200" y="381000"/>
            <a:ext cx="10423331" cy="5985272"/>
          </a:xfrm>
        </p:spPr>
      </p:pic>
    </p:spTree>
    <p:extLst>
      <p:ext uri="{BB962C8B-B14F-4D97-AF65-F5344CB8AC3E}">
        <p14:creationId xmlns:p14="http://schemas.microsoft.com/office/powerpoint/2010/main" val="1948403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201" y="457200"/>
            <a:ext cx="11828833" cy="5486400"/>
          </a:xfrm>
        </p:spPr>
      </p:pic>
    </p:spTree>
    <p:extLst>
      <p:ext uri="{BB962C8B-B14F-4D97-AF65-F5344CB8AC3E}">
        <p14:creationId xmlns:p14="http://schemas.microsoft.com/office/powerpoint/2010/main" val="2698162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2581" y="228600"/>
            <a:ext cx="11453092" cy="6096000"/>
          </a:xfrm>
        </p:spPr>
      </p:pic>
    </p:spTree>
    <p:extLst>
      <p:ext uri="{BB962C8B-B14F-4D97-AF65-F5344CB8AC3E}">
        <p14:creationId xmlns:p14="http://schemas.microsoft.com/office/powerpoint/2010/main" val="3288519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837" y="228600"/>
            <a:ext cx="11722099" cy="5943600"/>
          </a:xfrm>
        </p:spPr>
      </p:pic>
    </p:spTree>
    <p:extLst>
      <p:ext uri="{BB962C8B-B14F-4D97-AF65-F5344CB8AC3E}">
        <p14:creationId xmlns:p14="http://schemas.microsoft.com/office/powerpoint/2010/main" val="830694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Your Life. Six Words.</a:t>
            </a:r>
          </a:p>
        </p:txBody>
      </p:sp>
      <p:sp>
        <p:nvSpPr>
          <p:cNvPr id="5" name="Content Placeholder 4"/>
          <p:cNvSpPr>
            <a:spLocks noGrp="1"/>
          </p:cNvSpPr>
          <p:nvPr>
            <p:ph sz="half" idx="1"/>
          </p:nvPr>
        </p:nvSpPr>
        <p:spPr>
          <a:xfrm>
            <a:off x="1024127" y="2062273"/>
            <a:ext cx="4754880" cy="4247087"/>
          </a:xfrm>
        </p:spPr>
        <p:txBody>
          <a:bodyPr vert="horz" lIns="45720" tIns="45720" rIns="45720" bIns="45720" rtlCol="0" anchor="t">
            <a:normAutofit/>
          </a:bodyPr>
          <a:lstStyle/>
          <a:p>
            <a:pPr marL="0" indent="0">
              <a:buNone/>
            </a:pPr>
            <a:r>
              <a:rPr lang="en-US" sz="3600" dirty="0">
                <a:solidFill>
                  <a:srgbClr val="FF0000"/>
                </a:solidFill>
              </a:rPr>
              <a:t>YouTube clips:</a:t>
            </a:r>
          </a:p>
          <a:p>
            <a:pPr marL="0" indent="0">
              <a:buNone/>
            </a:pPr>
            <a:r>
              <a:rPr lang="en-US" sz="3600" dirty="0">
                <a:solidFill>
                  <a:srgbClr val="FF0000"/>
                </a:solidFill>
                <a:hlinkClick r:id="rId2"/>
              </a:rPr>
              <a:t>4th Graders' 6-word memoirs</a:t>
            </a:r>
            <a:endParaRPr lang="en-US" sz="3600" dirty="0">
              <a:solidFill>
                <a:srgbClr val="FF0000"/>
              </a:solidFill>
            </a:endParaRPr>
          </a:p>
          <a:p>
            <a:pPr marL="0" indent="0">
              <a:lnSpc>
                <a:spcPct val="100000"/>
              </a:lnSpc>
              <a:spcBef>
                <a:spcPts val="0"/>
              </a:spcBef>
              <a:spcAft>
                <a:spcPts val="0"/>
              </a:spcAft>
              <a:buNone/>
            </a:pPr>
            <a:r>
              <a:rPr lang="en-US" sz="3600" dirty="0">
                <a:solidFill>
                  <a:srgbClr val="FF0000"/>
                </a:solidFill>
                <a:hlinkClick r:id="rId3"/>
              </a:rPr>
              <a:t>6th Graders' 6 word memoirs</a:t>
            </a:r>
            <a:endParaRPr lang="en-US" sz="3600">
              <a:solidFill>
                <a:srgbClr val="FF0000"/>
              </a:solidFill>
            </a:endParaRPr>
          </a:p>
          <a:p>
            <a:pPr>
              <a:buNone/>
            </a:pPr>
            <a:endParaRPr lang="en-US" sz="3600" dirty="0">
              <a:solidFill>
                <a:srgbClr val="FF0000"/>
              </a:solidFill>
            </a:endParaRPr>
          </a:p>
          <a:p>
            <a:endParaRPr lang="en-US" sz="3600" dirty="0">
              <a:solidFill>
                <a:srgbClr val="FF0000"/>
              </a:solidFill>
            </a:endParaRPr>
          </a:p>
          <a:p>
            <a:pPr marL="0" indent="0">
              <a:buNone/>
            </a:pPr>
            <a:endParaRPr lang="en-US" dirty="0"/>
          </a:p>
        </p:txBody>
      </p:sp>
      <p:sp>
        <p:nvSpPr>
          <p:cNvPr id="6" name="Content Placeholder 5"/>
          <p:cNvSpPr>
            <a:spLocks noGrp="1"/>
          </p:cNvSpPr>
          <p:nvPr>
            <p:ph sz="half" idx="2"/>
          </p:nvPr>
        </p:nvSpPr>
        <p:spPr>
          <a:xfrm>
            <a:off x="5989320" y="2011973"/>
            <a:ext cx="4754880" cy="4297387"/>
          </a:xfrm>
        </p:spPr>
        <p:txBody>
          <a:bodyPr>
            <a:normAutofit/>
          </a:bodyPr>
          <a:lstStyle/>
          <a:p>
            <a:pPr marL="0" indent="0">
              <a:buNone/>
            </a:pPr>
            <a:r>
              <a:rPr lang="en-US" sz="2800" dirty="0"/>
              <a:t>Write a memoir that captures the/an essence of your life. Use just SIX WORDS.</a:t>
            </a:r>
          </a:p>
          <a:p>
            <a:pPr marL="0" indent="0">
              <a:buNone/>
            </a:pPr>
            <a:endParaRPr lang="en-US"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2473" y="4128964"/>
            <a:ext cx="2679700" cy="2009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28525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369556"/>
            <a:ext cx="9720072" cy="1499616"/>
          </a:xfrm>
        </p:spPr>
        <p:txBody>
          <a:bodyPr/>
          <a:lstStyle/>
          <a:p>
            <a:r>
              <a:rPr lang="en-US" dirty="0"/>
              <a:t>Not Just in Language Arts</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46445" y="1610581"/>
            <a:ext cx="3387305" cy="25009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1963947" y="4126302"/>
            <a:ext cx="2819400" cy="400110"/>
          </a:xfrm>
          <a:prstGeom prst="rect">
            <a:avLst/>
          </a:prstGeom>
          <a:noFill/>
        </p:spPr>
        <p:txBody>
          <a:bodyPr wrap="square" rtlCol="0" anchor="t">
            <a:spAutoFit/>
          </a:bodyPr>
          <a:lstStyle/>
          <a:p>
            <a:r>
              <a:rPr lang="en-US" sz="2000" dirty="0"/>
              <a:t>image of a fossil</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2689" y="3246439"/>
            <a:ext cx="2206625" cy="365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7362" y="4816416"/>
            <a:ext cx="2476500" cy="11715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Box 6"/>
          <p:cNvSpPr txBox="1"/>
          <p:nvPr/>
        </p:nvSpPr>
        <p:spPr>
          <a:xfrm>
            <a:off x="2238375" y="5986130"/>
            <a:ext cx="2114550" cy="400110"/>
          </a:xfrm>
          <a:prstGeom prst="rect">
            <a:avLst/>
          </a:prstGeom>
          <a:noFill/>
        </p:spPr>
        <p:txBody>
          <a:bodyPr wrap="square" rtlCol="0" anchor="t">
            <a:spAutoFit/>
          </a:bodyPr>
          <a:lstStyle/>
          <a:p>
            <a:r>
              <a:rPr lang="en-US" sz="2000" dirty="0"/>
              <a:t>improper fraction</a:t>
            </a:r>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3391" y="1731106"/>
            <a:ext cx="5715930" cy="38436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extBox 7"/>
          <p:cNvSpPr txBox="1"/>
          <p:nvPr/>
        </p:nvSpPr>
        <p:spPr>
          <a:xfrm>
            <a:off x="7434698" y="5581456"/>
            <a:ext cx="1831342" cy="400110"/>
          </a:xfrm>
          <a:prstGeom prst="rect">
            <a:avLst/>
          </a:prstGeom>
          <a:noFill/>
        </p:spPr>
        <p:txBody>
          <a:bodyPr wrap="square" rtlCol="0" anchor="t">
            <a:spAutoFit/>
          </a:bodyPr>
          <a:lstStyle/>
          <a:p>
            <a:r>
              <a:rPr lang="en-US" sz="2000" dirty="0"/>
              <a:t>Egyptian art</a:t>
            </a:r>
          </a:p>
        </p:txBody>
      </p:sp>
    </p:spTree>
    <p:extLst>
      <p:ext uri="{BB962C8B-B14F-4D97-AF65-F5344CB8AC3E}">
        <p14:creationId xmlns:p14="http://schemas.microsoft.com/office/powerpoint/2010/main" val="718863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228600"/>
            <a:ext cx="11785600" cy="6477000"/>
          </a:xfrm>
        </p:spPr>
        <p:txBody>
          <a:bodyPr>
            <a:normAutofit fontScale="47500" lnSpcReduction="20000"/>
          </a:bodyPr>
          <a:lstStyle/>
          <a:p>
            <a:pPr marL="0" indent="0">
              <a:buNone/>
            </a:pPr>
            <a:r>
              <a:rPr lang="en-US" sz="2400" b="1" dirty="0">
                <a:hlinkClick r:id="rId2" tooltip="Permanent Link to Classroom Of The Month: Mr. Hollman’s 5th Grade Special Education Class at the Helen Keller School in Bronx, New York"/>
              </a:rPr>
              <a:t>Classroom Of The Month: Mr. Hollman’s 5th Grade Special Education Class at the Helen Keller School in Bronx, New York</a:t>
            </a:r>
            <a:endParaRPr lang="en-US" sz="2400" b="1" dirty="0"/>
          </a:p>
          <a:p>
            <a:pPr marL="0" indent="0">
              <a:buNone/>
            </a:pPr>
            <a:r>
              <a:rPr lang="en-US" sz="1100" dirty="0">
                <a:hlinkClick r:id="rId2" tooltip="11:36 am"/>
              </a:rPr>
              <a:t>January 18, 2016</a:t>
            </a:r>
            <a:r>
              <a:rPr lang="en-US" sz="1100" dirty="0"/>
              <a:t> by </a:t>
            </a:r>
            <a:r>
              <a:rPr lang="en-US" sz="1100" dirty="0">
                <a:hlinkClick r:id="rId3" tooltip="Posts by Team Six"/>
              </a:rPr>
              <a:t>Team Six</a:t>
            </a:r>
            <a:r>
              <a:rPr lang="en-US" sz="1100" dirty="0"/>
              <a:t> </a:t>
            </a:r>
          </a:p>
          <a:p>
            <a:pPr marL="0" indent="0">
              <a:buNone/>
            </a:pPr>
            <a:endParaRPr lang="en-US" sz="1100" dirty="0">
              <a:hlinkClick r:id="" action="ppaction://noaction"/>
            </a:endParaRPr>
          </a:p>
          <a:p>
            <a:pPr marL="0" indent="0">
              <a:buNone/>
            </a:pPr>
            <a:endParaRPr lang="en-US" sz="1100" dirty="0">
              <a:hlinkClick r:id="" action="ppaction://noaction"/>
            </a:endParaRPr>
          </a:p>
          <a:p>
            <a:pPr marL="0" indent="0">
              <a:buNone/>
            </a:pPr>
            <a:endParaRPr lang="en-US" sz="1100" dirty="0">
              <a:hlinkClick r:id="" action="ppaction://noaction"/>
            </a:endParaRPr>
          </a:p>
          <a:p>
            <a:pPr marL="0" indent="0">
              <a:buNone/>
            </a:pPr>
            <a:endParaRPr lang="en-US" sz="1100" dirty="0">
              <a:hlinkClick r:id="" action="ppaction://noaction"/>
            </a:endParaRPr>
          </a:p>
          <a:p>
            <a:pPr marL="0" indent="0">
              <a:buNone/>
            </a:pPr>
            <a:endParaRPr lang="en-US" sz="1100" dirty="0">
              <a:hlinkClick r:id="" action="ppaction://noaction"/>
            </a:endParaRPr>
          </a:p>
          <a:p>
            <a:pPr marL="0" indent="0">
              <a:buNone/>
            </a:pPr>
            <a:endParaRPr lang="en-US" sz="1100" dirty="0">
              <a:hlinkClick r:id="" action="ppaction://noaction"/>
            </a:endParaRPr>
          </a:p>
          <a:p>
            <a:pPr marL="0" indent="0">
              <a:buNone/>
            </a:pPr>
            <a:endParaRPr lang="en-US" sz="1100" dirty="0">
              <a:hlinkClick r:id="" action="ppaction://noaction"/>
            </a:endParaRPr>
          </a:p>
          <a:p>
            <a:pPr marL="0" indent="0">
              <a:buNone/>
            </a:pPr>
            <a:endParaRPr lang="en-US" sz="1100" dirty="0">
              <a:hlinkClick r:id="" action="ppaction://noaction"/>
            </a:endParaRPr>
          </a:p>
          <a:p>
            <a:pPr marL="0" indent="0">
              <a:buNone/>
            </a:pPr>
            <a:endParaRPr lang="en-US" sz="1100" dirty="0">
              <a:hlinkClick r:id="" action="ppaction://noaction"/>
            </a:endParaRPr>
          </a:p>
          <a:p>
            <a:pPr marL="0" indent="0">
              <a:buNone/>
            </a:pPr>
            <a:endParaRPr lang="en-US" sz="1100" dirty="0">
              <a:hlinkClick r:id="" action="ppaction://noaction"/>
            </a:endParaRPr>
          </a:p>
          <a:p>
            <a:pPr marL="0" indent="0">
              <a:buNone/>
            </a:pPr>
            <a:endParaRPr lang="en-US" sz="1100" dirty="0">
              <a:hlinkClick r:id="" action="ppaction://noaction"/>
            </a:endParaRPr>
          </a:p>
          <a:p>
            <a:pPr marL="0" indent="0">
              <a:buNone/>
            </a:pPr>
            <a:endParaRPr lang="en-US" sz="1100" dirty="0">
              <a:hlinkClick r:id="" action="ppaction://noaction"/>
            </a:endParaRPr>
          </a:p>
          <a:p>
            <a:pPr marL="0" indent="0">
              <a:buNone/>
            </a:pPr>
            <a:endParaRPr lang="en-US" sz="1100" dirty="0">
              <a:hlinkClick r:id="" action="ppaction://noaction"/>
            </a:endParaRPr>
          </a:p>
          <a:p>
            <a:pPr marL="0" indent="0">
              <a:buNone/>
            </a:pPr>
            <a:endParaRPr lang="en-US" sz="1100" dirty="0">
              <a:hlinkClick r:id="" action="ppaction://noaction"/>
            </a:endParaRPr>
          </a:p>
          <a:p>
            <a:pPr marL="0" indent="0">
              <a:buNone/>
            </a:pPr>
            <a:endParaRPr lang="en-US" sz="1100" dirty="0">
              <a:hlinkClick r:id="" action="ppaction://noaction"/>
            </a:endParaRPr>
          </a:p>
          <a:p>
            <a:pPr marL="0" indent="0">
              <a:buNone/>
            </a:pPr>
            <a:endParaRPr lang="en-US" sz="1100" dirty="0">
              <a:hlinkClick r:id="" action="ppaction://noaction"/>
            </a:endParaRPr>
          </a:p>
          <a:p>
            <a:pPr marL="0" indent="0">
              <a:buNone/>
            </a:pPr>
            <a:endParaRPr lang="en-US" sz="1100" dirty="0">
              <a:hlinkClick r:id="" action="ppaction://noaction"/>
            </a:endParaRPr>
          </a:p>
          <a:p>
            <a:pPr marL="0" indent="0">
              <a:buNone/>
            </a:pPr>
            <a:endParaRPr lang="en-US" sz="1100" dirty="0">
              <a:hlinkClick r:id="" action="ppaction://noaction"/>
            </a:endParaRPr>
          </a:p>
          <a:p>
            <a:pPr marL="0" indent="0">
              <a:buNone/>
            </a:pPr>
            <a:endParaRPr lang="en-US" sz="1100" dirty="0">
              <a:hlinkClick r:id="" action="ppaction://noaction"/>
            </a:endParaRPr>
          </a:p>
          <a:p>
            <a:pPr marL="0" indent="0">
              <a:buNone/>
            </a:pPr>
            <a:endParaRPr lang="en-US" sz="1100" dirty="0">
              <a:hlinkClick r:id="" action="ppaction://noaction"/>
            </a:endParaRPr>
          </a:p>
          <a:p>
            <a:pPr marL="0" indent="0">
              <a:buNone/>
            </a:pPr>
            <a:endParaRPr lang="en-US" sz="1100" dirty="0">
              <a:hlinkClick r:id="" action="ppaction://noaction"/>
            </a:endParaRPr>
          </a:p>
          <a:p>
            <a:pPr marL="0" indent="0">
              <a:buNone/>
            </a:pPr>
            <a:endParaRPr lang="en-US" sz="1100" dirty="0">
              <a:hlinkClick r:id="" action="ppaction://noaction"/>
            </a:endParaRPr>
          </a:p>
          <a:p>
            <a:pPr marL="0" indent="0">
              <a:buNone/>
            </a:pPr>
            <a:endParaRPr lang="en-US" sz="1100" dirty="0">
              <a:hlinkClick r:id="" action="ppaction://noaction"/>
            </a:endParaRPr>
          </a:p>
          <a:p>
            <a:pPr marL="0" indent="0">
              <a:buNone/>
            </a:pPr>
            <a:endParaRPr lang="en-US" sz="1100" dirty="0">
              <a:hlinkClick r:id="" action="ppaction://noaction"/>
            </a:endParaRPr>
          </a:p>
          <a:p>
            <a:pPr marL="0" indent="0">
              <a:buNone/>
            </a:pPr>
            <a:r>
              <a:rPr lang="en-US" sz="1100" dirty="0">
                <a:hlinkClick r:id="" action="ppaction://noaction"/>
              </a:rPr>
              <a:t>http://sixwordmemoirs.com/about/classroom-of-the-month-mr-hollmans-5th-grade-special-education-class-at-the-helen-keller-school-in-bronx-new-york/</a:t>
            </a:r>
            <a:r>
              <a:rPr lang="en-US" sz="1100" dirty="0"/>
              <a:t>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371600"/>
            <a:ext cx="4470400" cy="44879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4800" y="1084523"/>
            <a:ext cx="3983664" cy="25588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5181600" y="3810000"/>
            <a:ext cx="6502400" cy="1631216"/>
          </a:xfrm>
          <a:prstGeom prst="rect">
            <a:avLst/>
          </a:prstGeom>
          <a:noFill/>
        </p:spPr>
        <p:txBody>
          <a:bodyPr wrap="square" rtlCol="0">
            <a:spAutoFit/>
          </a:bodyPr>
          <a:lstStyle/>
          <a:p>
            <a:r>
              <a:rPr lang="en-US" sz="2000" dirty="0"/>
              <a:t>Excerpt from article:  </a:t>
            </a:r>
            <a:r>
              <a:rPr lang="en-US" sz="2000" i="1" dirty="0"/>
              <a:t>Six-Word Memoirs proved to be a fitting alternative to more formal essay writing for Hollman’s students. “They would not have to write a full essay, but they would have to make every word and every detail count,” said Hollman.</a:t>
            </a:r>
          </a:p>
        </p:txBody>
      </p:sp>
      <p:sp>
        <p:nvSpPr>
          <p:cNvPr id="9" name="TextBox 8"/>
          <p:cNvSpPr txBox="1"/>
          <p:nvPr/>
        </p:nvSpPr>
        <p:spPr>
          <a:xfrm>
            <a:off x="5035107" y="1134987"/>
            <a:ext cx="2743200" cy="2246769"/>
          </a:xfrm>
          <a:prstGeom prst="rect">
            <a:avLst/>
          </a:prstGeom>
          <a:noFill/>
        </p:spPr>
        <p:txBody>
          <a:bodyPr wrap="square" rtlCol="0">
            <a:spAutoFit/>
          </a:bodyPr>
          <a:lstStyle/>
          <a:p>
            <a:r>
              <a:rPr lang="en-US" sz="2000" b="1" dirty="0">
                <a:solidFill>
                  <a:srgbClr val="FF0000"/>
                </a:solidFill>
              </a:rPr>
              <a:t>“I love my family so much.”</a:t>
            </a:r>
          </a:p>
          <a:p>
            <a:endParaRPr lang="en-US" sz="2000" b="1" dirty="0">
              <a:solidFill>
                <a:srgbClr val="FF0000"/>
              </a:solidFill>
            </a:endParaRPr>
          </a:p>
          <a:p>
            <a:r>
              <a:rPr lang="en-US" sz="2000" b="1" dirty="0">
                <a:solidFill>
                  <a:srgbClr val="FF0000"/>
                </a:solidFill>
              </a:rPr>
              <a:t>“I like to sleep a lot.”</a:t>
            </a:r>
          </a:p>
          <a:p>
            <a:endParaRPr lang="en-US" sz="2000" b="1" dirty="0">
              <a:solidFill>
                <a:srgbClr val="FF0000"/>
              </a:solidFill>
            </a:endParaRPr>
          </a:p>
          <a:p>
            <a:r>
              <a:rPr lang="en-US" sz="2000" b="1" dirty="0">
                <a:solidFill>
                  <a:srgbClr val="FF0000"/>
                </a:solidFill>
              </a:rPr>
              <a:t>“I like playing with my dog.”</a:t>
            </a:r>
          </a:p>
        </p:txBody>
      </p:sp>
    </p:spTree>
    <p:extLst>
      <p:ext uri="{BB962C8B-B14F-4D97-AF65-F5344CB8AC3E}">
        <p14:creationId xmlns:p14="http://schemas.microsoft.com/office/powerpoint/2010/main" val="932779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301009"/>
          </a:xfrm>
        </p:spPr>
        <p:txBody>
          <a:bodyPr/>
          <a:lstStyle/>
          <a:p>
            <a:r>
              <a:rPr lang="en-US" dirty="0"/>
              <a:t>  </a:t>
            </a:r>
            <a:r>
              <a:rPr lang="en-US" sz="4000" dirty="0"/>
              <a:t>A Scaffold: Mimic a Model</a:t>
            </a:r>
          </a:p>
        </p:txBody>
      </p:sp>
      <p:sp>
        <p:nvSpPr>
          <p:cNvPr id="3" name="Content Placeholder 2"/>
          <p:cNvSpPr>
            <a:spLocks noGrp="1"/>
          </p:cNvSpPr>
          <p:nvPr>
            <p:ph idx="1"/>
          </p:nvPr>
        </p:nvSpPr>
        <p:spPr>
          <a:xfrm>
            <a:off x="1024128" y="1961674"/>
            <a:ext cx="10820517" cy="4728138"/>
          </a:xfrm>
        </p:spPr>
        <p:txBody>
          <a:bodyPr>
            <a:normAutofit fontScale="85000" lnSpcReduction="10000"/>
          </a:bodyPr>
          <a:lstStyle/>
          <a:p>
            <a:pPr marL="0" indent="0">
              <a:buNone/>
            </a:pPr>
            <a:r>
              <a:rPr lang="en-US" sz="3200" b="1" dirty="0">
                <a:effectLst/>
                <a:hlinkClick r:id="rId2"/>
              </a:rPr>
              <a:t>I dance so I can fly.</a:t>
            </a:r>
            <a:r>
              <a:rPr lang="en-US" sz="3200" b="1" dirty="0">
                <a:effectLst/>
              </a:rPr>
              <a:t>  (</a:t>
            </a:r>
            <a:r>
              <a:rPr lang="en-US" sz="3200" dirty="0">
                <a:effectLst/>
                <a:hlinkClick r:id="rId3"/>
              </a:rPr>
              <a:t>by </a:t>
            </a:r>
            <a:r>
              <a:rPr lang="en-US" sz="3200" dirty="0" err="1">
                <a:effectLst/>
                <a:hlinkClick r:id="rId3"/>
              </a:rPr>
              <a:t>zsuzsu</a:t>
            </a:r>
            <a:r>
              <a:rPr lang="en-US" sz="3200" dirty="0"/>
              <a:t>)</a:t>
            </a:r>
          </a:p>
          <a:p>
            <a:pPr marL="0" indent="0">
              <a:buNone/>
            </a:pPr>
            <a:r>
              <a:rPr lang="en-US" sz="3200" dirty="0"/>
              <a:t>I __________________ so I can _________________.</a:t>
            </a:r>
            <a:r>
              <a:rPr lang="en-US" sz="3200" dirty="0">
                <a:effectLst/>
              </a:rPr>
              <a:t> </a:t>
            </a:r>
          </a:p>
          <a:p>
            <a:pPr marL="0" indent="0">
              <a:buNone/>
            </a:pPr>
            <a:r>
              <a:rPr lang="en-US" sz="3200" b="1" dirty="0">
                <a:effectLst/>
                <a:hlinkClick r:id="rId4"/>
              </a:rPr>
              <a:t>Never underestimate a small community's power.</a:t>
            </a:r>
            <a:r>
              <a:rPr lang="en-US" sz="3200" b="1" dirty="0">
                <a:effectLst/>
              </a:rPr>
              <a:t>  </a:t>
            </a:r>
            <a:r>
              <a:rPr lang="en-US" sz="3200" dirty="0">
                <a:effectLst/>
              </a:rPr>
              <a:t>(</a:t>
            </a:r>
            <a:r>
              <a:rPr lang="en-US" sz="3200" dirty="0">
                <a:effectLst/>
                <a:hlinkClick r:id="rId5"/>
              </a:rPr>
              <a:t>by J3nny</a:t>
            </a:r>
            <a:r>
              <a:rPr lang="en-US" sz="3200" dirty="0"/>
              <a:t>)</a:t>
            </a:r>
          </a:p>
          <a:p>
            <a:pPr marL="0" indent="0">
              <a:buNone/>
            </a:pPr>
            <a:r>
              <a:rPr lang="en-US" sz="3200" dirty="0"/>
              <a:t>Never underestimate a ____________  _______________  _____________.</a:t>
            </a:r>
          </a:p>
          <a:p>
            <a:pPr marL="0" indent="0">
              <a:buNone/>
            </a:pPr>
            <a:r>
              <a:rPr lang="en-US" sz="3200" b="1" dirty="0">
                <a:effectLst/>
                <a:hlinkClick r:id="rId6"/>
              </a:rPr>
              <a:t>On vacation, life's sweet as waffles.</a:t>
            </a:r>
            <a:r>
              <a:rPr lang="en-US" sz="3200" b="1" dirty="0">
                <a:effectLst/>
              </a:rPr>
              <a:t> </a:t>
            </a:r>
            <a:r>
              <a:rPr lang="en-US" sz="3200" dirty="0"/>
              <a:t>(</a:t>
            </a:r>
            <a:r>
              <a:rPr lang="en-US" sz="3200" dirty="0">
                <a:effectLst/>
                <a:hlinkClick r:id="rId7"/>
              </a:rPr>
              <a:t>by </a:t>
            </a:r>
            <a:r>
              <a:rPr lang="en-US" sz="3200" dirty="0" err="1">
                <a:effectLst/>
                <a:hlinkClick r:id="rId7"/>
              </a:rPr>
              <a:t>LouHope</a:t>
            </a:r>
            <a:r>
              <a:rPr lang="en-US" sz="3200" dirty="0">
                <a:effectLst/>
              </a:rPr>
              <a:t>)</a:t>
            </a:r>
          </a:p>
          <a:p>
            <a:pPr marL="0" indent="0">
              <a:buNone/>
            </a:pPr>
            <a:r>
              <a:rPr lang="en-US" sz="3200" dirty="0">
                <a:effectLst/>
              </a:rPr>
              <a:t>On _______________, life’s ________________ as _____________.</a:t>
            </a:r>
          </a:p>
          <a:p>
            <a:pPr marL="0" indent="0">
              <a:buNone/>
            </a:pPr>
            <a:r>
              <a:rPr lang="en-US" sz="3200" b="1" dirty="0">
                <a:effectLst/>
                <a:hlinkClick r:id="rId8"/>
              </a:rPr>
              <a:t>Yes Gianna, You can be President.</a:t>
            </a:r>
            <a:r>
              <a:rPr lang="en-US" sz="3200" b="1" dirty="0">
                <a:effectLst/>
              </a:rPr>
              <a:t>  </a:t>
            </a:r>
            <a:r>
              <a:rPr lang="en-US" sz="3200" dirty="0">
                <a:effectLst/>
              </a:rPr>
              <a:t>(</a:t>
            </a:r>
            <a:r>
              <a:rPr lang="en-US" sz="3200" dirty="0">
                <a:effectLst/>
                <a:hlinkClick r:id="rId9"/>
              </a:rPr>
              <a:t>by </a:t>
            </a:r>
            <a:r>
              <a:rPr lang="en-US" sz="3200" dirty="0" err="1">
                <a:effectLst/>
                <a:hlinkClick r:id="rId9"/>
              </a:rPr>
              <a:t>G_Austin</a:t>
            </a:r>
            <a:r>
              <a:rPr lang="en-US" sz="3200" dirty="0">
                <a:effectLst/>
              </a:rPr>
              <a:t>)</a:t>
            </a:r>
          </a:p>
          <a:p>
            <a:pPr marL="0" indent="0">
              <a:buNone/>
            </a:pPr>
            <a:r>
              <a:rPr lang="en-US" sz="3200" dirty="0"/>
              <a:t>Yes ____________________, you can be _____________________.</a:t>
            </a:r>
            <a:r>
              <a:rPr lang="en-US" sz="3200" dirty="0">
                <a:effectLst/>
              </a:rPr>
              <a:t> </a:t>
            </a:r>
          </a:p>
          <a:p>
            <a:pPr marL="0" indent="0">
              <a:buNone/>
            </a:pPr>
            <a:r>
              <a:rPr lang="en-US" sz="3200" dirty="0">
                <a:effectLst/>
              </a:rPr>
              <a:t> </a:t>
            </a:r>
          </a:p>
          <a:p>
            <a:pPr marL="0" indent="0">
              <a:buNone/>
            </a:pPr>
            <a:endParaRPr lang="en-US" b="1" dirty="0">
              <a:effectLst/>
            </a:endParaRPr>
          </a:p>
          <a:p>
            <a:pPr marL="0" indent="0">
              <a:buNone/>
            </a:pPr>
            <a:endParaRPr lang="en-US" dirty="0"/>
          </a:p>
        </p:txBody>
      </p:sp>
    </p:spTree>
    <p:extLst>
      <p:ext uri="{BB962C8B-B14F-4D97-AF65-F5344CB8AC3E}">
        <p14:creationId xmlns:p14="http://schemas.microsoft.com/office/powerpoint/2010/main" val="965057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31C2FA-313E-D24D-9E0E-06DD6087E074}"/>
              </a:ext>
            </a:extLst>
          </p:cNvPr>
          <p:cNvSpPr>
            <a:spLocks noGrp="1"/>
          </p:cNvSpPr>
          <p:nvPr>
            <p:ph type="title"/>
          </p:nvPr>
        </p:nvSpPr>
        <p:spPr/>
        <p:txBody>
          <a:bodyPr/>
          <a:lstStyle/>
          <a:p>
            <a:r>
              <a:rPr lang="en-US" dirty="0"/>
              <a:t>Setting Up the Classroom</a:t>
            </a:r>
          </a:p>
        </p:txBody>
      </p:sp>
      <p:sp>
        <p:nvSpPr>
          <p:cNvPr id="5" name="Text Placeholder 4">
            <a:extLst>
              <a:ext uri="{FF2B5EF4-FFF2-40B4-BE49-F238E27FC236}">
                <a16:creationId xmlns:a16="http://schemas.microsoft.com/office/drawing/2014/main" id="{45E706A9-61EE-824D-BE59-F99B0697680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36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A2785-EC59-4BB4-9323-B3FBEC894895}"/>
              </a:ext>
            </a:extLst>
          </p:cNvPr>
          <p:cNvSpPr>
            <a:spLocks noGrp="1"/>
          </p:cNvSpPr>
          <p:nvPr>
            <p:ph type="title"/>
          </p:nvPr>
        </p:nvSpPr>
        <p:spPr/>
        <p:txBody>
          <a:bodyPr/>
          <a:lstStyle/>
          <a:p>
            <a:r>
              <a:rPr lang="en-US" b="1" dirty="0"/>
              <a:t>Six Word Memoir</a:t>
            </a:r>
            <a:endParaRPr lang="en-US" dirty="0"/>
          </a:p>
        </p:txBody>
      </p:sp>
      <p:pic>
        <p:nvPicPr>
          <p:cNvPr id="5" name="Picture 5" descr="A graffiti covered wall&#10;&#10;Description generated with high confidence">
            <a:extLst>
              <a:ext uri="{FF2B5EF4-FFF2-40B4-BE49-F238E27FC236}">
                <a16:creationId xmlns:a16="http://schemas.microsoft.com/office/drawing/2014/main" id="{A6826AFC-C634-422D-8718-7860B81F6294}"/>
              </a:ext>
            </a:extLst>
          </p:cNvPr>
          <p:cNvPicPr>
            <a:picLocks noGrp="1" noChangeAspect="1"/>
          </p:cNvPicPr>
          <p:nvPr>
            <p:ph idx="1"/>
          </p:nvPr>
        </p:nvPicPr>
        <p:blipFill>
          <a:blip r:embed="rId3"/>
          <a:stretch>
            <a:fillRect/>
          </a:stretch>
        </p:blipFill>
        <p:spPr>
          <a:xfrm>
            <a:off x="7414537" y="368765"/>
            <a:ext cx="4507055" cy="5982183"/>
          </a:xfrm>
          <a:prstGeom prst="rect">
            <a:avLst/>
          </a:prstGeom>
        </p:spPr>
      </p:pic>
      <p:sp>
        <p:nvSpPr>
          <p:cNvPr id="4" name="Text Placeholder 3">
            <a:extLst>
              <a:ext uri="{FF2B5EF4-FFF2-40B4-BE49-F238E27FC236}">
                <a16:creationId xmlns:a16="http://schemas.microsoft.com/office/drawing/2014/main" id="{F6B987F1-E5CB-46D4-8D21-9086258BBEDE}"/>
              </a:ext>
            </a:extLst>
          </p:cNvPr>
          <p:cNvSpPr>
            <a:spLocks noGrp="1"/>
          </p:cNvSpPr>
          <p:nvPr>
            <p:ph type="body" sz="half" idx="2"/>
          </p:nvPr>
        </p:nvSpPr>
        <p:spPr>
          <a:xfrm>
            <a:off x="1024128" y="2257506"/>
            <a:ext cx="4389120" cy="4298312"/>
          </a:xfrm>
        </p:spPr>
        <p:txBody>
          <a:bodyPr vert="horz" lIns="91440" tIns="45720" rIns="91440" bIns="45720" rtlCol="0" anchor="t">
            <a:normAutofit/>
          </a:bodyPr>
          <a:lstStyle/>
          <a:p>
            <a:r>
              <a:rPr lang="en-US" sz="2800" dirty="0"/>
              <a:t>…captures the essence of your life in just SIX WORDS.</a:t>
            </a:r>
          </a:p>
          <a:p>
            <a:r>
              <a:rPr lang="en-US" sz="2800" i="1" dirty="0"/>
              <a:t>Stephen Colbert: </a:t>
            </a:r>
          </a:p>
          <a:p>
            <a:r>
              <a:rPr lang="en-US" sz="2800" dirty="0"/>
              <a:t> Well, I thought it was funny.</a:t>
            </a:r>
          </a:p>
          <a:p>
            <a:r>
              <a:rPr lang="en-US" sz="2800" i="1" dirty="0"/>
              <a:t>Deepak Chopra:  </a:t>
            </a:r>
          </a:p>
          <a:p>
            <a:r>
              <a:rPr lang="en-US" sz="2800" dirty="0"/>
              <a:t>Danced in fields of infinite possibilities.</a:t>
            </a:r>
          </a:p>
          <a:p>
            <a:endParaRPr lang="en-US" dirty="0"/>
          </a:p>
        </p:txBody>
      </p:sp>
      <p:pic>
        <p:nvPicPr>
          <p:cNvPr id="3" name="Picture 2" descr="440px-Stephen_Colbert_December_201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095" y="2499405"/>
            <a:ext cx="1146302" cy="1487588"/>
          </a:xfrm>
          <a:prstGeom prst="rect">
            <a:avLst/>
          </a:prstGeom>
        </p:spPr>
      </p:pic>
      <p:pic>
        <p:nvPicPr>
          <p:cNvPr id="6" name="Picture 5" descr="440px-Deepak_Chopr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9087" y="4507124"/>
            <a:ext cx="1112309" cy="1390386"/>
          </a:xfrm>
          <a:prstGeom prst="rect">
            <a:avLst/>
          </a:prstGeom>
        </p:spPr>
      </p:pic>
    </p:spTree>
    <p:extLst>
      <p:ext uri="{BB962C8B-B14F-4D97-AF65-F5344CB8AC3E}">
        <p14:creationId xmlns:p14="http://schemas.microsoft.com/office/powerpoint/2010/main" val="3772338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78888-17DF-4B67-803E-145530E02236}"/>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dirty="0">
                <a:solidFill>
                  <a:srgbClr val="000000"/>
                </a:solidFill>
              </a:rPr>
              <a:t>Taking a Look Inside Classrooms</a:t>
            </a:r>
          </a:p>
          <a:p>
            <a:pPr algn="r"/>
            <a:endParaRPr lang="en-US">
              <a:solidFill>
                <a:srgbClr val="000000"/>
              </a:solidFill>
            </a:endParaRPr>
          </a:p>
        </p:txBody>
      </p:sp>
      <p:sp>
        <p:nvSpPr>
          <p:cNvPr id="3" name="Content Placeholder 2">
            <a:extLst>
              <a:ext uri="{FF2B5EF4-FFF2-40B4-BE49-F238E27FC236}">
                <a16:creationId xmlns:a16="http://schemas.microsoft.com/office/drawing/2014/main" id="{6B2C58E2-1FA0-48B5-9EA4-213BAA587DE2}"/>
              </a:ext>
            </a:extLst>
          </p:cNvPr>
          <p:cNvSpPr>
            <a:spLocks noGrp="1"/>
          </p:cNvSpPr>
          <p:nvPr>
            <p:ph sz="half" idx="1"/>
          </p:nvPr>
        </p:nvSpPr>
        <p:spPr>
          <a:xfrm>
            <a:off x="8029319" y="917725"/>
            <a:ext cx="3424739" cy="4852362"/>
          </a:xfrm>
        </p:spPr>
        <p:txBody>
          <a:bodyPr vert="horz" lIns="45720" tIns="45720" rIns="45720" bIns="45720" rtlCol="0" anchor="ctr">
            <a:normAutofit/>
          </a:bodyPr>
          <a:lstStyle/>
          <a:p>
            <a:pPr marL="0" indent="0">
              <a:spcBef>
                <a:spcPts val="0"/>
              </a:spcBef>
            </a:pPr>
            <a:r>
              <a:rPr lang="en-US" b="1" i="1">
                <a:solidFill>
                  <a:srgbClr val="000000"/>
                </a:solidFill>
              </a:rPr>
              <a:t>How can you create an environment that enhances EL student learning? </a:t>
            </a:r>
            <a:endParaRPr lang="en-US">
              <a:solidFill>
                <a:srgbClr val="000000"/>
              </a:solidFill>
            </a:endParaRPr>
          </a:p>
          <a:p>
            <a:endParaRPr lang="en-US">
              <a:solidFill>
                <a:srgbClr val="000000"/>
              </a:solidFill>
            </a:endParaRPr>
          </a:p>
        </p:txBody>
      </p:sp>
      <p:pic>
        <p:nvPicPr>
          <p:cNvPr id="9" name="Picture 9" descr="A picture containing wall, indoor, table, floor&#10;&#10;Description generated with very high confidence">
            <a:extLst>
              <a:ext uri="{FF2B5EF4-FFF2-40B4-BE49-F238E27FC236}">
                <a16:creationId xmlns:a16="http://schemas.microsoft.com/office/drawing/2014/main" id="{52D99A4A-3D6D-45FB-A7A7-C85447BC8516}"/>
              </a:ext>
            </a:extLst>
          </p:cNvPr>
          <p:cNvPicPr>
            <a:picLocks noGrp="1" noChangeAspect="1"/>
          </p:cNvPicPr>
          <p:nvPr>
            <p:ph sz="half" idx="2"/>
          </p:nvPr>
        </p:nvPicPr>
        <p:blipFill rotWithShape="1">
          <a:blip r:embed="rId2"/>
          <a:srcRect t="12389" r="1" b="10022"/>
          <a:stretch/>
        </p:blipFill>
        <p:spPr>
          <a:xfrm>
            <a:off x="327547" y="321733"/>
            <a:ext cx="7058306" cy="4107392"/>
          </a:xfrm>
          <a:prstGeom prst="rect">
            <a:avLst/>
          </a:prstGeom>
        </p:spPr>
      </p:pic>
    </p:spTree>
    <p:extLst>
      <p:ext uri="{BB962C8B-B14F-4D97-AF65-F5344CB8AC3E}">
        <p14:creationId xmlns:p14="http://schemas.microsoft.com/office/powerpoint/2010/main" val="3998434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9D1AE-E3BB-438B-8428-78CF1C0BA972}"/>
              </a:ext>
            </a:extLst>
          </p:cNvPr>
          <p:cNvSpPr>
            <a:spLocks noGrp="1"/>
          </p:cNvSpPr>
          <p:nvPr>
            <p:ph type="title"/>
          </p:nvPr>
        </p:nvSpPr>
        <p:spPr>
          <a:xfrm>
            <a:off x="1024128" y="585216"/>
            <a:ext cx="4255443" cy="1499616"/>
          </a:xfrm>
        </p:spPr>
        <p:txBody>
          <a:bodyPr>
            <a:normAutofit/>
          </a:bodyPr>
          <a:lstStyle/>
          <a:p>
            <a:pPr>
              <a:spcBef>
                <a:spcPts val="0"/>
              </a:spcBef>
              <a:spcAft>
                <a:spcPts val="200"/>
              </a:spcAft>
            </a:pPr>
            <a:r>
              <a:rPr lang="en-US" sz="4000">
                <a:solidFill>
                  <a:srgbClr val="000000"/>
                </a:solidFill>
              </a:rPr>
              <a:t>Classrooms are complex! </a:t>
            </a:r>
          </a:p>
          <a:p>
            <a:endParaRPr lang="en-US" sz="4000">
              <a:solidFill>
                <a:srgbClr val="000000"/>
              </a:solidFill>
            </a:endParaRPr>
          </a:p>
        </p:txBody>
      </p:sp>
      <p:pic>
        <p:nvPicPr>
          <p:cNvPr id="7" name="Picture 5">
            <a:extLst>
              <a:ext uri="{FF2B5EF4-FFF2-40B4-BE49-F238E27FC236}">
                <a16:creationId xmlns:a16="http://schemas.microsoft.com/office/drawing/2014/main" id="{D7B6605C-9029-4415-9E1C-2B647BCAA2F3}"/>
              </a:ext>
            </a:extLst>
          </p:cNvPr>
          <p:cNvPicPr>
            <a:picLocks noChangeAspect="1"/>
          </p:cNvPicPr>
          <p:nvPr/>
        </p:nvPicPr>
        <p:blipFill>
          <a:blip r:embed="rId2"/>
          <a:stretch>
            <a:fillRect/>
          </a:stretch>
        </p:blipFill>
        <p:spPr>
          <a:xfrm>
            <a:off x="3719020" y="1426809"/>
            <a:ext cx="5184648" cy="5184648"/>
          </a:xfrm>
          <a:prstGeom prst="rect">
            <a:avLst/>
          </a:prstGeom>
        </p:spPr>
      </p:pic>
    </p:spTree>
    <p:extLst>
      <p:ext uri="{BB962C8B-B14F-4D97-AF65-F5344CB8AC3E}">
        <p14:creationId xmlns:p14="http://schemas.microsoft.com/office/powerpoint/2010/main" val="3694173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005387" y="3810000"/>
            <a:ext cx="2438400" cy="243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Management: Relationship Building, Management System (e.g. clips, tokens, CHAMPS, rewards, etc.)</a:t>
            </a:r>
          </a:p>
        </p:txBody>
      </p:sp>
      <p:sp>
        <p:nvSpPr>
          <p:cNvPr id="5" name="Oval 4"/>
          <p:cNvSpPr/>
          <p:nvPr/>
        </p:nvSpPr>
        <p:spPr>
          <a:xfrm>
            <a:off x="7772400" y="428625"/>
            <a:ext cx="2362200" cy="24336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Learning supports (word walls, charts, etc.) </a:t>
            </a:r>
          </a:p>
        </p:txBody>
      </p:sp>
      <p:sp>
        <p:nvSpPr>
          <p:cNvPr id="7" name="Oval 6"/>
          <p:cNvSpPr/>
          <p:nvPr/>
        </p:nvSpPr>
        <p:spPr>
          <a:xfrm>
            <a:off x="2133600" y="409575"/>
            <a:ext cx="2514600" cy="24526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Social/emotional (positive thinking, Leader in Me, Growth Mindset, </a:t>
            </a:r>
            <a:r>
              <a:rPr lang="en-US" sz="1800" err="1"/>
              <a:t>etc</a:t>
            </a:r>
            <a:r>
              <a:rPr lang="en-US" sz="1800"/>
              <a:t>). </a:t>
            </a:r>
          </a:p>
        </p:txBody>
      </p:sp>
      <p:sp>
        <p:nvSpPr>
          <p:cNvPr id="9" name="Rectangle 8"/>
          <p:cNvSpPr/>
          <p:nvPr/>
        </p:nvSpPr>
        <p:spPr>
          <a:xfrm>
            <a:off x="4876800" y="2405063"/>
            <a:ext cx="2590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Components of Classroom Environment</a:t>
            </a:r>
          </a:p>
        </p:txBody>
      </p:sp>
      <p:cxnSp>
        <p:nvCxnSpPr>
          <p:cNvPr id="11" name="Straight Arrow Connector 10"/>
          <p:cNvCxnSpPr>
            <a:stCxn id="9" idx="3"/>
          </p:cNvCxnSpPr>
          <p:nvPr/>
        </p:nvCxnSpPr>
        <p:spPr>
          <a:xfrm flipV="1">
            <a:off x="7467600" y="2405063"/>
            <a:ext cx="5334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9" idx="1"/>
            <a:endCxn id="7" idx="5"/>
          </p:cNvCxnSpPr>
          <p:nvPr/>
        </p:nvCxnSpPr>
        <p:spPr>
          <a:xfrm flipH="1" flipV="1">
            <a:off x="4279946" y="2503075"/>
            <a:ext cx="596855" cy="3591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9" idx="2"/>
          </p:cNvCxnSpPr>
          <p:nvPr/>
        </p:nvCxnSpPr>
        <p:spPr>
          <a:xfrm>
            <a:off x="6172201" y="3319464"/>
            <a:ext cx="41671" cy="4905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1406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We will examine… </a:t>
            </a:r>
          </a:p>
        </p:txBody>
      </p:sp>
      <p:sp>
        <p:nvSpPr>
          <p:cNvPr id="4" name="Content Placeholder 3"/>
          <p:cNvSpPr>
            <a:spLocks noGrp="1"/>
          </p:cNvSpPr>
          <p:nvPr>
            <p:ph idx="1"/>
          </p:nvPr>
        </p:nvSpPr>
        <p:spPr>
          <a:xfrm>
            <a:off x="2126844" y="1845326"/>
            <a:ext cx="2621657" cy="24947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ctr">
              <a:buNone/>
            </a:pPr>
            <a:r>
              <a:rPr lang="en-US" sz="2000"/>
              <a:t>Social/emotional (positive thinking, Leader in Me, Growth Mindset, etc. )</a:t>
            </a:r>
          </a:p>
        </p:txBody>
      </p:sp>
      <p:sp>
        <p:nvSpPr>
          <p:cNvPr id="5" name="Rectangle 4"/>
          <p:cNvSpPr/>
          <p:nvPr/>
        </p:nvSpPr>
        <p:spPr>
          <a:xfrm>
            <a:off x="4910137" y="4191000"/>
            <a:ext cx="25908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Components of Classroom Environment</a:t>
            </a:r>
          </a:p>
        </p:txBody>
      </p:sp>
      <p:sp>
        <p:nvSpPr>
          <p:cNvPr id="6" name="Oval 5"/>
          <p:cNvSpPr/>
          <p:nvPr/>
        </p:nvSpPr>
        <p:spPr>
          <a:xfrm>
            <a:off x="7500937" y="1514474"/>
            <a:ext cx="2500312" cy="2586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Learning supports (word walls, charts, etc. )</a:t>
            </a:r>
          </a:p>
        </p:txBody>
      </p:sp>
      <p:cxnSp>
        <p:nvCxnSpPr>
          <p:cNvPr id="8" name="Straight Arrow Connector 7"/>
          <p:cNvCxnSpPr>
            <a:stCxn id="4" idx="5"/>
            <a:endCxn id="4" idx="5"/>
          </p:cNvCxnSpPr>
          <p:nvPr/>
        </p:nvCxnSpPr>
        <p:spPr>
          <a:xfrm>
            <a:off x="4364567" y="3974744"/>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5" idx="3"/>
          </p:cNvCxnSpPr>
          <p:nvPr/>
        </p:nvCxnSpPr>
        <p:spPr>
          <a:xfrm flipV="1">
            <a:off x="7500938" y="4100512"/>
            <a:ext cx="804863" cy="6238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4191000" y="4102893"/>
            <a:ext cx="719137" cy="6238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119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Social/emotional climate</a:t>
            </a:r>
          </a:p>
        </p:txBody>
      </p:sp>
      <p:sp>
        <p:nvSpPr>
          <p:cNvPr id="3" name="Content Placeholder 2"/>
          <p:cNvSpPr>
            <a:spLocks noGrp="1"/>
          </p:cNvSpPr>
          <p:nvPr>
            <p:ph idx="1"/>
          </p:nvPr>
        </p:nvSpPr>
        <p:spPr>
          <a:xfrm>
            <a:off x="5810250" y="822961"/>
            <a:ext cx="4548010" cy="5198419"/>
          </a:xfrm>
        </p:spPr>
        <p:txBody>
          <a:bodyPr vert="horz" lIns="45720" tIns="45720" rIns="45720" bIns="45720" rtlCol="0" anchor="t">
            <a:normAutofit/>
          </a:bodyPr>
          <a:lstStyle/>
          <a:p>
            <a:pPr>
              <a:buFont typeface="Wingdings" panose="05000000000000000000" pitchFamily="2" charset="2"/>
              <a:buChar char="ü"/>
            </a:pPr>
            <a:r>
              <a:rPr lang="en-US" sz="4000">
                <a:solidFill>
                  <a:srgbClr val="000000"/>
                </a:solidFill>
              </a:rPr>
              <a:t>Leader in Me</a:t>
            </a:r>
          </a:p>
          <a:p>
            <a:pPr>
              <a:buFont typeface="Wingdings" panose="05000000000000000000" pitchFamily="2" charset="2"/>
              <a:buChar char="ü"/>
            </a:pPr>
            <a:r>
              <a:rPr lang="en-US" sz="4000">
                <a:solidFill>
                  <a:srgbClr val="000000"/>
                </a:solidFill>
              </a:rPr>
              <a:t>Growth Mindset</a:t>
            </a:r>
          </a:p>
          <a:p>
            <a:pPr>
              <a:buFont typeface="Wingdings" panose="05000000000000000000" pitchFamily="2" charset="2"/>
              <a:buChar char="ü"/>
            </a:pPr>
            <a:r>
              <a:rPr lang="en-US" sz="4000">
                <a:solidFill>
                  <a:srgbClr val="000000"/>
                </a:solidFill>
              </a:rPr>
              <a:t>Positive Affirmation</a:t>
            </a:r>
          </a:p>
          <a:p>
            <a:pPr marL="0" indent="0">
              <a:buNone/>
            </a:pPr>
            <a:endParaRPr lang="en-US" sz="4000">
              <a:solidFill>
                <a:srgbClr val="000000"/>
              </a:solidFill>
            </a:endParaRPr>
          </a:p>
        </p:txBody>
      </p:sp>
      <p:sp>
        <p:nvSpPr>
          <p:cNvPr id="4" name="Text Placeholder 3">
            <a:extLst>
              <a:ext uri="{FF2B5EF4-FFF2-40B4-BE49-F238E27FC236}">
                <a16:creationId xmlns:a16="http://schemas.microsoft.com/office/drawing/2014/main" id="{8BFA3902-5E47-445A-8422-CAFDF2CDFAF8}"/>
              </a:ext>
            </a:extLst>
          </p:cNvPr>
          <p:cNvSpPr>
            <a:spLocks noGrp="1"/>
          </p:cNvSpPr>
          <p:nvPr>
            <p:ph type="body" sz="half" idx="2"/>
          </p:nvPr>
        </p:nvSpPr>
        <p:spPr/>
        <p:txBody>
          <a:bodyPr vert="horz" lIns="91440" tIns="45720" rIns="91440" bIns="45720" rtlCol="0" anchor="t">
            <a:normAutofit/>
          </a:bodyPr>
          <a:lstStyle/>
          <a:p>
            <a:pPr>
              <a:lnSpc>
                <a:spcPct val="90000"/>
              </a:lnSpc>
              <a:spcBef>
                <a:spcPts val="1200"/>
              </a:spcBef>
            </a:pPr>
            <a:r>
              <a:rPr lang="en-US" sz="3200">
                <a:solidFill>
                  <a:srgbClr val="000000"/>
                </a:solidFill>
              </a:rPr>
              <a:t>Consider:  Where is the </a:t>
            </a:r>
            <a:r>
              <a:rPr lang="en-US" sz="3200" i="1">
                <a:solidFill>
                  <a:srgbClr val="000000"/>
                </a:solidFill>
              </a:rPr>
              <a:t>cultural</a:t>
            </a:r>
            <a:r>
              <a:rPr lang="en-US" sz="3200">
                <a:solidFill>
                  <a:srgbClr val="000000"/>
                </a:solidFill>
              </a:rPr>
              <a:t> dimension in these programs? </a:t>
            </a:r>
          </a:p>
          <a:p>
            <a:endParaRPr lang="en-US" sz="3200">
              <a:solidFill>
                <a:srgbClr val="000000"/>
              </a:solidFill>
            </a:endParaRPr>
          </a:p>
        </p:txBody>
      </p:sp>
    </p:spTree>
    <p:extLst>
      <p:ext uri="{BB962C8B-B14F-4D97-AF65-F5344CB8AC3E}">
        <p14:creationId xmlns:p14="http://schemas.microsoft.com/office/powerpoint/2010/main" val="2728642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2258" y="1261572"/>
            <a:ext cx="7923264" cy="3554614"/>
          </a:xfrm>
        </p:spPr>
        <p:txBody>
          <a:bodyPr vert="horz" lIns="45720" tIns="45720" rIns="45720" bIns="45720" rtlCol="0" anchor="t">
            <a:normAutofit/>
          </a:bodyPr>
          <a:lstStyle/>
          <a:p>
            <a:pPr marL="0" indent="0">
              <a:buNone/>
            </a:pPr>
            <a:r>
              <a:rPr lang="en-US" sz="2800" dirty="0">
                <a:solidFill>
                  <a:srgbClr val="000000"/>
                </a:solidFill>
              </a:rPr>
              <a:t>These are excellent programs, but in a classroom designed to serve diverse learners, they may not be enough.  Why?  Because they often do not acknowledge students’ </a:t>
            </a:r>
            <a:r>
              <a:rPr lang="en-US" sz="2800" i="1" dirty="0">
                <a:solidFill>
                  <a:srgbClr val="000000"/>
                </a:solidFill>
              </a:rPr>
              <a:t>cultural identities</a:t>
            </a:r>
            <a:r>
              <a:rPr lang="en-US" sz="2800" dirty="0">
                <a:solidFill>
                  <a:srgbClr val="000000"/>
                </a:solidFill>
              </a:rPr>
              <a:t> and the important role that those identities play in developing a positive image of oneself as a learner.  </a:t>
            </a:r>
          </a:p>
        </p:txBody>
      </p:sp>
    </p:spTree>
    <p:extLst>
      <p:ext uri="{BB962C8B-B14F-4D97-AF65-F5344CB8AC3E}">
        <p14:creationId xmlns:p14="http://schemas.microsoft.com/office/powerpoint/2010/main" val="3062156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9262" y="1262418"/>
            <a:ext cx="8018271" cy="4023360"/>
          </a:xfrm>
        </p:spPr>
        <p:txBody>
          <a:bodyPr vert="horz" lIns="45720" tIns="45720" rIns="45720" bIns="45720" rtlCol="0" anchor="t">
            <a:normAutofit/>
          </a:bodyPr>
          <a:lstStyle/>
          <a:p>
            <a:pPr marL="0" indent="0">
              <a:buNone/>
            </a:pPr>
            <a:endParaRPr lang="en-US">
              <a:solidFill>
                <a:srgbClr val="000000"/>
              </a:solidFill>
            </a:endParaRPr>
          </a:p>
          <a:p>
            <a:pPr marL="0" indent="0">
              <a:buNone/>
            </a:pPr>
            <a:r>
              <a:rPr lang="en-US" sz="2800">
                <a:solidFill>
                  <a:srgbClr val="000000"/>
                </a:solidFill>
              </a:rPr>
              <a:t>“To overcome negative stereotypes and to develop a positive identity, students must be provided with positive images and messages about their race or ethnicity.” (p. 41, </a:t>
            </a:r>
            <a:r>
              <a:rPr lang="en-US" sz="2800" i="1">
                <a:solidFill>
                  <a:srgbClr val="000000"/>
                </a:solidFill>
              </a:rPr>
              <a:t>Literacy for All Students</a:t>
            </a:r>
            <a:r>
              <a:rPr lang="en-US" sz="2800">
                <a:solidFill>
                  <a:srgbClr val="000000"/>
                </a:solidFill>
              </a:rPr>
              <a:t>)</a:t>
            </a:r>
          </a:p>
        </p:txBody>
      </p:sp>
    </p:spTree>
    <p:extLst>
      <p:ext uri="{BB962C8B-B14F-4D97-AF65-F5344CB8AC3E}">
        <p14:creationId xmlns:p14="http://schemas.microsoft.com/office/powerpoint/2010/main" val="2072245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CFAA61D-49CB-43C3-81FD-1631077D2ED9}"/>
              </a:ext>
            </a:extLst>
          </p:cNvPr>
          <p:cNvSpPr>
            <a:spLocks noGrp="1"/>
          </p:cNvSpPr>
          <p:nvPr/>
        </p:nvSpPr>
        <p:spPr>
          <a:xfrm>
            <a:off x="2684214" y="822960"/>
            <a:ext cx="7384854" cy="5129564"/>
          </a:xfrm>
          <a:prstGeom prst="rect">
            <a:avLst/>
          </a:prstGeom>
        </p:spPr>
        <p:txBody>
          <a:bodyPr vert="horz" lIns="45720" tIns="45720" rIns="4572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buNone/>
            </a:pPr>
            <a:r>
              <a:rPr lang="en-US" sz="3200" b="1">
                <a:solidFill>
                  <a:srgbClr val="000000"/>
                </a:solidFill>
              </a:rPr>
              <a:t>Analyze a Classroom</a:t>
            </a:r>
          </a:p>
          <a:p>
            <a:pPr marL="0" indent="0">
              <a:buNone/>
            </a:pPr>
            <a:endParaRPr lang="en-US" sz="2800">
              <a:solidFill>
                <a:srgbClr val="000000"/>
              </a:solidFill>
            </a:endParaRPr>
          </a:p>
          <a:p>
            <a:pPr marL="0" indent="0">
              <a:buNone/>
            </a:pPr>
            <a:r>
              <a:rPr lang="en-US" sz="2800">
                <a:solidFill>
                  <a:srgbClr val="000000"/>
                </a:solidFill>
              </a:rPr>
              <a:t>What do you notice about the social/emotional environment displayed in this video of a culturally responsive classroom?  How is it similar to your classroom?  How does it differ from your classroom? </a:t>
            </a:r>
            <a:endParaRPr lang="en-US" sz="2000">
              <a:solidFill>
                <a:srgbClr val="000000"/>
              </a:solidFill>
            </a:endParaRPr>
          </a:p>
          <a:p>
            <a:pPr marL="0" indent="0">
              <a:buNone/>
            </a:pPr>
            <a:endParaRPr lang="en-US" sz="2000">
              <a:solidFill>
                <a:srgbClr val="000000"/>
              </a:solidFill>
            </a:endParaRPr>
          </a:p>
          <a:p>
            <a:pPr marL="0" indent="0">
              <a:buNone/>
            </a:pPr>
            <a:r>
              <a:rPr lang="en-US" sz="2000">
                <a:solidFill>
                  <a:srgbClr val="000000"/>
                </a:solidFill>
                <a:hlinkClick r:id="rId2"/>
              </a:rPr>
              <a:t>https://www.youtube.com/watch?v=_uOncGZWxDc</a:t>
            </a:r>
            <a:endParaRPr lang="en-US" sz="2000">
              <a:solidFill>
                <a:srgbClr val="000000"/>
              </a:solidFill>
            </a:endParaRPr>
          </a:p>
          <a:p>
            <a:pPr marL="0" indent="0">
              <a:buNone/>
            </a:pPr>
            <a:endParaRPr lang="en-US" sz="2000">
              <a:solidFill>
                <a:srgbClr val="000000"/>
              </a:solidFill>
            </a:endParaRPr>
          </a:p>
          <a:p>
            <a:pPr marL="0" indent="0">
              <a:buNone/>
            </a:pPr>
            <a:endParaRPr lang="en-US" sz="2000">
              <a:solidFill>
                <a:srgbClr val="000000"/>
              </a:solidFill>
            </a:endParaRPr>
          </a:p>
        </p:txBody>
      </p:sp>
    </p:spTree>
    <p:extLst>
      <p:ext uri="{BB962C8B-B14F-4D97-AF65-F5344CB8AC3E}">
        <p14:creationId xmlns:p14="http://schemas.microsoft.com/office/powerpoint/2010/main" val="3650869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9" y="585216"/>
            <a:ext cx="4028318" cy="1499616"/>
          </a:xfrm>
        </p:spPr>
        <p:txBody>
          <a:bodyPr>
            <a:normAutofit/>
          </a:bodyPr>
          <a:lstStyle/>
          <a:p>
            <a:r>
              <a:rPr lang="en-US" sz="3700" dirty="0">
                <a:solidFill>
                  <a:srgbClr val="000000"/>
                </a:solidFill>
              </a:rPr>
              <a:t>Culturally</a:t>
            </a:r>
            <a:br>
              <a:rPr lang="en-US" sz="3700" dirty="0">
                <a:solidFill>
                  <a:srgbClr val="000000"/>
                </a:solidFill>
              </a:rPr>
            </a:br>
            <a:r>
              <a:rPr lang="en-US" sz="3700" dirty="0">
                <a:solidFill>
                  <a:srgbClr val="000000"/>
                </a:solidFill>
              </a:rPr>
              <a:t>neutral </a:t>
            </a:r>
            <a:br>
              <a:rPr lang="en-US" sz="3700" dirty="0">
                <a:solidFill>
                  <a:srgbClr val="000000"/>
                </a:solidFill>
              </a:rPr>
            </a:br>
            <a:r>
              <a:rPr lang="en-US" sz="3700" dirty="0">
                <a:solidFill>
                  <a:srgbClr val="000000"/>
                </a:solidFill>
              </a:rPr>
              <a:t>images</a:t>
            </a:r>
          </a:p>
        </p:txBody>
      </p:sp>
      <p:pic>
        <p:nvPicPr>
          <p:cNvPr id="103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 b="3729"/>
          <a:stretch/>
        </p:blipFill>
        <p:spPr bwMode="auto">
          <a:xfrm>
            <a:off x="946652" y="2573877"/>
            <a:ext cx="3798244" cy="367484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786" r="4" b="13122"/>
          <a:stretch/>
        </p:blipFill>
        <p:spPr bwMode="auto">
          <a:xfrm>
            <a:off x="4825531" y="687574"/>
            <a:ext cx="3798246" cy="293039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191" r="19482" b="2"/>
          <a:stretch/>
        </p:blipFill>
        <p:spPr bwMode="auto">
          <a:xfrm>
            <a:off x="8690096" y="2364156"/>
            <a:ext cx="2774213" cy="387990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4771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709" y="247096"/>
            <a:ext cx="10798833" cy="1525407"/>
          </a:xfrm>
        </p:spPr>
        <p:txBody>
          <a:bodyPr>
            <a:normAutofit/>
          </a:bodyPr>
          <a:lstStyle/>
          <a:p>
            <a:r>
              <a:rPr lang="en-US" sz="3200"/>
              <a:t>Cultural images that affirm our students as vital members of the classroom community </a:t>
            </a:r>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36928" y="1103966"/>
            <a:ext cx="3758241" cy="2861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Multicultural Construction Paper can be used in art activities to let students represent their culture, rather than using traditional colors of construction paper. Using this medium relates to the in-class exercise &quot;My Multicultural Self.&quot; Through a pack of multicultural construction paper may have its limitations, it may also give students a sense of belonging and pride in their cul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6970" y="1489765"/>
            <a:ext cx="3481701" cy="29045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728" y="4356269"/>
            <a:ext cx="3439782" cy="2426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6107" y="3963139"/>
            <a:ext cx="2109858" cy="2138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8137" y="4070047"/>
            <a:ext cx="2018949" cy="2710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47729" y="4019909"/>
            <a:ext cx="1909228" cy="1954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4810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dirty="0">
              <a:solidFill>
                <a:srgbClr val="000000"/>
              </a:solidFill>
            </a:endParaRPr>
          </a:p>
        </p:txBody>
      </p:sp>
      <p:sp>
        <p:nvSpPr>
          <p:cNvPr id="7" name="Rectangle 6"/>
          <p:cNvSpPr/>
          <p:nvPr/>
        </p:nvSpPr>
        <p:spPr>
          <a:xfrm>
            <a:off x="1260340" y="2967335"/>
            <a:ext cx="9671337"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tx2"/>
                </a:solidFill>
                <a:effectLst>
                  <a:outerShdw blurRad="41275" dist="20320" dir="1800000" algn="tl" rotWithShape="0">
                    <a:srgbClr val="000000">
                      <a:alpha val="40000"/>
                    </a:srgbClr>
                  </a:outerShdw>
                </a:effectLst>
              </a:rPr>
              <a:t>Here are some more examples…</a:t>
            </a:r>
          </a:p>
        </p:txBody>
      </p:sp>
    </p:spTree>
    <p:extLst>
      <p:ext uri="{BB962C8B-B14F-4D97-AF65-F5344CB8AC3E}">
        <p14:creationId xmlns:p14="http://schemas.microsoft.com/office/powerpoint/2010/main" val="1461014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9086" y="1011357"/>
            <a:ext cx="7006998" cy="3450370"/>
          </a:xfrm>
        </p:spPr>
        <p:txBody>
          <a:bodyPr anchor="b">
            <a:normAutofit/>
          </a:bodyPr>
          <a:lstStyle/>
          <a:p>
            <a:r>
              <a:rPr lang="en-US" sz="2800" dirty="0">
                <a:solidFill>
                  <a:srgbClr val="000000"/>
                </a:solidFill>
              </a:rPr>
              <a:t>“…consider the message that we send to our students when none of our classroom displays contain images of individuals who look like them, or show examples of their language or community practices.” (p. 36, </a:t>
            </a:r>
            <a:r>
              <a:rPr lang="en-US" sz="2800" i="1" dirty="0">
                <a:solidFill>
                  <a:srgbClr val="000000"/>
                </a:solidFill>
              </a:rPr>
              <a:t>Literacy for All Students</a:t>
            </a:r>
            <a:r>
              <a:rPr lang="en-US" sz="2800" dirty="0">
                <a:solidFill>
                  <a:srgbClr val="000000"/>
                </a:solidFill>
              </a:rPr>
              <a:t>)</a:t>
            </a:r>
          </a:p>
          <a:p>
            <a:endParaRPr lang="en-US" sz="2000">
              <a:solidFill>
                <a:srgbClr val="000000"/>
              </a:solidFill>
            </a:endParaRPr>
          </a:p>
        </p:txBody>
      </p:sp>
    </p:spTree>
    <p:extLst>
      <p:ext uri="{BB962C8B-B14F-4D97-AF65-F5344CB8AC3E}">
        <p14:creationId xmlns:p14="http://schemas.microsoft.com/office/powerpoint/2010/main" val="1978143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2474" y="772121"/>
            <a:ext cx="8799676" cy="1312711"/>
          </a:xfrm>
        </p:spPr>
        <p:txBody>
          <a:bodyPr>
            <a:normAutofit fontScale="90000"/>
          </a:bodyPr>
          <a:lstStyle/>
          <a:p>
            <a:r>
              <a:rPr lang="en-US"/>
              <a:t>Something to ponder…</a:t>
            </a:r>
            <a:br>
              <a:rPr lang="en-US"/>
            </a:br>
            <a:endParaRPr lang="en-US"/>
          </a:p>
        </p:txBody>
      </p:sp>
      <p:graphicFrame>
        <p:nvGraphicFramePr>
          <p:cNvPr id="5" name="Content Placeholder 2">
            <a:extLst>
              <a:ext uri="{FF2B5EF4-FFF2-40B4-BE49-F238E27FC236}">
                <a16:creationId xmlns:a16="http://schemas.microsoft.com/office/drawing/2014/main" id="{6C586A91-B1CE-42F8-AE13-361176EED255}"/>
              </a:ext>
            </a:extLst>
          </p:cNvPr>
          <p:cNvGraphicFramePr>
            <a:graphicFrameLocks noGrp="1"/>
          </p:cNvGraphicFramePr>
          <p:nvPr>
            <p:ph idx="1"/>
          </p:nvPr>
        </p:nvGraphicFramePr>
        <p:xfrm>
          <a:off x="2291954" y="2286001"/>
          <a:ext cx="7290197"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5725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9" y="585216"/>
            <a:ext cx="3779085" cy="1499616"/>
          </a:xfrm>
        </p:spPr>
        <p:txBody>
          <a:bodyPr>
            <a:normAutofit/>
          </a:bodyPr>
          <a:lstStyle/>
          <a:p>
            <a:r>
              <a:rPr lang="en-US">
                <a:solidFill>
                  <a:srgbClr val="000000"/>
                </a:solidFill>
              </a:rPr>
              <a:t>Who owns this classroom? </a:t>
            </a:r>
          </a:p>
        </p:txBody>
      </p:sp>
      <p:sp>
        <p:nvSpPr>
          <p:cNvPr id="3" name="Content Placeholder 2"/>
          <p:cNvSpPr>
            <a:spLocks noGrp="1"/>
          </p:cNvSpPr>
          <p:nvPr>
            <p:ph idx="1"/>
          </p:nvPr>
        </p:nvSpPr>
        <p:spPr>
          <a:xfrm>
            <a:off x="1024129" y="2286000"/>
            <a:ext cx="3791711" cy="3931920"/>
          </a:xfrm>
        </p:spPr>
        <p:txBody>
          <a:bodyPr>
            <a:normAutofit/>
          </a:bodyPr>
          <a:lstStyle/>
          <a:p>
            <a:pPr marL="0" indent="0">
              <a:buNone/>
            </a:pPr>
            <a:endParaRPr lang="en-US">
              <a:solidFill>
                <a:srgbClr val="FFFFFF"/>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129" r="9755"/>
          <a:stretch/>
        </p:blipFill>
        <p:spPr bwMode="auto">
          <a:xfrm>
            <a:off x="6096000" y="640080"/>
            <a:ext cx="5455921" cy="557784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2435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3133581" cy="1499616"/>
          </a:xfrm>
        </p:spPr>
        <p:txBody>
          <a:bodyPr>
            <a:normAutofit/>
          </a:bodyPr>
          <a:lstStyle/>
          <a:p>
            <a:r>
              <a:rPr lang="en-US" sz="4000"/>
              <a:t>Who owns this classroom? </a:t>
            </a:r>
          </a:p>
        </p:txBody>
      </p:sp>
      <p:sp>
        <p:nvSpPr>
          <p:cNvPr id="4" name="Content Placeholder 3"/>
          <p:cNvSpPr>
            <a:spLocks noGrp="1"/>
          </p:cNvSpPr>
          <p:nvPr>
            <p:ph idx="1"/>
          </p:nvPr>
        </p:nvSpPr>
        <p:spPr>
          <a:xfrm>
            <a:off x="1024128" y="2286000"/>
            <a:ext cx="3133580" cy="3931920"/>
          </a:xfrm>
        </p:spPr>
        <p:txBody>
          <a:bodyPr>
            <a:normAutofit/>
          </a:bodyPr>
          <a:lstStyle/>
          <a:p>
            <a:pPr marL="0" indent="0">
              <a:buNone/>
            </a:pPr>
            <a:endParaRPr lang="en-US" sz="1600"/>
          </a:p>
        </p:txBody>
      </p:sp>
      <p:pic>
        <p:nvPicPr>
          <p:cNvPr id="307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1" b="12822"/>
          <a:stretch/>
        </p:blipFill>
        <p:spPr bwMode="auto">
          <a:xfrm>
            <a:off x="3697462" y="1418593"/>
            <a:ext cx="7854457" cy="456945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7447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4788" y="804333"/>
            <a:ext cx="3391900" cy="5249334"/>
          </a:xfrm>
        </p:spPr>
        <p:txBody>
          <a:bodyPr>
            <a:normAutofit/>
          </a:bodyPr>
          <a:lstStyle/>
          <a:p>
            <a:pPr algn="r"/>
            <a:r>
              <a:rPr lang="en-US" dirty="0">
                <a:solidFill>
                  <a:schemeClr val="tx1"/>
                </a:solidFill>
              </a:rPr>
              <a:t>Another</a:t>
            </a:r>
            <a:r>
              <a:rPr lang="en-US" dirty="0"/>
              <a:t> question to ponder…</a:t>
            </a:r>
          </a:p>
        </p:txBody>
      </p:sp>
      <p:sp>
        <p:nvSpPr>
          <p:cNvPr id="3" name="Content Placeholder 2"/>
          <p:cNvSpPr>
            <a:spLocks noGrp="1"/>
          </p:cNvSpPr>
          <p:nvPr>
            <p:ph idx="1"/>
          </p:nvPr>
        </p:nvSpPr>
        <p:spPr>
          <a:xfrm>
            <a:off x="4999330" y="804333"/>
            <a:ext cx="6257721" cy="5249334"/>
          </a:xfrm>
        </p:spPr>
        <p:txBody>
          <a:bodyPr anchor="ctr">
            <a:normAutofit/>
          </a:bodyPr>
          <a:lstStyle/>
          <a:p>
            <a:pPr marL="0" indent="0">
              <a:buNone/>
            </a:pPr>
            <a:r>
              <a:rPr lang="en-US" sz="2800" b="1">
                <a:solidFill>
                  <a:srgbClr val="000000"/>
                </a:solidFill>
              </a:rPr>
              <a:t>Can your classroom be truly responsive to your students and their families BEFORE you actually know them?</a:t>
            </a:r>
          </a:p>
        </p:txBody>
      </p:sp>
    </p:spTree>
    <p:extLst>
      <p:ext uri="{BB962C8B-B14F-4D97-AF65-F5344CB8AC3E}">
        <p14:creationId xmlns:p14="http://schemas.microsoft.com/office/powerpoint/2010/main" val="103861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79053" y="1024719"/>
            <a:ext cx="9720073" cy="4556760"/>
          </a:xfrm>
        </p:spPr>
        <p:txBody>
          <a:bodyPr>
            <a:normAutofit/>
          </a:bodyPr>
          <a:lstStyle/>
          <a:p>
            <a:pPr algn="ctr"/>
            <a:r>
              <a:rPr lang="en-US" sz="4400">
                <a:solidFill>
                  <a:srgbClr val="000000"/>
                </a:solidFill>
              </a:rPr>
              <a:t>                   LEARNING SUPPORTS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811" y="1498600"/>
            <a:ext cx="2970689" cy="397749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3716" y="2808123"/>
            <a:ext cx="5450953" cy="3359150"/>
          </a:xfrm>
          <a:prstGeom prst="rect">
            <a:avLst/>
          </a:prstGeom>
        </p:spPr>
      </p:pic>
    </p:spTree>
    <p:extLst>
      <p:ext uri="{BB962C8B-B14F-4D97-AF65-F5344CB8AC3E}">
        <p14:creationId xmlns:p14="http://schemas.microsoft.com/office/powerpoint/2010/main" val="2623348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22B49A63-5B3C-417C-A0E9-54C47C5AFB7B}"/>
              </a:ext>
            </a:extLst>
          </p:cNvPr>
          <p:cNvGraphicFramePr>
            <a:graphicFrameLocks noGrp="1"/>
          </p:cNvGraphicFramePr>
          <p:nvPr>
            <p:ph idx="1"/>
          </p:nvPr>
        </p:nvGraphicFramePr>
        <p:xfrm>
          <a:off x="1023938" y="469900"/>
          <a:ext cx="9720262" cy="5838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7897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3467" y="804333"/>
            <a:ext cx="4093633" cy="5249334"/>
          </a:xfrm>
        </p:spPr>
        <p:txBody>
          <a:bodyPr>
            <a:normAutofit/>
          </a:bodyPr>
          <a:lstStyle/>
          <a:p>
            <a:pPr algn="r"/>
            <a:r>
              <a:rPr lang="en-US" dirty="0"/>
              <a:t>One important resource for </a:t>
            </a:r>
            <a:r>
              <a:rPr lang="en-US" dirty="0">
                <a:solidFill>
                  <a:schemeClr val="tx1"/>
                </a:solidFill>
              </a:rPr>
              <a:t>ELs</a:t>
            </a:r>
            <a:r>
              <a:rPr lang="en-US" dirty="0"/>
              <a:t> is their peers</a:t>
            </a:r>
            <a:br>
              <a:rPr lang="en-US" dirty="0"/>
            </a:br>
            <a:endParaRPr lang="en-US"/>
          </a:p>
        </p:txBody>
      </p:sp>
      <p:sp>
        <p:nvSpPr>
          <p:cNvPr id="3" name="Content Placeholder 2"/>
          <p:cNvSpPr>
            <a:spLocks noGrp="1"/>
          </p:cNvSpPr>
          <p:nvPr>
            <p:ph idx="1"/>
          </p:nvPr>
        </p:nvSpPr>
        <p:spPr>
          <a:xfrm>
            <a:off x="6578600" y="804333"/>
            <a:ext cx="5130800" cy="5249334"/>
          </a:xfrm>
        </p:spPr>
        <p:txBody>
          <a:bodyPr anchor="ctr">
            <a:normAutofit fontScale="85000" lnSpcReduction="20000"/>
          </a:bodyPr>
          <a:lstStyle/>
          <a:p>
            <a:pPr marL="0" indent="0">
              <a:buNone/>
            </a:pPr>
            <a:r>
              <a:rPr lang="en-US" sz="2000">
                <a:solidFill>
                  <a:srgbClr val="000000"/>
                </a:solidFill>
              </a:rPr>
              <a:t>Brock &amp; Raphael, 2005</a:t>
            </a:r>
          </a:p>
          <a:p>
            <a:pPr marL="0" indent="0">
              <a:buNone/>
            </a:pPr>
            <a:endParaRPr lang="en-US" sz="2000">
              <a:solidFill>
                <a:srgbClr val="000000"/>
              </a:solidFill>
            </a:endParaRPr>
          </a:p>
          <a:p>
            <a:pPr marL="0" indent="0">
              <a:buNone/>
            </a:pPr>
            <a:r>
              <a:rPr lang="en-US" sz="2800">
                <a:solidFill>
                  <a:srgbClr val="000000"/>
                </a:solidFill>
              </a:rPr>
              <a:t>“The researchers videotaped literacy lessons that occurred in a fifth grade classroom in which Deng, a second language learner from Laos, was a student.  They later played back the video excerpts and, with the assistance of Deng and an interpreter, were able to determine when confusion had occurred during instruction.  Importantly, Deng’s comprehension tended to break down the most during whole group instruction. . . Deng’s participation in small group activities was relatively high, and his peers were able to clarify confusing points.”  (</a:t>
            </a:r>
            <a:r>
              <a:rPr lang="en-US" sz="2800" i="1">
                <a:solidFill>
                  <a:srgbClr val="000000"/>
                </a:solidFill>
              </a:rPr>
              <a:t>Literacy for All Students</a:t>
            </a:r>
            <a:r>
              <a:rPr lang="en-US" sz="2800">
                <a:solidFill>
                  <a:srgbClr val="000000"/>
                </a:solidFill>
              </a:rPr>
              <a:t>, p. 98)</a:t>
            </a:r>
          </a:p>
          <a:p>
            <a:pPr marL="0" indent="0">
              <a:buNone/>
            </a:pPr>
            <a:endParaRPr lang="en-US" sz="2000">
              <a:solidFill>
                <a:srgbClr val="000000"/>
              </a:solidFill>
            </a:endParaRPr>
          </a:p>
        </p:txBody>
      </p:sp>
    </p:spTree>
    <p:extLst>
      <p:ext uri="{BB962C8B-B14F-4D97-AF65-F5344CB8AC3E}">
        <p14:creationId xmlns:p14="http://schemas.microsoft.com/office/powerpoint/2010/main" val="3964071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However… </a:t>
            </a:r>
          </a:p>
        </p:txBody>
      </p:sp>
      <p:graphicFrame>
        <p:nvGraphicFramePr>
          <p:cNvPr id="4" name="Content Placeholder 2">
            <a:extLst>
              <a:ext uri="{FF2B5EF4-FFF2-40B4-BE49-F238E27FC236}">
                <a16:creationId xmlns:a16="http://schemas.microsoft.com/office/drawing/2014/main" id="{A7F0EE53-9380-4AE0-B747-45D6E3F9D927}"/>
              </a:ext>
            </a:extLst>
          </p:cNvPr>
          <p:cNvGraphicFramePr>
            <a:graphicFrameLocks noGrp="1"/>
          </p:cNvGraphicFramePr>
          <p:nvPr>
            <p:ph idx="1"/>
          </p:nvPr>
        </p:nvGraphicFramePr>
        <p:xfrm>
          <a:off x="1023938" y="1701800"/>
          <a:ext cx="9720262" cy="4606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74508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0959" y="5245274"/>
            <a:ext cx="11473906" cy="1500188"/>
          </a:xfrm>
        </p:spPr>
        <p:txBody>
          <a:bodyPr vert="horz" lIns="91440" tIns="45720" rIns="91440" bIns="45720" rtlCol="0" anchor="ctr">
            <a:normAutofit/>
          </a:bodyPr>
          <a:lstStyle/>
          <a:p>
            <a:r>
              <a:rPr lang="en-US" kern="1200" cap="all" spc="100" baseline="0">
                <a:solidFill>
                  <a:schemeClr val="tx1">
                    <a:lumMod val="95000"/>
                    <a:lumOff val="5000"/>
                  </a:schemeClr>
                </a:solidFill>
                <a:latin typeface="+mj-lt"/>
                <a:ea typeface="+mj-ea"/>
                <a:cs typeface="+mj-cs"/>
              </a:rPr>
              <a:t>Gallery Walk:  Examples of Supports FOR ENGLISH LEARNERS (Subject – Math)</a:t>
            </a:r>
          </a:p>
        </p:txBody>
      </p:sp>
      <p:graphicFrame>
        <p:nvGraphicFramePr>
          <p:cNvPr id="5" name="Content Placeholder 2">
            <a:extLst>
              <a:ext uri="{FF2B5EF4-FFF2-40B4-BE49-F238E27FC236}">
                <a16:creationId xmlns:a16="http://schemas.microsoft.com/office/drawing/2014/main" id="{4057E5A1-A52E-4BDA-98E7-53E3B6D7A7E9}"/>
              </a:ext>
            </a:extLst>
          </p:cNvPr>
          <p:cNvGraphicFramePr>
            <a:graphicFrameLocks noGrp="1"/>
          </p:cNvGraphicFramePr>
          <p:nvPr>
            <p:ph idx="4294967295"/>
          </p:nvPr>
        </p:nvGraphicFramePr>
        <p:xfrm>
          <a:off x="0" y="71438"/>
          <a:ext cx="11949113" cy="5500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2853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H="1">
            <a:off x="1117600" y="5684519"/>
            <a:ext cx="609600" cy="45719"/>
          </a:xfrm>
        </p:spPr>
        <p:txBody>
          <a:bodyPr>
            <a:normAutofit fontScale="25000" lnSpcReduction="20000"/>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100" y="533400"/>
            <a:ext cx="10533707" cy="5943600"/>
          </a:xfrm>
          <a:prstGeom prst="rect">
            <a:avLst/>
          </a:prstGeom>
        </p:spPr>
      </p:pic>
    </p:spTree>
    <p:extLst>
      <p:ext uri="{BB962C8B-B14F-4D97-AF65-F5344CB8AC3E}">
        <p14:creationId xmlns:p14="http://schemas.microsoft.com/office/powerpoint/2010/main" val="1210423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4021030B-2A6F-41F1-837B-D1F8749A57ED}"/>
              </a:ext>
            </a:extLst>
          </p:cNvPr>
          <p:cNvGraphicFramePr>
            <a:graphicFrameLocks noGrp="1"/>
          </p:cNvGraphicFramePr>
          <p:nvPr>
            <p:ph idx="4294967295"/>
            <p:extLst>
              <p:ext uri="{D42A27DB-BD31-4B8C-83A1-F6EECF244321}">
                <p14:modId xmlns:p14="http://schemas.microsoft.com/office/powerpoint/2010/main" val="1534855151"/>
              </p:ext>
            </p:extLst>
          </p:nvPr>
        </p:nvGraphicFramePr>
        <p:xfrm>
          <a:off x="1549400" y="1628490"/>
          <a:ext cx="9118600" cy="31410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25314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3133581" cy="1499616"/>
          </a:xfrm>
        </p:spPr>
        <p:txBody>
          <a:bodyPr vert="horz" lIns="91440" tIns="45720" rIns="91440" bIns="45720" rtlCol="0" anchor="ctr">
            <a:normAutofit/>
          </a:bodyPr>
          <a:lstStyle/>
          <a:p>
            <a:r>
              <a:rPr lang="en-US" dirty="0"/>
              <a:t>Evaluate </a:t>
            </a:r>
            <a:r>
              <a:rPr lang="en-US" dirty="0">
                <a:solidFill>
                  <a:schemeClr val="tx1"/>
                </a:solidFill>
              </a:rPr>
              <a:t>your</a:t>
            </a:r>
            <a:r>
              <a:rPr lang="en-US" dirty="0"/>
              <a:t> own classroom</a:t>
            </a:r>
          </a:p>
        </p:txBody>
      </p:sp>
      <p:pic>
        <p:nvPicPr>
          <p:cNvPr id="5" name="Picture 5" descr="A close up of a logo&#10;&#10;Description generated with very high confidence">
            <a:extLst>
              <a:ext uri="{FF2B5EF4-FFF2-40B4-BE49-F238E27FC236}">
                <a16:creationId xmlns:a16="http://schemas.microsoft.com/office/drawing/2014/main" id="{67D876EB-5E92-4D30-A7B3-90F907476A3E}"/>
              </a:ext>
            </a:extLst>
          </p:cNvPr>
          <p:cNvPicPr>
            <a:picLocks noGrp="1" noChangeAspect="1"/>
          </p:cNvPicPr>
          <p:nvPr>
            <p:ph idx="1"/>
          </p:nvPr>
        </p:nvPicPr>
        <p:blipFill rotWithShape="1">
          <a:blip r:embed="rId3"/>
          <a:srcRect r="13968" b="-3"/>
          <a:stretch/>
        </p:blipFill>
        <p:spPr>
          <a:xfrm>
            <a:off x="4642342" y="748439"/>
            <a:ext cx="6909577" cy="5361122"/>
          </a:xfrm>
          <a:prstGeom prst="rect">
            <a:avLst/>
          </a:prstGeom>
        </p:spPr>
      </p:pic>
      <p:sp>
        <p:nvSpPr>
          <p:cNvPr id="4" name="Text Placeholder 3">
            <a:extLst>
              <a:ext uri="{FF2B5EF4-FFF2-40B4-BE49-F238E27FC236}">
                <a16:creationId xmlns:a16="http://schemas.microsoft.com/office/drawing/2014/main" id="{F2BA81EC-2C6D-4F77-A971-5982E24A1481}"/>
              </a:ext>
            </a:extLst>
          </p:cNvPr>
          <p:cNvSpPr>
            <a:spLocks noGrp="1"/>
          </p:cNvSpPr>
          <p:nvPr>
            <p:ph type="body" sz="half" idx="2"/>
          </p:nvPr>
        </p:nvSpPr>
        <p:spPr>
          <a:xfrm>
            <a:off x="1024128" y="2286000"/>
            <a:ext cx="3133580" cy="3931920"/>
          </a:xfrm>
        </p:spPr>
        <p:txBody>
          <a:bodyPr vert="horz" lIns="45720" tIns="45720" rIns="45720" bIns="45720" rtlCol="0" anchor="t">
            <a:normAutofit/>
          </a:bodyPr>
          <a:lstStyle/>
          <a:p>
            <a:pPr>
              <a:lnSpc>
                <a:spcPct val="90000"/>
              </a:lnSpc>
              <a:spcBef>
                <a:spcPts val="1200"/>
              </a:spcBef>
            </a:pPr>
            <a:r>
              <a:rPr lang="en-US" sz="2400"/>
              <a:t>HANDOUT:  Self-Assessment Checklist for Student Independent or Small Group Work</a:t>
            </a:r>
          </a:p>
          <a:p>
            <a:pPr>
              <a:lnSpc>
                <a:spcPct val="90000"/>
              </a:lnSpc>
            </a:pPr>
            <a:endParaRPr lang="en-US"/>
          </a:p>
        </p:txBody>
      </p:sp>
    </p:spTree>
    <p:extLst>
      <p:ext uri="{BB962C8B-B14F-4D97-AF65-F5344CB8AC3E}">
        <p14:creationId xmlns:p14="http://schemas.microsoft.com/office/powerpoint/2010/main" val="21875607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0D69E-51D4-45C4-8131-D6166F0A625A}"/>
              </a:ext>
            </a:extLst>
          </p:cNvPr>
          <p:cNvSpPr>
            <a:spLocks noGrp="1"/>
          </p:cNvSpPr>
          <p:nvPr>
            <p:ph type="title"/>
          </p:nvPr>
        </p:nvSpPr>
        <p:spPr/>
        <p:txBody>
          <a:bodyPr/>
          <a:lstStyle/>
          <a:p>
            <a:r>
              <a:rPr lang="en-US" sz="4000" b="1"/>
              <a:t>MORNING Meetings</a:t>
            </a:r>
          </a:p>
        </p:txBody>
      </p:sp>
      <p:sp>
        <p:nvSpPr>
          <p:cNvPr id="4" name="Text Placeholder 3">
            <a:extLst>
              <a:ext uri="{FF2B5EF4-FFF2-40B4-BE49-F238E27FC236}">
                <a16:creationId xmlns:a16="http://schemas.microsoft.com/office/drawing/2014/main" id="{18C4E80B-12C4-421E-97C5-D054F25BB1D0}"/>
              </a:ext>
            </a:extLst>
          </p:cNvPr>
          <p:cNvSpPr>
            <a:spLocks noGrp="1"/>
          </p:cNvSpPr>
          <p:nvPr>
            <p:ph type="body" sz="half" idx="2"/>
          </p:nvPr>
        </p:nvSpPr>
        <p:spPr>
          <a:xfrm>
            <a:off x="1182714" y="2044594"/>
            <a:ext cx="3584003" cy="3762294"/>
          </a:xfrm>
        </p:spPr>
        <p:txBody>
          <a:bodyPr vert="horz" lIns="91440" tIns="45720" rIns="91440" bIns="45720" rtlCol="0" anchor="t">
            <a:normAutofit/>
          </a:bodyPr>
          <a:lstStyle/>
          <a:p>
            <a:r>
              <a:rPr lang="en-US" sz="2800" dirty="0">
                <a:solidFill>
                  <a:srgbClr val="000000"/>
                </a:solidFill>
              </a:rPr>
              <a:t>A tool for building Classroom Relationships</a:t>
            </a:r>
          </a:p>
          <a:p>
            <a:r>
              <a:rPr lang="en-US" sz="1800" dirty="0">
                <a:ea typeface="+mn-lt"/>
                <a:cs typeface="+mn-lt"/>
              </a:rPr>
              <a:t>Northeast Foundation for Children, 2009</a:t>
            </a:r>
            <a:endParaRPr lang="en-US" sz="1800">
              <a:ea typeface="+mn-lt"/>
              <a:cs typeface="+mn-lt"/>
            </a:endParaRPr>
          </a:p>
        </p:txBody>
      </p:sp>
      <p:graphicFrame>
        <p:nvGraphicFramePr>
          <p:cNvPr id="5" name="Diagram 5">
            <a:extLst>
              <a:ext uri="{FF2B5EF4-FFF2-40B4-BE49-F238E27FC236}">
                <a16:creationId xmlns:a16="http://schemas.microsoft.com/office/drawing/2014/main" id="{C5849E91-E76A-4C54-A9F2-AAD7D1969664}"/>
              </a:ext>
            </a:extLst>
          </p:cNvPr>
          <p:cNvGraphicFramePr/>
          <p:nvPr>
            <p:extLst>
              <p:ext uri="{D42A27DB-BD31-4B8C-83A1-F6EECF244321}">
                <p14:modId xmlns:p14="http://schemas.microsoft.com/office/powerpoint/2010/main" val="2405970843"/>
              </p:ext>
            </p:extLst>
          </p:nvPr>
        </p:nvGraphicFramePr>
        <p:xfrm>
          <a:off x="5494730" y="132112"/>
          <a:ext cx="6465431" cy="66550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94673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8">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2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94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E5CB68-3ECC-4709-91CF-A6A7806140E4}"/>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5000" dirty="0">
                <a:solidFill>
                  <a:srgbClr val="FFFFFF"/>
                </a:solidFill>
              </a:rPr>
              <a:t>Morning meeting:</a:t>
            </a:r>
            <a:br>
              <a:rPr lang="en-US" sz="5000" dirty="0">
                <a:solidFill>
                  <a:srgbClr val="FFFFFF"/>
                </a:solidFill>
              </a:rPr>
            </a:br>
            <a:r>
              <a:rPr lang="en-US" sz="5000" dirty="0">
                <a:solidFill>
                  <a:srgbClr val="FFFFFF"/>
                </a:solidFill>
              </a:rPr>
              <a:t>How does it work?</a:t>
            </a:r>
          </a:p>
        </p:txBody>
      </p:sp>
      <p:pic>
        <p:nvPicPr>
          <p:cNvPr id="5" name="Picture 5" descr="A close up of furniture&#10;&#10;Description generated with high confidence">
            <a:extLst>
              <a:ext uri="{FF2B5EF4-FFF2-40B4-BE49-F238E27FC236}">
                <a16:creationId xmlns:a16="http://schemas.microsoft.com/office/drawing/2014/main" id="{4525459C-4F7C-48D3-BBB5-7D02D14496B1}"/>
              </a:ext>
            </a:extLst>
          </p:cNvPr>
          <p:cNvPicPr>
            <a:picLocks noGrp="1" noChangeAspect="1"/>
          </p:cNvPicPr>
          <p:nvPr>
            <p:ph idx="1"/>
          </p:nvPr>
        </p:nvPicPr>
        <p:blipFill rotWithShape="1">
          <a:blip r:embed="rId2"/>
          <a:srcRect r="1618" b="-1"/>
          <a:stretch/>
        </p:blipFill>
        <p:spPr>
          <a:xfrm>
            <a:off x="327547" y="321733"/>
            <a:ext cx="7058306" cy="4107392"/>
          </a:xfrm>
          <a:prstGeom prst="rect">
            <a:avLst/>
          </a:prstGeom>
        </p:spPr>
      </p:pic>
      <p:sp>
        <p:nvSpPr>
          <p:cNvPr id="23" name="Rectangle 2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5">
            <a:extLst>
              <a:ext uri="{FF2B5EF4-FFF2-40B4-BE49-F238E27FC236}">
                <a16:creationId xmlns:a16="http://schemas.microsoft.com/office/drawing/2014/main" id="{DDE0B7D2-5510-42B3-AB65-3A3F49C33939}"/>
              </a:ext>
            </a:extLst>
          </p:cNvPr>
          <p:cNvGraphicFramePr/>
          <p:nvPr>
            <p:extLst>
              <p:ext uri="{D42A27DB-BD31-4B8C-83A1-F6EECF244321}">
                <p14:modId xmlns:p14="http://schemas.microsoft.com/office/powerpoint/2010/main" val="591715769"/>
              </p:ext>
            </p:extLst>
          </p:nvPr>
        </p:nvGraphicFramePr>
        <p:xfrm>
          <a:off x="8029319" y="917725"/>
          <a:ext cx="3424739" cy="4852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16775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0052AFA8-8863-4BAA-808D-C716FDCF3A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BFFEF50-F62B-4A59-B82B-698063A05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7BB089-362A-4439-8D03-03DB5EDFDF03}"/>
              </a:ext>
            </a:extLst>
          </p:cNvPr>
          <p:cNvSpPr>
            <a:spLocks noGrp="1"/>
          </p:cNvSpPr>
          <p:nvPr>
            <p:ph type="title"/>
          </p:nvPr>
        </p:nvSpPr>
        <p:spPr>
          <a:xfrm>
            <a:off x="1024129" y="585216"/>
            <a:ext cx="3779085" cy="1499616"/>
          </a:xfrm>
        </p:spPr>
        <p:txBody>
          <a:bodyPr vert="horz" lIns="91440" tIns="45720" rIns="91440" bIns="45720" rtlCol="0" anchor="ctr">
            <a:normAutofit/>
          </a:bodyPr>
          <a:lstStyle/>
          <a:p>
            <a:r>
              <a:rPr lang="en-US" sz="5000">
                <a:solidFill>
                  <a:srgbClr val="FFFFFF"/>
                </a:solidFill>
              </a:rPr>
              <a:t>From the CRIOP</a:t>
            </a:r>
          </a:p>
        </p:txBody>
      </p:sp>
      <p:cxnSp>
        <p:nvCxnSpPr>
          <p:cNvPr id="14" name="Straight Connector 13">
            <a:extLst>
              <a:ext uri="{FF2B5EF4-FFF2-40B4-BE49-F238E27FC236}">
                <a16:creationId xmlns:a16="http://schemas.microsoft.com/office/drawing/2014/main" id="{292DDE2F-7DF3-4271-BED6-7504CAD2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D79496C-9B33-45AB-90D5-342B5619F02E}"/>
              </a:ext>
            </a:extLst>
          </p:cNvPr>
          <p:cNvSpPr>
            <a:spLocks noGrp="1"/>
          </p:cNvSpPr>
          <p:nvPr>
            <p:ph type="body" sz="half" idx="2"/>
          </p:nvPr>
        </p:nvSpPr>
        <p:spPr>
          <a:xfrm>
            <a:off x="1024129" y="2286000"/>
            <a:ext cx="4049446" cy="3931920"/>
          </a:xfrm>
        </p:spPr>
        <p:txBody>
          <a:bodyPr vert="horz" lIns="45720" tIns="45720" rIns="45720" bIns="45720" rtlCol="0" anchor="t">
            <a:normAutofit/>
          </a:bodyPr>
          <a:lstStyle/>
          <a:p>
            <a:pPr>
              <a:lnSpc>
                <a:spcPct val="90000"/>
              </a:lnSpc>
            </a:pPr>
            <a:r>
              <a:rPr lang="en-US" sz="2400" dirty="0">
                <a:solidFill>
                  <a:srgbClr val="FFFFFF"/>
                </a:solidFill>
              </a:rPr>
              <a:t>Element: Classroom Relationships</a:t>
            </a:r>
          </a:p>
          <a:p>
            <a:pPr marL="91440" indent="-91440">
              <a:lnSpc>
                <a:spcPct val="90000"/>
              </a:lnSpc>
              <a:spcBef>
                <a:spcPts val="1200"/>
              </a:spcBef>
              <a:buChar char="•"/>
            </a:pPr>
            <a:r>
              <a:rPr lang="en-US" sz="2200" dirty="0">
                <a:solidFill>
                  <a:srgbClr val="FFFFFF"/>
                </a:solidFill>
              </a:rPr>
              <a:t>Indicator: The teacher creates a learning atmosphere that engenders respect for one another and toward diverse populations</a:t>
            </a:r>
          </a:p>
          <a:p>
            <a:pPr marL="91440" indent="-91440">
              <a:lnSpc>
                <a:spcPct val="90000"/>
              </a:lnSpc>
              <a:spcBef>
                <a:spcPts val="1200"/>
              </a:spcBef>
              <a:buChar char="•"/>
            </a:pPr>
            <a:endParaRPr lang="en-US">
              <a:solidFill>
                <a:srgbClr val="FFFFFF"/>
              </a:solidFill>
            </a:endParaRPr>
          </a:p>
          <a:p>
            <a:pPr>
              <a:lnSpc>
                <a:spcPct val="90000"/>
              </a:lnSpc>
            </a:pPr>
            <a:endParaRPr lang="en-US">
              <a:solidFill>
                <a:srgbClr val="FFFFFF"/>
              </a:solidFill>
            </a:endParaRPr>
          </a:p>
        </p:txBody>
      </p:sp>
      <p:pic>
        <p:nvPicPr>
          <p:cNvPr id="5" name="Picture 5">
            <a:extLst>
              <a:ext uri="{FF2B5EF4-FFF2-40B4-BE49-F238E27FC236}">
                <a16:creationId xmlns:a16="http://schemas.microsoft.com/office/drawing/2014/main" id="{BF909118-871D-4ED1-A18E-99B50B07C07E}"/>
              </a:ext>
            </a:extLst>
          </p:cNvPr>
          <p:cNvPicPr>
            <a:picLocks noGrp="1" noChangeAspect="1"/>
          </p:cNvPicPr>
          <p:nvPr>
            <p:ph idx="1"/>
          </p:nvPr>
        </p:nvPicPr>
        <p:blipFill>
          <a:blip r:embed="rId2"/>
          <a:stretch>
            <a:fillRect/>
          </a:stretch>
        </p:blipFill>
        <p:spPr>
          <a:xfrm>
            <a:off x="6096000" y="1819503"/>
            <a:ext cx="5455921" cy="3218993"/>
          </a:xfrm>
          <a:prstGeom prst="rect">
            <a:avLst/>
          </a:prstGeom>
        </p:spPr>
      </p:pic>
    </p:spTree>
    <p:extLst>
      <p:ext uri="{BB962C8B-B14F-4D97-AF65-F5344CB8AC3E}">
        <p14:creationId xmlns:p14="http://schemas.microsoft.com/office/powerpoint/2010/main" val="19175903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328F32-28AC-4631-8E31-26060E071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0EED69-37F9-4D27-969D-C22C5A919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21CB76-4C99-43ED-B06F-4FECC4A819E9}"/>
              </a:ext>
            </a:extLst>
          </p:cNvPr>
          <p:cNvSpPr>
            <a:spLocks noGrp="1"/>
          </p:cNvSpPr>
          <p:nvPr>
            <p:ph type="title"/>
          </p:nvPr>
        </p:nvSpPr>
        <p:spPr>
          <a:xfrm>
            <a:off x="7907122" y="643467"/>
            <a:ext cx="3931082" cy="5571066"/>
          </a:xfrm>
        </p:spPr>
        <p:txBody>
          <a:bodyPr>
            <a:normAutofit/>
          </a:bodyPr>
          <a:lstStyle/>
          <a:p>
            <a:r>
              <a:rPr lang="en-US" sz="4600" b="1">
                <a:solidFill>
                  <a:srgbClr val="FFFFFF"/>
                </a:solidFill>
                <a:latin typeface="Arial Black" panose="020B0A04020102020204" pitchFamily="34" charset="0"/>
              </a:rPr>
              <a:t>US School Culture</a:t>
            </a:r>
          </a:p>
        </p:txBody>
      </p:sp>
      <p:graphicFrame>
        <p:nvGraphicFramePr>
          <p:cNvPr id="5" name="Content Placeholder 2">
            <a:extLst>
              <a:ext uri="{FF2B5EF4-FFF2-40B4-BE49-F238E27FC236}">
                <a16:creationId xmlns:a16="http://schemas.microsoft.com/office/drawing/2014/main" id="{0F970E53-C030-4DEE-B86E-644D602623E9}"/>
              </a:ext>
            </a:extLst>
          </p:cNvPr>
          <p:cNvGraphicFramePr>
            <a:graphicFrameLocks noGrp="1"/>
          </p:cNvGraphicFramePr>
          <p:nvPr>
            <p:ph idx="1"/>
            <p:extLst>
              <p:ext uri="{D42A27DB-BD31-4B8C-83A1-F6EECF244321}">
                <p14:modId xmlns:p14="http://schemas.microsoft.com/office/powerpoint/2010/main" val="3968275416"/>
              </p:ext>
            </p:extLst>
          </p:nvPr>
        </p:nvGraphicFramePr>
        <p:xfrm>
          <a:off x="423023" y="416019"/>
          <a:ext cx="6742578" cy="60852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9455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BF2ABC8-4FD6-4B60-92A7-BB3BEE3C1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D0F9AF-7EB0-4BAC-A228-3DC416BAA537}"/>
              </a:ext>
            </a:extLst>
          </p:cNvPr>
          <p:cNvSpPr>
            <a:spLocks noGrp="1"/>
          </p:cNvSpPr>
          <p:nvPr>
            <p:ph type="title"/>
          </p:nvPr>
        </p:nvSpPr>
        <p:spPr>
          <a:xfrm>
            <a:off x="898868" y="585216"/>
            <a:ext cx="8456682" cy="1499616"/>
          </a:xfrm>
        </p:spPr>
        <p:txBody>
          <a:bodyPr>
            <a:normAutofit/>
          </a:bodyPr>
          <a:lstStyle/>
          <a:p>
            <a:r>
              <a:rPr lang="en-US" dirty="0"/>
              <a:t>What if your ELs’ prior education …</a:t>
            </a:r>
          </a:p>
        </p:txBody>
      </p:sp>
      <p:cxnSp>
        <p:nvCxnSpPr>
          <p:cNvPr id="10" name="Straight Connector 9">
            <a:extLst>
              <a:ext uri="{FF2B5EF4-FFF2-40B4-BE49-F238E27FC236}">
                <a16:creationId xmlns:a16="http://schemas.microsoft.com/office/drawing/2014/main" id="{DCD479D3-536C-4161-A6F8-813D30719B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4698540-F840-4993-979A-5B06D7DE01A5}"/>
              </a:ext>
            </a:extLst>
          </p:cNvPr>
          <p:cNvSpPr txBox="1"/>
          <p:nvPr/>
        </p:nvSpPr>
        <p:spPr>
          <a:xfrm>
            <a:off x="9703496" y="643003"/>
            <a:ext cx="2064707"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latin typeface="TW Cen MT"/>
              </a:rPr>
              <a:t>Your Task: </a:t>
            </a:r>
            <a:r>
              <a:rPr lang="en-US" sz="2200" dirty="0">
                <a:latin typeface="TW Cen MT"/>
              </a:rPr>
              <a:t>Identify challenges these students would face in your classroom and  ways you can help support them. </a:t>
            </a:r>
            <a:endParaRPr lang="en-US" sz="2200" dirty="0"/>
          </a:p>
        </p:txBody>
      </p:sp>
      <p:graphicFrame>
        <p:nvGraphicFramePr>
          <p:cNvPr id="5" name="Diagram 5">
            <a:extLst>
              <a:ext uri="{FF2B5EF4-FFF2-40B4-BE49-F238E27FC236}">
                <a16:creationId xmlns:a16="http://schemas.microsoft.com/office/drawing/2014/main" id="{F213482D-C719-49EE-9257-4E27AE7EB0F6}"/>
              </a:ext>
            </a:extLst>
          </p:cNvPr>
          <p:cNvGraphicFramePr/>
          <p:nvPr>
            <p:extLst>
              <p:ext uri="{D42A27DB-BD31-4B8C-83A1-F6EECF244321}">
                <p14:modId xmlns:p14="http://schemas.microsoft.com/office/powerpoint/2010/main" val="2918024619"/>
              </p:ext>
            </p:extLst>
          </p:nvPr>
        </p:nvGraphicFramePr>
        <p:xfrm>
          <a:off x="533526" y="1972850"/>
          <a:ext cx="8822023" cy="4754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1445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A9124-6585-431F-9EE8-98C023739336}"/>
              </a:ext>
            </a:extLst>
          </p:cNvPr>
          <p:cNvSpPr>
            <a:spLocks noGrp="1"/>
          </p:cNvSpPr>
          <p:nvPr>
            <p:ph type="title"/>
          </p:nvPr>
        </p:nvSpPr>
        <p:spPr>
          <a:xfrm>
            <a:off x="1024128" y="585216"/>
            <a:ext cx="10189798" cy="1499616"/>
          </a:xfrm>
        </p:spPr>
        <p:txBody>
          <a:bodyPr>
            <a:normAutofit/>
          </a:bodyPr>
          <a:lstStyle/>
          <a:p>
            <a:r>
              <a:rPr lang="en-US" dirty="0">
                <a:latin typeface="Arial"/>
                <a:cs typeface="Arial"/>
              </a:rPr>
              <a:t>Cultural Support for ELs</a:t>
            </a:r>
          </a:p>
        </p:txBody>
      </p:sp>
      <p:graphicFrame>
        <p:nvGraphicFramePr>
          <p:cNvPr id="5" name="Content Placeholder 2">
            <a:extLst>
              <a:ext uri="{FF2B5EF4-FFF2-40B4-BE49-F238E27FC236}">
                <a16:creationId xmlns:a16="http://schemas.microsoft.com/office/drawing/2014/main" id="{01534775-AB26-4785-8E4C-7D492B4FDA97}"/>
              </a:ext>
            </a:extLst>
          </p:cNvPr>
          <p:cNvGraphicFramePr>
            <a:graphicFrameLocks noGrp="1"/>
          </p:cNvGraphicFramePr>
          <p:nvPr>
            <p:ph idx="1"/>
            <p:extLst>
              <p:ext uri="{D42A27DB-BD31-4B8C-83A1-F6EECF244321}">
                <p14:modId xmlns:p14="http://schemas.microsoft.com/office/powerpoint/2010/main" val="3958043251"/>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80131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05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09DF91-3175-4FD0-8F4A-3586F209A66B}"/>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5000" dirty="0">
                <a:solidFill>
                  <a:srgbClr val="FFFFFF"/>
                </a:solidFill>
              </a:rPr>
              <a:t>Family </a:t>
            </a:r>
            <a:r>
              <a:rPr lang="en-US" sz="5000">
                <a:solidFill>
                  <a:srgbClr val="FFFFFF"/>
                </a:solidFill>
              </a:rPr>
              <a:t>Artifacts</a:t>
            </a:r>
            <a:r>
              <a:rPr lang="en-US" sz="5000" dirty="0">
                <a:solidFill>
                  <a:srgbClr val="FFFFFF"/>
                </a:solidFill>
              </a:rPr>
              <a:t>: Whose is it?</a:t>
            </a:r>
          </a:p>
        </p:txBody>
      </p:sp>
      <p:pic>
        <p:nvPicPr>
          <p:cNvPr id="9" name="Picture 9" descr="A clock on a table&#10;&#10;Description generated with high confidence">
            <a:extLst>
              <a:ext uri="{FF2B5EF4-FFF2-40B4-BE49-F238E27FC236}">
                <a16:creationId xmlns:a16="http://schemas.microsoft.com/office/drawing/2014/main" id="{187C48B1-73EE-46DA-907D-950683BC0C2D}"/>
              </a:ext>
            </a:extLst>
          </p:cNvPr>
          <p:cNvPicPr>
            <a:picLocks noGrp="1" noChangeAspect="1"/>
          </p:cNvPicPr>
          <p:nvPr>
            <p:ph idx="1"/>
          </p:nvPr>
        </p:nvPicPr>
        <p:blipFill rotWithShape="1">
          <a:blip r:embed="rId2"/>
          <a:srcRect t="4872" r="1" b="2021"/>
          <a:stretch/>
        </p:blipFill>
        <p:spPr>
          <a:xfrm>
            <a:off x="327547" y="321733"/>
            <a:ext cx="7058306" cy="4107392"/>
          </a:xfrm>
          <a:prstGeom prst="rect">
            <a:avLst/>
          </a:prstGeom>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D2CF4C3-B2D1-4F87-BF9D-EBDA85732FD7}"/>
              </a:ext>
            </a:extLst>
          </p:cNvPr>
          <p:cNvSpPr>
            <a:spLocks noGrp="1"/>
          </p:cNvSpPr>
          <p:nvPr>
            <p:ph type="body" sz="half" idx="2"/>
          </p:nvPr>
        </p:nvSpPr>
        <p:spPr>
          <a:xfrm>
            <a:off x="7789237" y="688082"/>
            <a:ext cx="3894464" cy="5311648"/>
          </a:xfrm>
        </p:spPr>
        <p:txBody>
          <a:bodyPr vert="horz" lIns="45720" tIns="45720" rIns="45720" bIns="45720" rtlCol="0" anchor="ctr">
            <a:normAutofit/>
          </a:bodyPr>
          <a:lstStyle/>
          <a:p>
            <a:pPr marL="342900" indent="-342900">
              <a:lnSpc>
                <a:spcPct val="90000"/>
              </a:lnSpc>
              <a:buAutoNum type="arabicPeriod"/>
            </a:pPr>
            <a:r>
              <a:rPr lang="en-US" sz="2400" dirty="0">
                <a:solidFill>
                  <a:srgbClr val="FFFFFF"/>
                </a:solidFill>
              </a:rPr>
              <a:t>Select a timer for your group. </a:t>
            </a:r>
            <a:endParaRPr lang="en-US" sz="2400">
              <a:solidFill>
                <a:srgbClr val="000000"/>
              </a:solidFill>
            </a:endParaRPr>
          </a:p>
          <a:p>
            <a:pPr marL="342900" indent="-342900">
              <a:lnSpc>
                <a:spcPct val="90000"/>
              </a:lnSpc>
              <a:buAutoNum type="arabicPeriod"/>
            </a:pPr>
            <a:r>
              <a:rPr lang="en-US" sz="2400" dirty="0">
                <a:solidFill>
                  <a:srgbClr val="FFFFFF"/>
                </a:solidFill>
              </a:rPr>
              <a:t>The person to the right of the timer spends 1 minute telling about their family artifact. Do not interrupt! </a:t>
            </a:r>
            <a:endParaRPr lang="en-US" sz="2400">
              <a:solidFill>
                <a:srgbClr val="000000"/>
              </a:solidFill>
            </a:endParaRPr>
          </a:p>
          <a:p>
            <a:pPr marL="342900" indent="-342900">
              <a:lnSpc>
                <a:spcPct val="90000"/>
              </a:lnSpc>
              <a:buAutoNum type="arabicPeriod"/>
            </a:pPr>
            <a:r>
              <a:rPr lang="en-US" sz="2400" dirty="0">
                <a:solidFill>
                  <a:srgbClr val="FFFFFF"/>
                </a:solidFill>
              </a:rPr>
              <a:t>Then group members spend 2 minutes asking questions to learn more.</a:t>
            </a:r>
            <a:endParaRPr lang="en-US" sz="2400">
              <a:solidFill>
                <a:srgbClr val="000000"/>
              </a:solidFill>
            </a:endParaRPr>
          </a:p>
          <a:p>
            <a:pPr marL="342900" indent="-342900">
              <a:lnSpc>
                <a:spcPct val="90000"/>
              </a:lnSpc>
              <a:buAutoNum type="arabicPeriod"/>
            </a:pPr>
            <a:r>
              <a:rPr lang="en-US" sz="2400" dirty="0">
                <a:solidFill>
                  <a:srgbClr val="FFFFFF"/>
                </a:solidFill>
              </a:rPr>
              <a:t>Repeat for each group member.</a:t>
            </a:r>
          </a:p>
        </p:txBody>
      </p:sp>
    </p:spTree>
    <p:extLst>
      <p:ext uri="{BB962C8B-B14F-4D97-AF65-F5344CB8AC3E}">
        <p14:creationId xmlns:p14="http://schemas.microsoft.com/office/powerpoint/2010/main" val="13651689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a flower&#10;&#10;Description generated with high confidence">
            <a:extLst>
              <a:ext uri="{FF2B5EF4-FFF2-40B4-BE49-F238E27FC236}">
                <a16:creationId xmlns:a16="http://schemas.microsoft.com/office/drawing/2014/main" id="{310BC92F-3F3C-4072-88DE-447DFEE9A9E6}"/>
              </a:ext>
            </a:extLst>
          </p:cNvPr>
          <p:cNvPicPr>
            <a:picLocks noGrp="1" noChangeAspect="1"/>
          </p:cNvPicPr>
          <p:nvPr>
            <p:ph idx="4294967295"/>
          </p:nvPr>
        </p:nvPicPr>
        <p:blipFill>
          <a:blip r:embed="rId2"/>
          <a:stretch>
            <a:fillRect/>
          </a:stretch>
        </p:blipFill>
        <p:spPr>
          <a:xfrm>
            <a:off x="0" y="138113"/>
            <a:ext cx="3646488" cy="3297237"/>
          </a:xfrm>
          <a:prstGeom prst="rect">
            <a:avLst/>
          </a:prstGeom>
        </p:spPr>
      </p:pic>
      <p:pic>
        <p:nvPicPr>
          <p:cNvPr id="3" name="Picture 4" descr="A close up of a sign&#10;&#10;Description generated with very high confidence">
            <a:extLst>
              <a:ext uri="{FF2B5EF4-FFF2-40B4-BE49-F238E27FC236}">
                <a16:creationId xmlns:a16="http://schemas.microsoft.com/office/drawing/2014/main" id="{102485CA-92DD-415F-AF5C-9A793822B84A}"/>
              </a:ext>
            </a:extLst>
          </p:cNvPr>
          <p:cNvPicPr>
            <a:picLocks noChangeAspect="1"/>
          </p:cNvPicPr>
          <p:nvPr/>
        </p:nvPicPr>
        <p:blipFill>
          <a:blip r:embed="rId3"/>
          <a:stretch>
            <a:fillRect/>
          </a:stretch>
        </p:blipFill>
        <p:spPr>
          <a:xfrm>
            <a:off x="4490358" y="2041"/>
            <a:ext cx="3061606" cy="3071132"/>
          </a:xfrm>
          <a:prstGeom prst="rect">
            <a:avLst/>
          </a:prstGeom>
        </p:spPr>
      </p:pic>
      <p:pic>
        <p:nvPicPr>
          <p:cNvPr id="6" name="Picture 6" descr="A picture containing text, indoor, photo&#10;&#10;Description generated with high confidence">
            <a:extLst>
              <a:ext uri="{FF2B5EF4-FFF2-40B4-BE49-F238E27FC236}">
                <a16:creationId xmlns:a16="http://schemas.microsoft.com/office/drawing/2014/main" id="{4D075CD2-640E-4CBF-8F63-5BD7887EE6BA}"/>
              </a:ext>
            </a:extLst>
          </p:cNvPr>
          <p:cNvPicPr>
            <a:picLocks noChangeAspect="1"/>
          </p:cNvPicPr>
          <p:nvPr/>
        </p:nvPicPr>
        <p:blipFill>
          <a:blip r:embed="rId4"/>
          <a:stretch>
            <a:fillRect/>
          </a:stretch>
        </p:blipFill>
        <p:spPr>
          <a:xfrm>
            <a:off x="356508" y="3505171"/>
            <a:ext cx="2743200" cy="3358299"/>
          </a:xfrm>
          <a:prstGeom prst="rect">
            <a:avLst/>
          </a:prstGeom>
        </p:spPr>
      </p:pic>
      <p:pic>
        <p:nvPicPr>
          <p:cNvPr id="10" name="Picture 10" descr="A picture containing text, indoor&#10;&#10;Description generated with high confidence">
            <a:extLst>
              <a:ext uri="{FF2B5EF4-FFF2-40B4-BE49-F238E27FC236}">
                <a16:creationId xmlns:a16="http://schemas.microsoft.com/office/drawing/2014/main" id="{1330CA29-13E9-49A3-B18A-5F140BE07BF2}"/>
              </a:ext>
            </a:extLst>
          </p:cNvPr>
          <p:cNvPicPr>
            <a:picLocks noChangeAspect="1"/>
          </p:cNvPicPr>
          <p:nvPr/>
        </p:nvPicPr>
        <p:blipFill>
          <a:blip r:embed="rId5"/>
          <a:stretch>
            <a:fillRect/>
          </a:stretch>
        </p:blipFill>
        <p:spPr>
          <a:xfrm>
            <a:off x="4016830" y="3138772"/>
            <a:ext cx="3573235" cy="3723706"/>
          </a:xfrm>
          <a:prstGeom prst="rect">
            <a:avLst/>
          </a:prstGeom>
        </p:spPr>
      </p:pic>
      <p:pic>
        <p:nvPicPr>
          <p:cNvPr id="12" name="Picture 12" descr="A picture containing text&#10;&#10;Description generated with high confidence">
            <a:extLst>
              <a:ext uri="{FF2B5EF4-FFF2-40B4-BE49-F238E27FC236}">
                <a16:creationId xmlns:a16="http://schemas.microsoft.com/office/drawing/2014/main" id="{20EC756D-EC35-44C6-9FF3-C7A86E568199}"/>
              </a:ext>
            </a:extLst>
          </p:cNvPr>
          <p:cNvPicPr>
            <a:picLocks noChangeAspect="1"/>
          </p:cNvPicPr>
          <p:nvPr/>
        </p:nvPicPr>
        <p:blipFill>
          <a:blip r:embed="rId6"/>
          <a:stretch>
            <a:fillRect/>
          </a:stretch>
        </p:blipFill>
        <p:spPr>
          <a:xfrm>
            <a:off x="8490857" y="140834"/>
            <a:ext cx="3184071" cy="2589440"/>
          </a:xfrm>
          <a:prstGeom prst="rect">
            <a:avLst/>
          </a:prstGeom>
        </p:spPr>
      </p:pic>
      <p:pic>
        <p:nvPicPr>
          <p:cNvPr id="16" name="Picture 16" descr="A group of men posing for a picture&#10;&#10;Description generated with very high confidence">
            <a:extLst>
              <a:ext uri="{FF2B5EF4-FFF2-40B4-BE49-F238E27FC236}">
                <a16:creationId xmlns:a16="http://schemas.microsoft.com/office/drawing/2014/main" id="{5D50033F-5700-46D6-B0E2-3A7AFE9B9998}"/>
              </a:ext>
            </a:extLst>
          </p:cNvPr>
          <p:cNvPicPr>
            <a:picLocks noChangeAspect="1"/>
          </p:cNvPicPr>
          <p:nvPr/>
        </p:nvPicPr>
        <p:blipFill>
          <a:blip r:embed="rId7"/>
          <a:stretch>
            <a:fillRect/>
          </a:stretch>
        </p:blipFill>
        <p:spPr>
          <a:xfrm>
            <a:off x="8980715" y="2898322"/>
            <a:ext cx="3034392" cy="3864428"/>
          </a:xfrm>
          <a:prstGeom prst="rect">
            <a:avLst/>
          </a:prstGeom>
        </p:spPr>
      </p:pic>
    </p:spTree>
    <p:extLst>
      <p:ext uri="{BB962C8B-B14F-4D97-AF65-F5344CB8AC3E}">
        <p14:creationId xmlns:p14="http://schemas.microsoft.com/office/powerpoint/2010/main" val="779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2767" y="609600"/>
            <a:ext cx="11376847" cy="5562600"/>
          </a:xfrm>
        </p:spPr>
      </p:pic>
    </p:spTree>
    <p:extLst>
      <p:ext uri="{BB962C8B-B14F-4D97-AF65-F5344CB8AC3E}">
        <p14:creationId xmlns:p14="http://schemas.microsoft.com/office/powerpoint/2010/main" val="5038204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E76A6-83EA-4011-BD24-D16BBEC62E84}"/>
              </a:ext>
            </a:extLst>
          </p:cNvPr>
          <p:cNvSpPr>
            <a:spLocks noGrp="1"/>
          </p:cNvSpPr>
          <p:nvPr>
            <p:ph type="title"/>
          </p:nvPr>
        </p:nvSpPr>
        <p:spPr/>
        <p:txBody>
          <a:bodyPr/>
          <a:lstStyle/>
          <a:p>
            <a:r>
              <a:rPr lang="en-US" dirty="0"/>
              <a:t>Learning about families: Three levels</a:t>
            </a:r>
          </a:p>
        </p:txBody>
      </p:sp>
      <p:graphicFrame>
        <p:nvGraphicFramePr>
          <p:cNvPr id="14" name="Diagram 14">
            <a:extLst>
              <a:ext uri="{FF2B5EF4-FFF2-40B4-BE49-F238E27FC236}">
                <a16:creationId xmlns:a16="http://schemas.microsoft.com/office/drawing/2014/main" id="{42431A73-95F5-4D19-A091-F474653609CC}"/>
              </a:ext>
            </a:extLst>
          </p:cNvPr>
          <p:cNvGraphicFramePr>
            <a:graphicFrameLocks noGrp="1"/>
          </p:cNvGraphicFramePr>
          <p:nvPr>
            <p:ph idx="1"/>
          </p:nvPr>
        </p:nvGraphicFramePr>
        <p:xfrm>
          <a:off x="302044" y="1751264"/>
          <a:ext cx="11431419" cy="4931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72853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8">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2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23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9757B0-E823-4F0F-9E81-F864FB164134}"/>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b="1">
                <a:solidFill>
                  <a:srgbClr val="FFFFFF"/>
                </a:solidFill>
              </a:rPr>
              <a:t>Level 1: </a:t>
            </a:r>
            <a:r>
              <a:rPr lang="en-US" i="1">
                <a:solidFill>
                  <a:srgbClr val="FFFFFF"/>
                </a:solidFill>
              </a:rPr>
              <a:t>within-Classroom</a:t>
            </a:r>
          </a:p>
        </p:txBody>
      </p:sp>
      <p:pic>
        <p:nvPicPr>
          <p:cNvPr id="12" name="Picture 5" descr="A group of people in a room&#10;&#10;Description generated with very high confidence">
            <a:extLst>
              <a:ext uri="{FF2B5EF4-FFF2-40B4-BE49-F238E27FC236}">
                <a16:creationId xmlns:a16="http://schemas.microsoft.com/office/drawing/2014/main" id="{3DE24BD8-9E7A-48A6-96FB-47E25783600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9068" r="1" b="13343"/>
          <a:stretch/>
        </p:blipFill>
        <p:spPr>
          <a:xfrm>
            <a:off x="327547" y="321733"/>
            <a:ext cx="7058306" cy="4107392"/>
          </a:xfrm>
          <a:prstGeom prst="rect">
            <a:avLst/>
          </a:prstGeom>
        </p:spPr>
      </p:pic>
      <p:sp>
        <p:nvSpPr>
          <p:cNvPr id="18" name="Rectangle 2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72B149B9-1176-4420-93CE-9D069F1723A5}"/>
              </a:ext>
            </a:extLst>
          </p:cNvPr>
          <p:cNvSpPr>
            <a:spLocks noGrp="1"/>
          </p:cNvSpPr>
          <p:nvPr>
            <p:ph sz="half" idx="1"/>
          </p:nvPr>
        </p:nvSpPr>
        <p:spPr>
          <a:xfrm>
            <a:off x="8029319" y="917725"/>
            <a:ext cx="3424739" cy="4852362"/>
          </a:xfrm>
        </p:spPr>
        <p:txBody>
          <a:bodyPr vert="horz" lIns="45720" tIns="45720" rIns="45720" bIns="45720" rtlCol="0" anchor="ctr">
            <a:normAutofit/>
          </a:bodyPr>
          <a:lstStyle/>
          <a:p>
            <a:r>
              <a:rPr lang="en-US" sz="3200" dirty="0">
                <a:solidFill>
                  <a:srgbClr val="FFFFFF"/>
                </a:solidFill>
              </a:rPr>
              <a:t>Morning Meeting</a:t>
            </a:r>
          </a:p>
          <a:p>
            <a:endParaRPr lang="en-US">
              <a:solidFill>
                <a:srgbClr val="FFFFFF"/>
              </a:solidFill>
            </a:endParaRPr>
          </a:p>
        </p:txBody>
      </p:sp>
    </p:spTree>
    <p:extLst>
      <p:ext uri="{BB962C8B-B14F-4D97-AF65-F5344CB8AC3E}">
        <p14:creationId xmlns:p14="http://schemas.microsoft.com/office/powerpoint/2010/main" val="22812219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DAE8B-96F6-4A3E-84E5-4276E5AFC34B}"/>
              </a:ext>
            </a:extLst>
          </p:cNvPr>
          <p:cNvSpPr>
            <a:spLocks noGrp="1"/>
          </p:cNvSpPr>
          <p:nvPr>
            <p:ph type="title"/>
          </p:nvPr>
        </p:nvSpPr>
        <p:spPr>
          <a:xfrm>
            <a:off x="1024128" y="585216"/>
            <a:ext cx="10294332" cy="1499616"/>
          </a:xfrm>
        </p:spPr>
        <p:txBody>
          <a:bodyPr>
            <a:normAutofit/>
          </a:bodyPr>
          <a:lstStyle/>
          <a:p>
            <a:r>
              <a:rPr lang="en-US" b="1" dirty="0"/>
              <a:t>Morning Meeting: </a:t>
            </a:r>
            <a:r>
              <a:rPr lang="en-US" i="1" dirty="0"/>
              <a:t>Common structure</a:t>
            </a:r>
          </a:p>
        </p:txBody>
      </p:sp>
      <p:graphicFrame>
        <p:nvGraphicFramePr>
          <p:cNvPr id="7" name="Diagram 7">
            <a:extLst>
              <a:ext uri="{FF2B5EF4-FFF2-40B4-BE49-F238E27FC236}">
                <a16:creationId xmlns:a16="http://schemas.microsoft.com/office/drawing/2014/main" id="{122ADF56-93AE-483D-9A0C-404C7802B5AD}"/>
              </a:ext>
            </a:extLst>
          </p:cNvPr>
          <p:cNvGraphicFramePr/>
          <p:nvPr/>
        </p:nvGraphicFramePr>
        <p:xfrm>
          <a:off x="169364" y="1700696"/>
          <a:ext cx="11623965" cy="49399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52612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DAE8B-96F6-4A3E-84E5-4276E5AFC34B}"/>
              </a:ext>
            </a:extLst>
          </p:cNvPr>
          <p:cNvSpPr>
            <a:spLocks noGrp="1"/>
          </p:cNvSpPr>
          <p:nvPr>
            <p:ph type="title"/>
          </p:nvPr>
        </p:nvSpPr>
        <p:spPr>
          <a:xfrm>
            <a:off x="1024128" y="585216"/>
            <a:ext cx="10647724" cy="1499616"/>
          </a:xfrm>
        </p:spPr>
        <p:txBody>
          <a:bodyPr/>
          <a:lstStyle/>
          <a:p>
            <a:r>
              <a:rPr lang="en-US" b="1" dirty="0"/>
              <a:t>Morning Meeting:</a:t>
            </a:r>
            <a:r>
              <a:rPr lang="en-US" dirty="0"/>
              <a:t> </a:t>
            </a:r>
            <a:r>
              <a:rPr lang="en-US" i="1" dirty="0"/>
              <a:t>Integrating </a:t>
            </a:r>
            <a:r>
              <a:rPr lang="en-US" i="1" dirty="0" err="1"/>
              <a:t>criop</a:t>
            </a:r>
            <a:endParaRPr lang="en-US" i="1" dirty="0"/>
          </a:p>
        </p:txBody>
      </p:sp>
      <p:graphicFrame>
        <p:nvGraphicFramePr>
          <p:cNvPr id="4" name="Diagram 4">
            <a:extLst>
              <a:ext uri="{FF2B5EF4-FFF2-40B4-BE49-F238E27FC236}">
                <a16:creationId xmlns:a16="http://schemas.microsoft.com/office/drawing/2014/main" id="{11B64983-1F16-47EA-988A-DC47B9796957}"/>
              </a:ext>
            </a:extLst>
          </p:cNvPr>
          <p:cNvGraphicFramePr/>
          <p:nvPr/>
        </p:nvGraphicFramePr>
        <p:xfrm>
          <a:off x="474870" y="1876286"/>
          <a:ext cx="11330608" cy="49828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94433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7E946-251D-4318-ADF4-E241DFE264AB}"/>
              </a:ext>
            </a:extLst>
          </p:cNvPr>
          <p:cNvSpPr>
            <a:spLocks noGrp="1"/>
          </p:cNvSpPr>
          <p:nvPr>
            <p:ph type="title"/>
          </p:nvPr>
        </p:nvSpPr>
        <p:spPr>
          <a:xfrm>
            <a:off x="1024128" y="585216"/>
            <a:ext cx="8018272" cy="1499616"/>
          </a:xfrm>
        </p:spPr>
        <p:txBody>
          <a:bodyPr>
            <a:normAutofit/>
          </a:bodyPr>
          <a:lstStyle/>
          <a:p>
            <a:r>
              <a:rPr lang="en-US" b="1" dirty="0"/>
              <a:t>Greeting:</a:t>
            </a:r>
            <a:r>
              <a:rPr lang="en-US" dirty="0"/>
              <a:t> </a:t>
            </a:r>
            <a:r>
              <a:rPr lang="en-US" i="1" dirty="0">
                <a:solidFill>
                  <a:schemeClr val="tx1"/>
                </a:solidFill>
              </a:rPr>
              <a:t>techniques</a:t>
            </a:r>
            <a:r>
              <a:rPr lang="en-US" i="1" dirty="0"/>
              <a:t> to try</a:t>
            </a:r>
          </a:p>
        </p:txBody>
      </p:sp>
      <p:sp>
        <p:nvSpPr>
          <p:cNvPr id="3" name="Content Placeholder 2">
            <a:extLst>
              <a:ext uri="{FF2B5EF4-FFF2-40B4-BE49-F238E27FC236}">
                <a16:creationId xmlns:a16="http://schemas.microsoft.com/office/drawing/2014/main" id="{2AB14C32-DDC3-4B3D-9EAF-B8A3AEAF12A9}"/>
              </a:ext>
            </a:extLst>
          </p:cNvPr>
          <p:cNvSpPr>
            <a:spLocks noGrp="1"/>
          </p:cNvSpPr>
          <p:nvPr>
            <p:ph idx="1"/>
          </p:nvPr>
        </p:nvSpPr>
        <p:spPr>
          <a:xfrm>
            <a:off x="680269" y="1859541"/>
            <a:ext cx="10876261" cy="4797916"/>
          </a:xfrm>
        </p:spPr>
        <p:txBody>
          <a:bodyPr vert="horz" lIns="45720" tIns="45720" rIns="45720" bIns="45720" rtlCol="0" anchor="t">
            <a:noAutofit/>
          </a:bodyPr>
          <a:lstStyle/>
          <a:p>
            <a:r>
              <a:rPr lang="en-US" sz="2800" dirty="0"/>
              <a:t>Have students greet in their preferred language, or in the home language of someone else</a:t>
            </a:r>
          </a:p>
          <a:p>
            <a:r>
              <a:rPr lang="en-US" sz="2800" i="1" dirty="0"/>
              <a:t>Brown Bear </a:t>
            </a:r>
            <a:r>
              <a:rPr lang="en-US" sz="2800" dirty="0"/>
              <a:t>greeting</a:t>
            </a:r>
          </a:p>
          <a:p>
            <a:pPr marL="264795" lvl="1"/>
            <a:r>
              <a:rPr lang="en-US" sz="2400" i="1" dirty="0"/>
              <a:t>Kristen, Kristen</a:t>
            </a:r>
            <a:r>
              <a:rPr lang="en-US" sz="2400" dirty="0"/>
              <a:t> who do you see?  </a:t>
            </a:r>
          </a:p>
          <a:p>
            <a:pPr marL="264795" lvl="1"/>
            <a:r>
              <a:rPr lang="en-US" sz="2400" dirty="0"/>
              <a:t>I see </a:t>
            </a:r>
            <a:r>
              <a:rPr lang="en-US" sz="2400" i="1" dirty="0"/>
              <a:t>Susan</a:t>
            </a:r>
            <a:r>
              <a:rPr lang="en-US" sz="2400" dirty="0"/>
              <a:t> looking at me!</a:t>
            </a:r>
          </a:p>
          <a:p>
            <a:r>
              <a:rPr lang="en-US" sz="2800" dirty="0"/>
              <a:t>Toss a ball or </a:t>
            </a:r>
            <a:r>
              <a:rPr lang="en-US" sz="2800" dirty="0" err="1"/>
              <a:t>koosh</a:t>
            </a:r>
            <a:r>
              <a:rPr lang="en-US" sz="2800" dirty="0"/>
              <a:t> or beanbag to another child, who returns the greeting</a:t>
            </a:r>
          </a:p>
          <a:p>
            <a:r>
              <a:rPr lang="en-US" sz="2800" dirty="0"/>
              <a:t>Spiderweb</a:t>
            </a:r>
          </a:p>
          <a:p>
            <a:pPr marL="264795" lvl="1"/>
            <a:r>
              <a:rPr lang="en-US" sz="2400" dirty="0"/>
              <a:t>Pass a ball of yarn; each person holds the yarn in their hands, greets a child somewhere across the circle, and then passes the yarn to that person</a:t>
            </a:r>
          </a:p>
          <a:p>
            <a:r>
              <a:rPr lang="en-US" sz="2400" dirty="0"/>
              <a:t>More ideas </a:t>
            </a:r>
            <a:r>
              <a:rPr lang="en-US" sz="2000" dirty="0">
                <a:hlinkClick r:id="rId2"/>
              </a:rPr>
              <a:t>http://eflawrence.weebly.com/uploads/5/2/3/1/5231977/morning_meeting_greeting_book.doc.pdf</a:t>
            </a:r>
            <a:r>
              <a:rPr lang="en-US" sz="2000" dirty="0"/>
              <a:t> </a:t>
            </a:r>
          </a:p>
          <a:p>
            <a:pPr marL="264795" lvl="1"/>
            <a:endParaRPr lang="en-US" sz="1600"/>
          </a:p>
        </p:txBody>
      </p:sp>
    </p:spTree>
    <p:extLst>
      <p:ext uri="{BB962C8B-B14F-4D97-AF65-F5344CB8AC3E}">
        <p14:creationId xmlns:p14="http://schemas.microsoft.com/office/powerpoint/2010/main" val="8519478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28650D5-69C8-48FF-A0DB-A96CB52AB0D7}"/>
              </a:ext>
            </a:extLst>
          </p:cNvPr>
          <p:cNvSpPr>
            <a:spLocks noGrp="1"/>
          </p:cNvSpPr>
          <p:nvPr>
            <p:ph type="title"/>
          </p:nvPr>
        </p:nvSpPr>
        <p:spPr>
          <a:xfrm>
            <a:off x="1024128" y="585216"/>
            <a:ext cx="6342904" cy="1499616"/>
          </a:xfrm>
        </p:spPr>
        <p:txBody>
          <a:bodyPr vert="horz" lIns="91440" tIns="45720" rIns="91440" bIns="45720" rtlCol="0" anchor="ctr">
            <a:normAutofit/>
          </a:bodyPr>
          <a:lstStyle/>
          <a:p>
            <a:r>
              <a:rPr lang="en-US" sz="5000" b="1"/>
              <a:t>example: </a:t>
            </a:r>
            <a:br>
              <a:rPr lang="en-US" sz="5000" b="1" dirty="0"/>
            </a:br>
            <a:r>
              <a:rPr lang="en-US" sz="5000" i="1"/>
              <a:t>Around the world</a:t>
            </a:r>
          </a:p>
        </p:txBody>
      </p:sp>
      <p:sp>
        <p:nvSpPr>
          <p:cNvPr id="4" name="Text Placeholder 3">
            <a:extLst>
              <a:ext uri="{FF2B5EF4-FFF2-40B4-BE49-F238E27FC236}">
                <a16:creationId xmlns:a16="http://schemas.microsoft.com/office/drawing/2014/main" id="{BFF1A4E6-954B-4C8D-9BFB-91B506BE8F0A}"/>
              </a:ext>
            </a:extLst>
          </p:cNvPr>
          <p:cNvSpPr>
            <a:spLocks noGrp="1"/>
          </p:cNvSpPr>
          <p:nvPr>
            <p:ph type="body" sz="half" idx="2"/>
          </p:nvPr>
        </p:nvSpPr>
        <p:spPr>
          <a:xfrm>
            <a:off x="1024128" y="2286000"/>
            <a:ext cx="6066818" cy="4023360"/>
          </a:xfrm>
        </p:spPr>
        <p:txBody>
          <a:bodyPr vert="horz" lIns="45720" tIns="45720" rIns="45720" bIns="45720" rtlCol="0" anchor="t">
            <a:normAutofit/>
          </a:bodyPr>
          <a:lstStyle/>
          <a:p>
            <a:pPr>
              <a:lnSpc>
                <a:spcPct val="90000"/>
              </a:lnSpc>
            </a:pPr>
            <a:r>
              <a:rPr lang="en-US" sz="2400" dirty="0"/>
              <a:t>Using an inflatable globe, each person will send greetings from some country.</a:t>
            </a:r>
          </a:p>
          <a:p>
            <a:pPr>
              <a:lnSpc>
                <a:spcPct val="90000"/>
              </a:lnSpc>
            </a:pPr>
            <a:r>
              <a:rPr lang="en-US" sz="2400" dirty="0"/>
              <a:t>Decide ahead of time how countries will be selected (e.g., the closest country to the learner's right thumb when they catch the globe)</a:t>
            </a:r>
          </a:p>
          <a:p>
            <a:pPr>
              <a:lnSpc>
                <a:spcPct val="90000"/>
              </a:lnSpc>
            </a:pPr>
            <a:r>
              <a:rPr lang="en-US" sz="2400" dirty="0"/>
              <a:t>The 1st learner begins: "Good morning, ___" and then tosses the globe to that learner</a:t>
            </a:r>
          </a:p>
          <a:p>
            <a:pPr>
              <a:lnSpc>
                <a:spcPct val="90000"/>
              </a:lnSpc>
            </a:pPr>
            <a:r>
              <a:rPr lang="en-US" sz="2400" dirty="0"/>
              <a:t>Recipient: "Greetings, [sender], from [country].  Good morning, [new recipient]"</a:t>
            </a:r>
          </a:p>
        </p:txBody>
      </p:sp>
      <p:pic>
        <p:nvPicPr>
          <p:cNvPr id="5" name="Picture 5" descr="A picture containing indoor, wall, table, floor&#10;&#10;Description generated with very high confidence">
            <a:extLst>
              <a:ext uri="{FF2B5EF4-FFF2-40B4-BE49-F238E27FC236}">
                <a16:creationId xmlns:a16="http://schemas.microsoft.com/office/drawing/2014/main" id="{178E8143-6154-4148-BF6E-A69ED1C43989}"/>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l="5696" r="4098"/>
          <a:stretch/>
        </p:blipFill>
        <p:spPr>
          <a:xfrm>
            <a:off x="7552266" y="10"/>
            <a:ext cx="4639733" cy="6857990"/>
          </a:xfrm>
          <a:prstGeom prst="rect">
            <a:avLst/>
          </a:prstGeom>
        </p:spPr>
      </p:pic>
    </p:spTree>
    <p:extLst>
      <p:ext uri="{BB962C8B-B14F-4D97-AF65-F5344CB8AC3E}">
        <p14:creationId xmlns:p14="http://schemas.microsoft.com/office/powerpoint/2010/main" val="6039358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119B4-D440-4811-AC02-88EA3A581B76}"/>
              </a:ext>
            </a:extLst>
          </p:cNvPr>
          <p:cNvSpPr>
            <a:spLocks noGrp="1"/>
          </p:cNvSpPr>
          <p:nvPr>
            <p:ph type="title"/>
          </p:nvPr>
        </p:nvSpPr>
        <p:spPr/>
        <p:txBody>
          <a:bodyPr vert="horz" lIns="91440" tIns="45720" rIns="91440" bIns="45720" rtlCol="0" anchor="ctr">
            <a:normAutofit/>
          </a:bodyPr>
          <a:lstStyle/>
          <a:p>
            <a:r>
              <a:rPr lang="en-US" b="1"/>
              <a:t>Sharing:</a:t>
            </a:r>
            <a:r>
              <a:rPr lang="en-US" dirty="0"/>
              <a:t> </a:t>
            </a:r>
            <a:r>
              <a:rPr lang="en-US" i="1"/>
              <a:t>Techniques to try</a:t>
            </a:r>
            <a:endParaRPr lang="en-US"/>
          </a:p>
        </p:txBody>
      </p:sp>
      <p:sp>
        <p:nvSpPr>
          <p:cNvPr id="3" name="Content Placeholder 2">
            <a:extLst>
              <a:ext uri="{FF2B5EF4-FFF2-40B4-BE49-F238E27FC236}">
                <a16:creationId xmlns:a16="http://schemas.microsoft.com/office/drawing/2014/main" id="{FA4D9BEB-5A82-4AF4-9385-65F1D909E433}"/>
              </a:ext>
            </a:extLst>
          </p:cNvPr>
          <p:cNvSpPr>
            <a:spLocks noGrp="1"/>
          </p:cNvSpPr>
          <p:nvPr>
            <p:ph sz="half" idx="1"/>
          </p:nvPr>
        </p:nvSpPr>
        <p:spPr>
          <a:xfrm>
            <a:off x="5063613" y="1737896"/>
            <a:ext cx="6981973" cy="5089925"/>
          </a:xfrm>
        </p:spPr>
        <p:txBody>
          <a:bodyPr vert="horz" lIns="45720" tIns="45720" rIns="45720" bIns="45720" rtlCol="0" anchor="t">
            <a:normAutofit fontScale="92500"/>
          </a:bodyPr>
          <a:lstStyle/>
          <a:p>
            <a:r>
              <a:rPr lang="en-US" sz="2600" dirty="0"/>
              <a:t>Share identity or Funds of Knowledge information with a partner or small group:</a:t>
            </a:r>
          </a:p>
          <a:p>
            <a:pPr marL="264795" lvl="1">
              <a:buFont typeface="Wingdings 3" panose="020B0602020104020603" pitchFamily="34" charset="0"/>
              <a:buChar char=""/>
            </a:pPr>
            <a:r>
              <a:rPr lang="en-US" sz="2200" dirty="0"/>
              <a:t>What your name means and why your family chose it</a:t>
            </a:r>
          </a:p>
          <a:p>
            <a:pPr marL="264795" lvl="1">
              <a:buFont typeface="Wingdings 3" panose="020B0602020104020603" pitchFamily="34" charset="0"/>
              <a:buChar char=""/>
            </a:pPr>
            <a:r>
              <a:rPr lang="en-US" sz="2200" dirty="0"/>
              <a:t>7 Circles of identity</a:t>
            </a:r>
          </a:p>
          <a:p>
            <a:pPr marL="264795" lvl="1">
              <a:buFont typeface="Wingdings 3" panose="020B0602020104020603" pitchFamily="34" charset="0"/>
              <a:buChar char=""/>
            </a:pPr>
            <a:r>
              <a:rPr lang="en-US" sz="2200" dirty="0"/>
              <a:t>Who counts as "family" to you?</a:t>
            </a:r>
          </a:p>
          <a:p>
            <a:pPr marL="264795" lvl="1">
              <a:buFont typeface="Wingdings 3" panose="020B0602020104020603" pitchFamily="34" charset="0"/>
              <a:buChar char=""/>
            </a:pPr>
            <a:r>
              <a:rPr lang="en-US" sz="2200" dirty="0"/>
              <a:t>Activities you do with your family</a:t>
            </a:r>
          </a:p>
          <a:p>
            <a:pPr marL="264795" lvl="1">
              <a:buFont typeface="Wingdings 3" panose="020B0602020104020603" pitchFamily="34" charset="0"/>
              <a:buChar char=""/>
            </a:pPr>
            <a:r>
              <a:rPr lang="en-US" sz="2200" dirty="0"/>
              <a:t>Important aspects of your culture</a:t>
            </a:r>
          </a:p>
          <a:p>
            <a:pPr marL="264795" lvl="1">
              <a:buFont typeface="Wingdings 3" panose="020B0602020104020603" pitchFamily="34" charset="0"/>
              <a:buChar char=""/>
            </a:pPr>
            <a:r>
              <a:rPr lang="en-US" sz="2200" dirty="0"/>
              <a:t>Report on a favorite/meaningful book or object</a:t>
            </a:r>
          </a:p>
          <a:p>
            <a:pPr marL="264795" lvl="1">
              <a:buFont typeface="Wingdings 3" panose="020B0602020104020603" pitchFamily="34" charset="0"/>
              <a:buChar char=""/>
            </a:pPr>
            <a:r>
              <a:rPr lang="en-US" sz="2200" dirty="0"/>
              <a:t>Report on results from family/community homework activities</a:t>
            </a:r>
          </a:p>
          <a:p>
            <a:pPr marL="264795" lvl="1">
              <a:buFont typeface="Wingdings 3" panose="020B0602020104020603" pitchFamily="34" charset="0"/>
              <a:buChar char=""/>
            </a:pPr>
            <a:r>
              <a:rPr lang="en-US" sz="2200" dirty="0"/>
              <a:t>Have students respond to a Question of the Day, a Conversation Starter drawn from a hat, etc.  </a:t>
            </a:r>
          </a:p>
          <a:p>
            <a:pPr marL="264795" lvl="1">
              <a:buFont typeface="Wingdings 3" panose="020B0602020104020603" pitchFamily="34" charset="0"/>
              <a:buChar char=""/>
            </a:pPr>
            <a:r>
              <a:rPr lang="en-US" sz="2200" dirty="0"/>
              <a:t>Be creative!</a:t>
            </a:r>
          </a:p>
          <a:p>
            <a:r>
              <a:rPr lang="en-US" sz="2600" dirty="0"/>
              <a:t>Introduce/practice new Kagan strategies or listening techniques</a:t>
            </a:r>
          </a:p>
        </p:txBody>
      </p:sp>
      <p:pic>
        <p:nvPicPr>
          <p:cNvPr id="11" name="Picture 11" descr="A picture containing clipart&#10;&#10;Description generated with very high confidence">
            <a:extLst>
              <a:ext uri="{FF2B5EF4-FFF2-40B4-BE49-F238E27FC236}">
                <a16:creationId xmlns:a16="http://schemas.microsoft.com/office/drawing/2014/main" id="{AAD86C31-9624-4CC4-AA88-6BE877B5A33E}"/>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527171" y="2471504"/>
            <a:ext cx="4454908" cy="3388380"/>
          </a:xfrm>
          <a:prstGeom prst="rect">
            <a:avLst/>
          </a:prstGeom>
        </p:spPr>
      </p:pic>
    </p:spTree>
    <p:extLst>
      <p:ext uri="{BB962C8B-B14F-4D97-AF65-F5344CB8AC3E}">
        <p14:creationId xmlns:p14="http://schemas.microsoft.com/office/powerpoint/2010/main" val="10639122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CFB0D-AE9B-4617-8E68-C25B9F09CF5D}"/>
              </a:ext>
            </a:extLst>
          </p:cNvPr>
          <p:cNvSpPr>
            <a:spLocks noGrp="1"/>
          </p:cNvSpPr>
          <p:nvPr>
            <p:ph type="title"/>
          </p:nvPr>
        </p:nvSpPr>
        <p:spPr>
          <a:xfrm>
            <a:off x="1024129" y="585216"/>
            <a:ext cx="4431792" cy="1499616"/>
          </a:xfrm>
        </p:spPr>
        <p:txBody>
          <a:bodyPr vert="horz" lIns="91440" tIns="45720" rIns="91440" bIns="45720" rtlCol="0" anchor="ctr">
            <a:normAutofit/>
          </a:bodyPr>
          <a:lstStyle/>
          <a:p>
            <a:r>
              <a:rPr lang="en-US" sz="3900" b="1"/>
              <a:t>Example: </a:t>
            </a:r>
            <a:r>
              <a:rPr lang="en-US" sz="3900" i="1"/>
              <a:t>Gratitude converstaion starters</a:t>
            </a:r>
            <a:endParaRPr lang="en-US" sz="3900" b="1" i="1"/>
          </a:p>
        </p:txBody>
      </p:sp>
      <p:pic>
        <p:nvPicPr>
          <p:cNvPr id="7" name="Picture 7" descr="Graffiti on a wall&#10;&#10;Description generated with high confidence">
            <a:extLst>
              <a:ext uri="{FF2B5EF4-FFF2-40B4-BE49-F238E27FC236}">
                <a16:creationId xmlns:a16="http://schemas.microsoft.com/office/drawing/2014/main" id="{E0285D67-4B54-4254-B2C4-80D898FB3FF4}"/>
              </a:ext>
            </a:extLst>
          </p:cNvPr>
          <p:cNvPicPr>
            <a:picLocks noGrp="1" noChangeAspect="1"/>
          </p:cNvPicPr>
          <p:nvPr>
            <p:ph sz="half" idx="1"/>
          </p:nvPr>
        </p:nvPicPr>
        <p:blipFill>
          <a:blip r:embed="rId2">
            <a:extLst>
              <a:ext uri="{837473B0-CC2E-450A-ABE3-18F120FF3D39}">
                <a1611:picAttrSrcUrl xmlns:a1611="http://schemas.microsoft.com/office/drawing/2016/11/main" r:id="rId3"/>
              </a:ext>
            </a:extLst>
          </a:blip>
          <a:stretch>
            <a:fillRect/>
          </a:stretch>
        </p:blipFill>
        <p:spPr>
          <a:xfrm>
            <a:off x="6338956" y="955038"/>
            <a:ext cx="5212965" cy="5201922"/>
          </a:xfrm>
          <a:prstGeom prst="rect">
            <a:avLst/>
          </a:prstGeom>
        </p:spPr>
      </p:pic>
      <p:sp>
        <p:nvSpPr>
          <p:cNvPr id="6" name="Content Placeholder 5">
            <a:extLst>
              <a:ext uri="{FF2B5EF4-FFF2-40B4-BE49-F238E27FC236}">
                <a16:creationId xmlns:a16="http://schemas.microsoft.com/office/drawing/2014/main" id="{26133965-EEC0-46AA-88E0-FA1EB8AE73F5}"/>
              </a:ext>
            </a:extLst>
          </p:cNvPr>
          <p:cNvSpPr>
            <a:spLocks noGrp="1"/>
          </p:cNvSpPr>
          <p:nvPr>
            <p:ph sz="half" idx="2"/>
          </p:nvPr>
        </p:nvSpPr>
        <p:spPr>
          <a:xfrm>
            <a:off x="217955" y="1910522"/>
            <a:ext cx="5799005" cy="4152789"/>
          </a:xfrm>
        </p:spPr>
        <p:txBody>
          <a:bodyPr vert="horz" lIns="45720" tIns="45720" rIns="45720" bIns="45720" rtlCol="0" anchor="t">
            <a:noAutofit/>
          </a:bodyPr>
          <a:lstStyle/>
          <a:p>
            <a:r>
              <a:rPr lang="en-US" sz="2400"/>
              <a:t>Each person at in your group should respond to the following conversation starter:</a:t>
            </a:r>
            <a:endParaRPr lang="en-US" sz="2400" dirty="0"/>
          </a:p>
          <a:p>
            <a:pPr marL="264795" lvl="1">
              <a:buFont typeface="Wingdings 3" panose="020B0602020104020603" pitchFamily="34" charset="0"/>
              <a:buChar char=""/>
            </a:pPr>
            <a:r>
              <a:rPr lang="en-US" sz="2000" b="1" i="1"/>
              <a:t>What is one thing a family member did for you this week that you are thankful for?</a:t>
            </a:r>
            <a:endParaRPr lang="en-US" sz="2000" b="1" i="1" dirty="0"/>
          </a:p>
          <a:p>
            <a:r>
              <a:rPr lang="en-US" sz="2400"/>
              <a:t>Variations:</a:t>
            </a:r>
            <a:endParaRPr lang="en-US" sz="2400" b="1" i="1" dirty="0"/>
          </a:p>
          <a:p>
            <a:pPr marL="264795" lvl="1"/>
            <a:r>
              <a:rPr lang="en-US" sz="2000"/>
              <a:t>Discuss the group's responses – what similarities and differences are there?</a:t>
            </a:r>
          </a:p>
          <a:p>
            <a:pPr marL="264795" lvl="1"/>
            <a:r>
              <a:rPr lang="en-US" sz="2000"/>
              <a:t>Give each person a different question, which they should ask to everyone in their group</a:t>
            </a:r>
          </a:p>
          <a:p>
            <a:pPr marL="264795" lvl="1"/>
            <a:r>
              <a:rPr lang="en-US" sz="2000"/>
              <a:t>Print the Gratitude Conversation Starters, send them home with students, and ask them to start conversations with family members</a:t>
            </a:r>
          </a:p>
          <a:p>
            <a:r>
              <a:rPr lang="en-US" sz="2000"/>
              <a:t>More ideas:</a:t>
            </a:r>
          </a:p>
          <a:p>
            <a:pPr marL="264795" lvl="1"/>
            <a:r>
              <a:rPr lang="en-US" sz="2000" dirty="0">
                <a:hlinkClick r:id="rId4"/>
              </a:rPr>
              <a:t>https://creativefamilyfun.net/gratitude-conversation-starters/</a:t>
            </a:r>
            <a:r>
              <a:rPr lang="en-US" sz="2000" dirty="0"/>
              <a:t> </a:t>
            </a:r>
            <a:endParaRPr lang="en-US" sz="2000"/>
          </a:p>
        </p:txBody>
      </p:sp>
    </p:spTree>
    <p:extLst>
      <p:ext uri="{BB962C8B-B14F-4D97-AF65-F5344CB8AC3E}">
        <p14:creationId xmlns:p14="http://schemas.microsoft.com/office/powerpoint/2010/main" val="29902416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4D469-7E0A-4D99-BE97-12AF579BA3EC}"/>
              </a:ext>
            </a:extLst>
          </p:cNvPr>
          <p:cNvSpPr>
            <a:spLocks noGrp="1"/>
          </p:cNvSpPr>
          <p:nvPr>
            <p:ph type="title"/>
          </p:nvPr>
        </p:nvSpPr>
        <p:spPr/>
        <p:txBody>
          <a:bodyPr>
            <a:normAutofit/>
          </a:bodyPr>
          <a:lstStyle/>
          <a:p>
            <a:r>
              <a:rPr lang="en-US" b="1">
                <a:solidFill>
                  <a:srgbClr val="000000"/>
                </a:solidFill>
              </a:rPr>
              <a:t>Activity: </a:t>
            </a:r>
            <a:r>
              <a:rPr lang="en-US" i="1">
                <a:solidFill>
                  <a:srgbClr val="000000"/>
                </a:solidFill>
              </a:rPr>
              <a:t>Techniques to try</a:t>
            </a:r>
            <a:endParaRPr lang="en-US">
              <a:solidFill>
                <a:srgbClr val="000000"/>
              </a:solidFill>
            </a:endParaRPr>
          </a:p>
        </p:txBody>
      </p:sp>
      <p:graphicFrame>
        <p:nvGraphicFramePr>
          <p:cNvPr id="4" name="Diagram 7">
            <a:extLst>
              <a:ext uri="{FF2B5EF4-FFF2-40B4-BE49-F238E27FC236}">
                <a16:creationId xmlns:a16="http://schemas.microsoft.com/office/drawing/2014/main" id="{EB3AA129-5C71-4FEF-854B-8346AAAF1FB3}"/>
              </a:ext>
            </a:extLst>
          </p:cNvPr>
          <p:cNvGraphicFramePr/>
          <p:nvPr>
            <p:extLst>
              <p:ext uri="{D42A27DB-BD31-4B8C-83A1-F6EECF244321}">
                <p14:modId xmlns:p14="http://schemas.microsoft.com/office/powerpoint/2010/main" val="4025758569"/>
              </p:ext>
            </p:extLst>
          </p:nvPr>
        </p:nvGraphicFramePr>
        <p:xfrm>
          <a:off x="1023938" y="2129118"/>
          <a:ext cx="10695173" cy="44373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38527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3">
            <a:extLst>
              <a:ext uri="{FF2B5EF4-FFF2-40B4-BE49-F238E27FC236}">
                <a16:creationId xmlns:a16="http://schemas.microsoft.com/office/drawing/2014/main" id="{0052AFA8-8863-4BAA-808D-C716FDCF3A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280055B-CA03-477B-8A83-2401D5922908}"/>
              </a:ext>
            </a:extLst>
          </p:cNvPr>
          <p:cNvSpPr>
            <a:spLocks noGrp="1"/>
          </p:cNvSpPr>
          <p:nvPr>
            <p:ph type="title"/>
          </p:nvPr>
        </p:nvSpPr>
        <p:spPr>
          <a:xfrm>
            <a:off x="1024128" y="585216"/>
            <a:ext cx="5902061" cy="1499616"/>
          </a:xfrm>
        </p:spPr>
        <p:txBody>
          <a:bodyPr vert="horz" lIns="91440" tIns="45720" rIns="91440" bIns="45720" rtlCol="0" anchor="ctr">
            <a:normAutofit/>
          </a:bodyPr>
          <a:lstStyle/>
          <a:p>
            <a:r>
              <a:rPr lang="en-US" sz="5000" b="1"/>
              <a:t>Example: </a:t>
            </a:r>
            <a:r>
              <a:rPr lang="en-US" sz="5000" i="1"/>
              <a:t>forehead dots</a:t>
            </a:r>
            <a:endParaRPr lang="en-US" sz="5000" b="1" i="1"/>
          </a:p>
        </p:txBody>
      </p:sp>
      <p:sp>
        <p:nvSpPr>
          <p:cNvPr id="4" name="Text Placeholder 3">
            <a:extLst>
              <a:ext uri="{FF2B5EF4-FFF2-40B4-BE49-F238E27FC236}">
                <a16:creationId xmlns:a16="http://schemas.microsoft.com/office/drawing/2014/main" id="{78998841-53AF-4569-9EC5-09AB6ACC76C4}"/>
              </a:ext>
            </a:extLst>
          </p:cNvPr>
          <p:cNvSpPr>
            <a:spLocks noGrp="1"/>
          </p:cNvSpPr>
          <p:nvPr>
            <p:ph type="body" sz="half" idx="2"/>
          </p:nvPr>
        </p:nvSpPr>
        <p:spPr>
          <a:xfrm>
            <a:off x="1024128" y="2286000"/>
            <a:ext cx="5902061" cy="3931920"/>
          </a:xfrm>
        </p:spPr>
        <p:txBody>
          <a:bodyPr vert="horz" lIns="45720" tIns="45720" rIns="45720" bIns="45720" rtlCol="0" anchor="t">
            <a:normAutofit/>
          </a:bodyPr>
          <a:lstStyle/>
          <a:p>
            <a:pPr>
              <a:lnSpc>
                <a:spcPct val="90000"/>
              </a:lnSpc>
              <a:spcBef>
                <a:spcPts val="1200"/>
              </a:spcBef>
            </a:pPr>
            <a:r>
              <a:rPr lang="en-US" sz="2400" dirty="0"/>
              <a:t>Each student gets a colored dot taped or stuck to their forehead</a:t>
            </a:r>
          </a:p>
          <a:p>
            <a:pPr>
              <a:lnSpc>
                <a:spcPct val="90000"/>
              </a:lnSpc>
              <a:spcBef>
                <a:spcPts val="1200"/>
              </a:spcBef>
            </a:pPr>
            <a:r>
              <a:rPr lang="en-US" sz="2400" dirty="0"/>
              <a:t>Each student must figure out what color dot they have, without asking any other kids for help – no verbal communication!</a:t>
            </a:r>
          </a:p>
          <a:p>
            <a:pPr>
              <a:lnSpc>
                <a:spcPct val="90000"/>
              </a:lnSpc>
              <a:spcBef>
                <a:spcPts val="1200"/>
              </a:spcBef>
            </a:pPr>
            <a:r>
              <a:rPr lang="en-US" sz="2400" dirty="0"/>
              <a:t>The first team that arrives together (with the correct colored dots on their heads) wins</a:t>
            </a:r>
          </a:p>
          <a:p>
            <a:pPr>
              <a:lnSpc>
                <a:spcPct val="90000"/>
              </a:lnSpc>
            </a:pPr>
            <a:endParaRPr lang="en-US"/>
          </a:p>
        </p:txBody>
      </p:sp>
      <p:pic>
        <p:nvPicPr>
          <p:cNvPr id="5" name="Picture 5" descr="A picture containing object&#10;&#10;Description generated with high confidence">
            <a:extLst>
              <a:ext uri="{FF2B5EF4-FFF2-40B4-BE49-F238E27FC236}">
                <a16:creationId xmlns:a16="http://schemas.microsoft.com/office/drawing/2014/main" id="{5AF0EEE7-CDC8-435F-ACF2-F11931CA524B}"/>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7323" r="-1" b="10043"/>
          <a:stretch/>
        </p:blipFill>
        <p:spPr>
          <a:xfrm>
            <a:off x="7552267" y="2265254"/>
            <a:ext cx="3999654" cy="2327492"/>
          </a:xfrm>
          <a:prstGeom prst="rect">
            <a:avLst/>
          </a:prstGeom>
        </p:spPr>
      </p:pic>
    </p:spTree>
    <p:extLst>
      <p:ext uri="{BB962C8B-B14F-4D97-AF65-F5344CB8AC3E}">
        <p14:creationId xmlns:p14="http://schemas.microsoft.com/office/powerpoint/2010/main" val="4025316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9671" y="304800"/>
            <a:ext cx="10945092" cy="6019800"/>
          </a:xfrm>
        </p:spPr>
      </p:pic>
    </p:spTree>
    <p:extLst>
      <p:ext uri="{BB962C8B-B14F-4D97-AF65-F5344CB8AC3E}">
        <p14:creationId xmlns:p14="http://schemas.microsoft.com/office/powerpoint/2010/main" val="41349646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D1FE9-F5A9-4BDF-B18E-C6DC45F2CFCD}"/>
              </a:ext>
            </a:extLst>
          </p:cNvPr>
          <p:cNvSpPr>
            <a:spLocks noGrp="1"/>
          </p:cNvSpPr>
          <p:nvPr>
            <p:ph type="title"/>
          </p:nvPr>
        </p:nvSpPr>
        <p:spPr/>
        <p:txBody>
          <a:bodyPr/>
          <a:lstStyle/>
          <a:p>
            <a:r>
              <a:rPr lang="en-US" b="1"/>
              <a:t>Message: </a:t>
            </a:r>
            <a:r>
              <a:rPr lang="en-US" i="1"/>
              <a:t>techniques to try</a:t>
            </a:r>
            <a:endParaRPr lang="en-US"/>
          </a:p>
        </p:txBody>
      </p:sp>
      <p:graphicFrame>
        <p:nvGraphicFramePr>
          <p:cNvPr id="11" name="Diagram 11">
            <a:extLst>
              <a:ext uri="{FF2B5EF4-FFF2-40B4-BE49-F238E27FC236}">
                <a16:creationId xmlns:a16="http://schemas.microsoft.com/office/drawing/2014/main" id="{2E475AC1-1539-47F2-85FA-9ED3617A2494}"/>
              </a:ext>
            </a:extLst>
          </p:cNvPr>
          <p:cNvGraphicFramePr/>
          <p:nvPr/>
        </p:nvGraphicFramePr>
        <p:xfrm>
          <a:off x="251085" y="2153479"/>
          <a:ext cx="11763113" cy="45424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70882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30153-D865-43D2-ABB3-310C83C44524}"/>
              </a:ext>
            </a:extLst>
          </p:cNvPr>
          <p:cNvSpPr>
            <a:spLocks noGrp="1"/>
          </p:cNvSpPr>
          <p:nvPr>
            <p:ph type="title"/>
          </p:nvPr>
        </p:nvSpPr>
        <p:spPr>
          <a:xfrm>
            <a:off x="1024128" y="585216"/>
            <a:ext cx="9720072" cy="1499616"/>
          </a:xfrm>
        </p:spPr>
        <p:txBody>
          <a:bodyPr vert="horz" lIns="91440" tIns="45720" rIns="91440" bIns="45720" rtlCol="0" anchor="ctr">
            <a:normAutofit/>
          </a:bodyPr>
          <a:lstStyle/>
          <a:p>
            <a:r>
              <a:rPr lang="en-US" sz="5000" b="1"/>
              <a:t>Example:</a:t>
            </a:r>
            <a:r>
              <a:rPr lang="en-US" sz="5000"/>
              <a:t> </a:t>
            </a:r>
            <a:r>
              <a:rPr lang="en-US" sz="5000" i="1"/>
              <a:t>Pen-Pal Letter</a:t>
            </a:r>
          </a:p>
        </p:txBody>
      </p:sp>
      <p:pic>
        <p:nvPicPr>
          <p:cNvPr id="5" name="Picture 5">
            <a:extLst>
              <a:ext uri="{FF2B5EF4-FFF2-40B4-BE49-F238E27FC236}">
                <a16:creationId xmlns:a16="http://schemas.microsoft.com/office/drawing/2014/main" id="{5D25CA8D-CB71-4486-AD2E-64E9F84D4E70}"/>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024127" y="2877713"/>
            <a:ext cx="3615605" cy="2465526"/>
          </a:xfrm>
          <a:prstGeom prst="rect">
            <a:avLst/>
          </a:prstGeom>
        </p:spPr>
      </p:pic>
      <p:sp>
        <p:nvSpPr>
          <p:cNvPr id="4" name="Text Placeholder 3">
            <a:extLst>
              <a:ext uri="{FF2B5EF4-FFF2-40B4-BE49-F238E27FC236}">
                <a16:creationId xmlns:a16="http://schemas.microsoft.com/office/drawing/2014/main" id="{D4A97ED4-C44C-4ABA-897B-6FCFC00DF440}"/>
              </a:ext>
            </a:extLst>
          </p:cNvPr>
          <p:cNvSpPr>
            <a:spLocks noGrp="1"/>
          </p:cNvSpPr>
          <p:nvPr>
            <p:ph type="body" sz="half" idx="2"/>
          </p:nvPr>
        </p:nvSpPr>
        <p:spPr>
          <a:xfrm>
            <a:off x="5063613" y="2286000"/>
            <a:ext cx="6629744" cy="4197149"/>
          </a:xfrm>
        </p:spPr>
        <p:txBody>
          <a:bodyPr vert="horz" lIns="45720" tIns="45720" rIns="45720" bIns="45720" rtlCol="0" anchor="t">
            <a:noAutofit/>
          </a:bodyPr>
          <a:lstStyle/>
          <a:p>
            <a:pPr>
              <a:lnSpc>
                <a:spcPct val="90000"/>
              </a:lnSpc>
              <a:spcBef>
                <a:spcPts val="1200"/>
              </a:spcBef>
            </a:pPr>
            <a:r>
              <a:rPr lang="en-US" sz="3200" dirty="0"/>
              <a:t>Write your message in the form of a letter to students</a:t>
            </a:r>
          </a:p>
          <a:p>
            <a:pPr>
              <a:lnSpc>
                <a:spcPct val="90000"/>
              </a:lnSpc>
              <a:spcBef>
                <a:spcPts val="1200"/>
              </a:spcBef>
            </a:pPr>
            <a:r>
              <a:rPr lang="en-US" sz="3200" dirty="0"/>
              <a:t>Share something about yourselves</a:t>
            </a:r>
          </a:p>
          <a:p>
            <a:pPr>
              <a:lnSpc>
                <a:spcPct val="90000"/>
              </a:lnSpc>
              <a:spcBef>
                <a:spcPts val="1200"/>
              </a:spcBef>
            </a:pPr>
            <a:r>
              <a:rPr lang="en-US" sz="3200" dirty="0"/>
              <a:t>Ask a question or two for your students</a:t>
            </a:r>
          </a:p>
          <a:p>
            <a:pPr>
              <a:lnSpc>
                <a:spcPct val="90000"/>
              </a:lnSpc>
              <a:spcBef>
                <a:spcPts val="1200"/>
              </a:spcBef>
            </a:pPr>
            <a:r>
              <a:rPr lang="en-US" sz="3200" dirty="0"/>
              <a:t>Encourage students to write to you during language arts, during center time at a writing center, </a:t>
            </a:r>
            <a:r>
              <a:rPr lang="en-US" sz="3200" dirty="0" err="1"/>
              <a:t>etc</a:t>
            </a:r>
            <a:endParaRPr lang="en-US" sz="3200" dirty="0"/>
          </a:p>
          <a:p>
            <a:pPr>
              <a:lnSpc>
                <a:spcPct val="90000"/>
              </a:lnSpc>
              <a:spcBef>
                <a:spcPts val="1200"/>
              </a:spcBef>
            </a:pPr>
            <a:r>
              <a:rPr lang="en-US" sz="2800" i="1" dirty="0"/>
              <a:t>Keep it going by writing back!</a:t>
            </a:r>
          </a:p>
          <a:p>
            <a:pPr>
              <a:lnSpc>
                <a:spcPct val="90000"/>
              </a:lnSpc>
            </a:pPr>
            <a:endParaRPr lang="en-US"/>
          </a:p>
        </p:txBody>
      </p:sp>
    </p:spTree>
    <p:extLst>
      <p:ext uri="{BB962C8B-B14F-4D97-AF65-F5344CB8AC3E}">
        <p14:creationId xmlns:p14="http://schemas.microsoft.com/office/powerpoint/2010/main" val="39073341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8">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2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9757B0-E823-4F0F-9E81-F864FB164134}"/>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b="1">
                <a:solidFill>
                  <a:srgbClr val="FFFFFF"/>
                </a:solidFill>
              </a:rPr>
              <a:t>Level 2:</a:t>
            </a:r>
            <a:r>
              <a:rPr lang="en-US">
                <a:solidFill>
                  <a:srgbClr val="FFFFFF"/>
                </a:solidFill>
              </a:rPr>
              <a:t> </a:t>
            </a:r>
            <a:r>
              <a:rPr lang="en-US" i="1">
                <a:solidFill>
                  <a:srgbClr val="FFFFFF"/>
                </a:solidFill>
              </a:rPr>
              <a:t>Connecting home and school</a:t>
            </a:r>
          </a:p>
        </p:txBody>
      </p:sp>
      <p:pic>
        <p:nvPicPr>
          <p:cNvPr id="3" name="Picture 3" descr="A picture containing person, text, document&#10;&#10;Description generated with high confidence">
            <a:extLst>
              <a:ext uri="{FF2B5EF4-FFF2-40B4-BE49-F238E27FC236}">
                <a16:creationId xmlns:a16="http://schemas.microsoft.com/office/drawing/2014/main" id="{F04A2901-E6AA-40EF-B90F-4D37BB1CCBC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600" r="1" b="21811"/>
          <a:stretch/>
        </p:blipFill>
        <p:spPr>
          <a:xfrm>
            <a:off x="327547" y="321733"/>
            <a:ext cx="7058306" cy="4107392"/>
          </a:xfrm>
          <a:prstGeom prst="rect">
            <a:avLst/>
          </a:prstGeom>
        </p:spPr>
      </p:pic>
      <p:sp>
        <p:nvSpPr>
          <p:cNvPr id="18" name="Rectangle 2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72B149B9-1176-4420-93CE-9D069F1723A5}"/>
              </a:ext>
            </a:extLst>
          </p:cNvPr>
          <p:cNvSpPr>
            <a:spLocks noGrp="1"/>
          </p:cNvSpPr>
          <p:nvPr>
            <p:ph sz="half" idx="1"/>
          </p:nvPr>
        </p:nvSpPr>
        <p:spPr>
          <a:xfrm>
            <a:off x="8029319" y="917725"/>
            <a:ext cx="3424739" cy="4852362"/>
          </a:xfrm>
        </p:spPr>
        <p:txBody>
          <a:bodyPr vert="horz" lIns="45720" tIns="45720" rIns="45720" bIns="45720" rtlCol="0" anchor="ctr">
            <a:normAutofit/>
          </a:bodyPr>
          <a:lstStyle/>
          <a:p>
            <a:r>
              <a:rPr lang="en-US">
                <a:solidFill>
                  <a:srgbClr val="FFFFFF"/>
                </a:solidFill>
              </a:rPr>
              <a:t>Reading Logs 2.0</a:t>
            </a:r>
          </a:p>
          <a:p>
            <a:r>
              <a:rPr lang="en-US">
                <a:solidFill>
                  <a:srgbClr val="FFFFFF"/>
                </a:solidFill>
              </a:rPr>
              <a:t>Family Journals</a:t>
            </a:r>
          </a:p>
          <a:p>
            <a:r>
              <a:rPr lang="en-US">
                <a:solidFill>
                  <a:srgbClr val="FFFFFF"/>
                </a:solidFill>
              </a:rPr>
              <a:t>Family/Community Interviews &amp; Surveys</a:t>
            </a:r>
          </a:p>
          <a:p>
            <a:endParaRPr lang="en-US" dirty="0">
              <a:solidFill>
                <a:srgbClr val="FFFFFF"/>
              </a:solidFill>
            </a:endParaRPr>
          </a:p>
        </p:txBody>
      </p:sp>
    </p:spTree>
    <p:extLst>
      <p:ext uri="{BB962C8B-B14F-4D97-AF65-F5344CB8AC3E}">
        <p14:creationId xmlns:p14="http://schemas.microsoft.com/office/powerpoint/2010/main" val="28892973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5A16D-FDF8-4FE7-802D-E194B22FB61C}"/>
              </a:ext>
            </a:extLst>
          </p:cNvPr>
          <p:cNvSpPr>
            <a:spLocks noGrp="1"/>
          </p:cNvSpPr>
          <p:nvPr>
            <p:ph type="title"/>
          </p:nvPr>
        </p:nvSpPr>
        <p:spPr>
          <a:xfrm>
            <a:off x="1024128" y="459317"/>
            <a:ext cx="4389120" cy="1749552"/>
          </a:xfrm>
        </p:spPr>
        <p:txBody>
          <a:bodyPr vert="horz" lIns="91440" tIns="45720" rIns="91440" bIns="45720" rtlCol="0" anchor="ctr">
            <a:normAutofit/>
          </a:bodyPr>
          <a:lstStyle/>
          <a:p>
            <a:r>
              <a:rPr lang="en-US" sz="4400" b="1"/>
              <a:t>Reading logs 2.0:</a:t>
            </a:r>
            <a:br>
              <a:rPr lang="en-US" sz="4400" b="1"/>
            </a:br>
            <a:r>
              <a:rPr lang="en-US" sz="4400" i="1"/>
              <a:t>Tracey Tevis</a:t>
            </a:r>
            <a:endParaRPr lang="en-US" sz="4400"/>
          </a:p>
        </p:txBody>
      </p:sp>
      <p:pic>
        <p:nvPicPr>
          <p:cNvPr id="9" name="Picture 9">
            <a:extLst>
              <a:ext uri="{FF2B5EF4-FFF2-40B4-BE49-F238E27FC236}">
                <a16:creationId xmlns:a16="http://schemas.microsoft.com/office/drawing/2014/main" id="{B2908DD4-D2AE-4B6E-A1CB-885505C7EC6A}"/>
              </a:ext>
            </a:extLst>
          </p:cNvPr>
          <p:cNvPicPr>
            <a:picLocks noGrp="1" noChangeAspect="1"/>
          </p:cNvPicPr>
          <p:nvPr>
            <p:ph idx="1"/>
          </p:nvPr>
        </p:nvPicPr>
        <p:blipFill rotWithShape="1">
          <a:blip r:embed="rId2"/>
          <a:srcRect l="2346" r="180"/>
          <a:stretch/>
        </p:blipFill>
        <p:spPr>
          <a:xfrm>
            <a:off x="6095334" y="631825"/>
            <a:ext cx="6097578" cy="5498055"/>
          </a:xfrm>
          <a:prstGeom prst="rect">
            <a:avLst/>
          </a:prstGeom>
        </p:spPr>
      </p:pic>
      <p:sp>
        <p:nvSpPr>
          <p:cNvPr id="4" name="Text Placeholder 3">
            <a:extLst>
              <a:ext uri="{FF2B5EF4-FFF2-40B4-BE49-F238E27FC236}">
                <a16:creationId xmlns:a16="http://schemas.microsoft.com/office/drawing/2014/main" id="{EE18FE73-E0B7-4444-A4FB-617018861359}"/>
              </a:ext>
            </a:extLst>
          </p:cNvPr>
          <p:cNvSpPr>
            <a:spLocks noGrp="1"/>
          </p:cNvSpPr>
          <p:nvPr>
            <p:ph type="body" sz="half" idx="2"/>
          </p:nvPr>
        </p:nvSpPr>
        <p:spPr>
          <a:xfrm>
            <a:off x="1024129" y="2286000"/>
            <a:ext cx="4389120" cy="3931920"/>
          </a:xfrm>
        </p:spPr>
        <p:txBody>
          <a:bodyPr vert="horz" lIns="45720" tIns="45720" rIns="45720" bIns="45720" rtlCol="0" anchor="t">
            <a:noAutofit/>
          </a:bodyPr>
          <a:lstStyle/>
          <a:p>
            <a:pPr>
              <a:lnSpc>
                <a:spcPct val="90000"/>
              </a:lnSpc>
            </a:pPr>
            <a:r>
              <a:rPr lang="en-US" sz="2000" dirty="0"/>
              <a:t>Each night (Monday-Thursday), read for 20 minutes. Reading and practicing literacy skills can look different to each student/family.  This year, we want to incorporate the awesome reading skills that our families are practicing at home.  Below are different activities that students may do on their own or with their family that will count for reading 20 minutes.  Every week you must have </a:t>
            </a:r>
            <a:r>
              <a:rPr lang="en-US" sz="2000" b="1" u="sng" dirty="0"/>
              <a:t>4 squares shaded in.</a:t>
            </a:r>
            <a:r>
              <a:rPr lang="en-US" sz="2000" dirty="0"/>
              <a:t> They may be any four squares that you would like. </a:t>
            </a:r>
            <a:r>
              <a:rPr lang="en-US" sz="2000" b="1" u="sng" dirty="0"/>
              <a:t>Once a square is shaded, you cannot use it again for the week</a:t>
            </a:r>
            <a:r>
              <a:rPr lang="en-US" sz="2000" dirty="0"/>
              <a:t>. Don’t forget to have your parent initial the activity that you completed.</a:t>
            </a:r>
          </a:p>
          <a:p>
            <a:pPr>
              <a:lnSpc>
                <a:spcPct val="90000"/>
              </a:lnSpc>
            </a:pPr>
            <a:endParaRPr lang="en-US" sz="1800"/>
          </a:p>
        </p:txBody>
      </p:sp>
    </p:spTree>
    <p:extLst>
      <p:ext uri="{BB962C8B-B14F-4D97-AF65-F5344CB8AC3E}">
        <p14:creationId xmlns:p14="http://schemas.microsoft.com/office/powerpoint/2010/main" val="38171153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5A16D-FDF8-4FE7-802D-E194B22FB61C}"/>
              </a:ext>
            </a:extLst>
          </p:cNvPr>
          <p:cNvSpPr>
            <a:spLocks noGrp="1"/>
          </p:cNvSpPr>
          <p:nvPr>
            <p:ph type="title"/>
          </p:nvPr>
        </p:nvSpPr>
        <p:spPr>
          <a:xfrm>
            <a:off x="1024128" y="459317"/>
            <a:ext cx="4389120" cy="1749552"/>
          </a:xfrm>
        </p:spPr>
        <p:txBody>
          <a:bodyPr vert="horz" lIns="91440" tIns="45720" rIns="91440" bIns="45720" rtlCol="0" anchor="ctr">
            <a:normAutofit/>
          </a:bodyPr>
          <a:lstStyle/>
          <a:p>
            <a:r>
              <a:rPr lang="en-US" sz="4400" b="1"/>
              <a:t>Reading logs 2.0:</a:t>
            </a:r>
            <a:br>
              <a:rPr lang="en-US" sz="4400" b="1" dirty="0"/>
            </a:br>
            <a:r>
              <a:rPr lang="en-US" sz="4400" i="1"/>
              <a:t>Jill Robertson</a:t>
            </a:r>
            <a:endParaRPr lang="en-US" sz="4400"/>
          </a:p>
        </p:txBody>
      </p:sp>
      <p:pic>
        <p:nvPicPr>
          <p:cNvPr id="6" name="Picture 6" descr="A close up of a newspaper&#10;&#10;Description generated with high confidence">
            <a:extLst>
              <a:ext uri="{FF2B5EF4-FFF2-40B4-BE49-F238E27FC236}">
                <a16:creationId xmlns:a16="http://schemas.microsoft.com/office/drawing/2014/main" id="{5C98EDCD-43F7-4119-B03C-6FD1E276FD03}"/>
              </a:ext>
            </a:extLst>
          </p:cNvPr>
          <p:cNvPicPr>
            <a:picLocks noGrp="1" noChangeAspect="1"/>
          </p:cNvPicPr>
          <p:nvPr>
            <p:ph idx="1"/>
          </p:nvPr>
        </p:nvPicPr>
        <p:blipFill>
          <a:blip r:embed="rId2"/>
          <a:stretch>
            <a:fillRect/>
          </a:stretch>
        </p:blipFill>
        <p:spPr>
          <a:xfrm>
            <a:off x="6097672" y="49917"/>
            <a:ext cx="6094729" cy="6399430"/>
          </a:xfrm>
          <a:prstGeom prst="rect">
            <a:avLst/>
          </a:prstGeom>
        </p:spPr>
      </p:pic>
      <p:sp>
        <p:nvSpPr>
          <p:cNvPr id="4" name="Text Placeholder 3">
            <a:extLst>
              <a:ext uri="{FF2B5EF4-FFF2-40B4-BE49-F238E27FC236}">
                <a16:creationId xmlns:a16="http://schemas.microsoft.com/office/drawing/2014/main" id="{EE18FE73-E0B7-4444-A4FB-617018861359}"/>
              </a:ext>
            </a:extLst>
          </p:cNvPr>
          <p:cNvSpPr>
            <a:spLocks noGrp="1"/>
          </p:cNvSpPr>
          <p:nvPr>
            <p:ph type="body" sz="half" idx="2"/>
          </p:nvPr>
        </p:nvSpPr>
        <p:spPr>
          <a:xfrm>
            <a:off x="814303" y="2396435"/>
            <a:ext cx="4389120" cy="3931920"/>
          </a:xfrm>
        </p:spPr>
        <p:txBody>
          <a:bodyPr vert="horz" lIns="45720" tIns="45720" rIns="45720" bIns="45720" rtlCol="0" anchor="t">
            <a:noAutofit/>
          </a:bodyPr>
          <a:lstStyle/>
          <a:p>
            <a:pPr>
              <a:lnSpc>
                <a:spcPct val="90000"/>
              </a:lnSpc>
            </a:pPr>
            <a:r>
              <a:rPr lang="en-US" sz="2400" dirty="0"/>
              <a:t>For first graders, we would like you to read or be read to 20 minutes each night (Monday – Thursday). This year we want to celebrate the awesome reading skills that our families practice at home. Below are different activities that students may want to do with their family and count it as reading for 20 minutes. Every week you must have 4 squares colored in. Don’t forget to have a parent comment!</a:t>
            </a:r>
          </a:p>
          <a:p>
            <a:pPr>
              <a:lnSpc>
                <a:spcPct val="90000"/>
              </a:lnSpc>
            </a:pPr>
            <a:endParaRPr lang="en-US" sz="1800"/>
          </a:p>
        </p:txBody>
      </p:sp>
    </p:spTree>
    <p:extLst>
      <p:ext uri="{BB962C8B-B14F-4D97-AF65-F5344CB8AC3E}">
        <p14:creationId xmlns:p14="http://schemas.microsoft.com/office/powerpoint/2010/main" val="3585827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8E3A8B75-F8B3-42FE-BB60-321D1F56AC87}"/>
              </a:ext>
            </a:extLst>
          </p:cNvPr>
          <p:cNvPicPr>
            <a:picLocks noChangeAspect="1"/>
          </p:cNvPicPr>
          <p:nvPr/>
        </p:nvPicPr>
        <p:blipFill>
          <a:blip r:embed="rId2"/>
          <a:stretch>
            <a:fillRect/>
          </a:stretch>
        </p:blipFill>
        <p:spPr>
          <a:xfrm>
            <a:off x="110593" y="292556"/>
            <a:ext cx="5573485" cy="6487248"/>
          </a:xfrm>
          <a:prstGeom prst="rect">
            <a:avLst/>
          </a:prstGeom>
        </p:spPr>
      </p:pic>
      <p:pic>
        <p:nvPicPr>
          <p:cNvPr id="4" name="Picture 4" descr="A screenshot of a social media post&#10;&#10;Description generated with very high confidence">
            <a:extLst>
              <a:ext uri="{FF2B5EF4-FFF2-40B4-BE49-F238E27FC236}">
                <a16:creationId xmlns:a16="http://schemas.microsoft.com/office/drawing/2014/main" id="{DD15744E-ACA6-4A70-A2D6-04BAC8EC5511}"/>
              </a:ext>
            </a:extLst>
          </p:cNvPr>
          <p:cNvPicPr>
            <a:picLocks noChangeAspect="1"/>
          </p:cNvPicPr>
          <p:nvPr/>
        </p:nvPicPr>
        <p:blipFill>
          <a:blip r:embed="rId3"/>
          <a:stretch>
            <a:fillRect/>
          </a:stretch>
        </p:blipFill>
        <p:spPr>
          <a:xfrm>
            <a:off x="6646163" y="291972"/>
            <a:ext cx="5328557" cy="6461007"/>
          </a:xfrm>
          <a:prstGeom prst="rect">
            <a:avLst/>
          </a:prstGeom>
        </p:spPr>
      </p:pic>
    </p:spTree>
    <p:extLst>
      <p:ext uri="{BB962C8B-B14F-4D97-AF65-F5344CB8AC3E}">
        <p14:creationId xmlns:p14="http://schemas.microsoft.com/office/powerpoint/2010/main" val="412973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screenshot of a cell phone&#10;&#10;Description generated with very high confidence">
            <a:extLst>
              <a:ext uri="{FF2B5EF4-FFF2-40B4-BE49-F238E27FC236}">
                <a16:creationId xmlns:a16="http://schemas.microsoft.com/office/drawing/2014/main" id="{8A8AA525-33B7-4E28-9F5E-C0117010436E}"/>
              </a:ext>
            </a:extLst>
          </p:cNvPr>
          <p:cNvPicPr>
            <a:picLocks noChangeAspect="1"/>
          </p:cNvPicPr>
          <p:nvPr/>
        </p:nvPicPr>
        <p:blipFill>
          <a:blip r:embed="rId2"/>
          <a:stretch>
            <a:fillRect/>
          </a:stretch>
        </p:blipFill>
        <p:spPr>
          <a:xfrm>
            <a:off x="6292771" y="198142"/>
            <a:ext cx="5192485" cy="6567023"/>
          </a:xfrm>
          <a:prstGeom prst="rect">
            <a:avLst/>
          </a:prstGeom>
        </p:spPr>
      </p:pic>
      <p:pic>
        <p:nvPicPr>
          <p:cNvPr id="8" name="Picture 8" descr="A screenshot of a cell phone&#10;&#10;Description generated with very high confidence">
            <a:extLst>
              <a:ext uri="{FF2B5EF4-FFF2-40B4-BE49-F238E27FC236}">
                <a16:creationId xmlns:a16="http://schemas.microsoft.com/office/drawing/2014/main" id="{2375A971-A397-4B15-BB26-91744F03E60B}"/>
              </a:ext>
            </a:extLst>
          </p:cNvPr>
          <p:cNvPicPr>
            <a:picLocks noChangeAspect="1"/>
          </p:cNvPicPr>
          <p:nvPr/>
        </p:nvPicPr>
        <p:blipFill>
          <a:blip r:embed="rId3"/>
          <a:stretch>
            <a:fillRect/>
          </a:stretch>
        </p:blipFill>
        <p:spPr>
          <a:xfrm>
            <a:off x="137018" y="130873"/>
            <a:ext cx="5396592" cy="6689138"/>
          </a:xfrm>
          <a:prstGeom prst="rect">
            <a:avLst/>
          </a:prstGeom>
        </p:spPr>
      </p:pic>
    </p:spTree>
    <p:extLst>
      <p:ext uri="{BB962C8B-B14F-4D97-AF65-F5344CB8AC3E}">
        <p14:creationId xmlns:p14="http://schemas.microsoft.com/office/powerpoint/2010/main" val="314526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A screenshot of a cell phone&#10;&#10;Description generated with very high confidence">
            <a:extLst>
              <a:ext uri="{FF2B5EF4-FFF2-40B4-BE49-F238E27FC236}">
                <a16:creationId xmlns:a16="http://schemas.microsoft.com/office/drawing/2014/main" id="{F310F2C3-F9FB-4F3F-8F05-FF05174A70AD}"/>
              </a:ext>
            </a:extLst>
          </p:cNvPr>
          <p:cNvPicPr>
            <a:picLocks noChangeAspect="1"/>
          </p:cNvPicPr>
          <p:nvPr/>
        </p:nvPicPr>
        <p:blipFill>
          <a:blip r:embed="rId2"/>
          <a:stretch>
            <a:fillRect/>
          </a:stretch>
        </p:blipFill>
        <p:spPr>
          <a:xfrm>
            <a:off x="3540579" y="129624"/>
            <a:ext cx="5382985" cy="6734823"/>
          </a:xfrm>
          <a:prstGeom prst="rect">
            <a:avLst/>
          </a:prstGeom>
        </p:spPr>
      </p:pic>
    </p:spTree>
    <p:extLst>
      <p:ext uri="{BB962C8B-B14F-4D97-AF65-F5344CB8AC3E}">
        <p14:creationId xmlns:p14="http://schemas.microsoft.com/office/powerpoint/2010/main" val="19095275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909F46-DA97-4125-B155-B9C7138C8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44727F-4FFE-4A32-B6D6-31526197705A}"/>
              </a:ext>
            </a:extLst>
          </p:cNvPr>
          <p:cNvSpPr>
            <a:spLocks noGrp="1"/>
          </p:cNvSpPr>
          <p:nvPr>
            <p:ph type="title"/>
          </p:nvPr>
        </p:nvSpPr>
        <p:spPr>
          <a:xfrm>
            <a:off x="310039" y="640080"/>
            <a:ext cx="3429855" cy="5613236"/>
          </a:xfrm>
        </p:spPr>
        <p:txBody>
          <a:bodyPr anchor="ctr">
            <a:normAutofit/>
          </a:bodyPr>
          <a:lstStyle/>
          <a:p>
            <a:r>
              <a:rPr lang="en-US" dirty="0">
                <a:solidFill>
                  <a:srgbClr val="FFFFFF"/>
                </a:solidFill>
              </a:rPr>
              <a:t>Home reading journals </a:t>
            </a:r>
            <a:br>
              <a:rPr lang="en-US" dirty="0"/>
            </a:br>
            <a:r>
              <a:rPr lang="en-US" sz="4000" dirty="0">
                <a:solidFill>
                  <a:srgbClr val="FFFFFF"/>
                </a:solidFill>
              </a:rPr>
              <a:t>(Allen, Ch. 5)</a:t>
            </a:r>
          </a:p>
        </p:txBody>
      </p:sp>
      <p:graphicFrame>
        <p:nvGraphicFramePr>
          <p:cNvPr id="4" name="Diagram 4">
            <a:extLst>
              <a:ext uri="{FF2B5EF4-FFF2-40B4-BE49-F238E27FC236}">
                <a16:creationId xmlns:a16="http://schemas.microsoft.com/office/drawing/2014/main" id="{50FEC5F0-BC00-4C64-A9DF-128EBDFCCE09}"/>
              </a:ext>
            </a:extLst>
          </p:cNvPr>
          <p:cNvGraphicFramePr>
            <a:graphicFrameLocks noGrp="1"/>
          </p:cNvGraphicFramePr>
          <p:nvPr>
            <p:ph idx="1"/>
            <p:extLst>
              <p:ext uri="{D42A27DB-BD31-4B8C-83A1-F6EECF244321}">
                <p14:modId xmlns:p14="http://schemas.microsoft.com/office/powerpoint/2010/main" val="199948217"/>
              </p:ext>
            </p:extLst>
          </p:nvPr>
        </p:nvGraphicFramePr>
        <p:xfrm>
          <a:off x="4318818" y="68888"/>
          <a:ext cx="7772343" cy="67028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31343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19B83-647E-44C8-AF82-56896A34E6F9}"/>
              </a:ext>
            </a:extLst>
          </p:cNvPr>
          <p:cNvSpPr>
            <a:spLocks noGrp="1"/>
          </p:cNvSpPr>
          <p:nvPr>
            <p:ph type="title"/>
          </p:nvPr>
        </p:nvSpPr>
        <p:spPr>
          <a:xfrm>
            <a:off x="1024128" y="585216"/>
            <a:ext cx="9720072" cy="1499616"/>
          </a:xfrm>
        </p:spPr>
        <p:txBody>
          <a:bodyPr>
            <a:normAutofit/>
          </a:bodyPr>
          <a:lstStyle/>
          <a:p>
            <a:r>
              <a:rPr lang="en-US" dirty="0"/>
              <a:t>Weekend journal/family message journal</a:t>
            </a:r>
            <a:r>
              <a:rPr lang="en-US"/>
              <a:t> (Allen, </a:t>
            </a:r>
            <a:r>
              <a:rPr lang="en-US" err="1"/>
              <a:t>ch.</a:t>
            </a:r>
            <a:r>
              <a:rPr lang="en-US"/>
              <a:t> 5)</a:t>
            </a:r>
          </a:p>
        </p:txBody>
      </p:sp>
      <p:pic>
        <p:nvPicPr>
          <p:cNvPr id="7" name="Graphic 6" descr="Chat">
            <a:extLst>
              <a:ext uri="{FF2B5EF4-FFF2-40B4-BE49-F238E27FC236}">
                <a16:creationId xmlns:a16="http://schemas.microsoft.com/office/drawing/2014/main" id="{F70F11B8-95C9-4225-B9B8-74ACE457AE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504" y="2386051"/>
            <a:ext cx="3448851" cy="3448851"/>
          </a:xfrm>
          <a:prstGeom prst="rect">
            <a:avLst/>
          </a:prstGeom>
        </p:spPr>
      </p:pic>
      <p:sp>
        <p:nvSpPr>
          <p:cNvPr id="3" name="Content Placeholder 2">
            <a:extLst>
              <a:ext uri="{FF2B5EF4-FFF2-40B4-BE49-F238E27FC236}">
                <a16:creationId xmlns:a16="http://schemas.microsoft.com/office/drawing/2014/main" id="{F5F673EA-11BE-49EC-98E5-855DD5CBC21B}"/>
              </a:ext>
            </a:extLst>
          </p:cNvPr>
          <p:cNvSpPr>
            <a:spLocks noGrp="1"/>
          </p:cNvSpPr>
          <p:nvPr>
            <p:ph idx="1"/>
          </p:nvPr>
        </p:nvSpPr>
        <p:spPr>
          <a:xfrm>
            <a:off x="4660202" y="1591236"/>
            <a:ext cx="7294232" cy="5132741"/>
          </a:xfrm>
        </p:spPr>
        <p:txBody>
          <a:bodyPr vert="horz" lIns="45720" tIns="45720" rIns="45720" bIns="45720" rtlCol="0" anchor="t">
            <a:noAutofit/>
          </a:bodyPr>
          <a:lstStyle/>
          <a:p>
            <a:pPr>
              <a:lnSpc>
                <a:spcPct val="100000"/>
              </a:lnSpc>
              <a:spcBef>
                <a:spcPts val="300"/>
              </a:spcBef>
              <a:spcAft>
                <a:spcPts val="300"/>
              </a:spcAft>
            </a:pPr>
            <a:r>
              <a:rPr lang="en-US" sz="2000" dirty="0"/>
              <a:t>A dialogue between families and teachers about a variety of topics </a:t>
            </a:r>
            <a:endParaRPr lang="en-US"/>
          </a:p>
          <a:p>
            <a:pPr>
              <a:lnSpc>
                <a:spcPct val="100000"/>
              </a:lnSpc>
              <a:spcBef>
                <a:spcPts val="300"/>
              </a:spcBef>
              <a:spcAft>
                <a:spcPts val="300"/>
              </a:spcAft>
            </a:pPr>
            <a:r>
              <a:rPr lang="en-US" sz="2000" dirty="0"/>
              <a:t>These are sent home on a regular basis</a:t>
            </a:r>
          </a:p>
          <a:p>
            <a:pPr marL="264795" lvl="1">
              <a:lnSpc>
                <a:spcPct val="100000"/>
              </a:lnSpc>
              <a:spcBef>
                <a:spcPts val="300"/>
              </a:spcBef>
              <a:spcAft>
                <a:spcPts val="300"/>
              </a:spcAft>
            </a:pPr>
            <a:r>
              <a:rPr lang="en-US" dirty="0"/>
              <a:t>Weekly, every other week, </a:t>
            </a:r>
            <a:r>
              <a:rPr lang="en-US" dirty="0" err="1"/>
              <a:t>etc</a:t>
            </a:r>
            <a:endParaRPr lang="en-US" dirty="0"/>
          </a:p>
          <a:p>
            <a:pPr>
              <a:lnSpc>
                <a:spcPct val="100000"/>
              </a:lnSpc>
              <a:spcBef>
                <a:spcPts val="300"/>
              </a:spcBef>
              <a:spcAft>
                <a:spcPts val="300"/>
              </a:spcAft>
            </a:pPr>
            <a:r>
              <a:rPr lang="en-US" sz="2000" dirty="0"/>
              <a:t>Teacher OR child writes a letter, question prompt, or conversation starter</a:t>
            </a:r>
          </a:p>
          <a:p>
            <a:pPr>
              <a:lnSpc>
                <a:spcPct val="100000"/>
              </a:lnSpc>
              <a:spcBef>
                <a:spcPts val="300"/>
              </a:spcBef>
              <a:spcAft>
                <a:spcPts val="300"/>
              </a:spcAft>
            </a:pPr>
            <a:r>
              <a:rPr lang="en-US" sz="2000" dirty="0"/>
              <a:t>Anyone at home can respond – parent, sibling, grandparent, cousin, neighbor</a:t>
            </a:r>
          </a:p>
          <a:p>
            <a:pPr marL="264795" lvl="1">
              <a:lnSpc>
                <a:spcPct val="100000"/>
              </a:lnSpc>
              <a:spcBef>
                <a:spcPts val="300"/>
              </a:spcBef>
              <a:spcAft>
                <a:spcPts val="300"/>
              </a:spcAft>
              <a:buFont typeface="Wingdings 3" panose="020B0602020104020603" pitchFamily="34" charset="0"/>
              <a:buChar char=""/>
            </a:pPr>
            <a:r>
              <a:rPr lang="en-US" dirty="0"/>
              <a:t>Can respond in a variety of multimodal ways (e.g., drawings)</a:t>
            </a:r>
          </a:p>
          <a:p>
            <a:pPr marL="264795" lvl="1">
              <a:lnSpc>
                <a:spcPct val="100000"/>
              </a:lnSpc>
              <a:spcBef>
                <a:spcPts val="300"/>
              </a:spcBef>
              <a:spcAft>
                <a:spcPts val="300"/>
              </a:spcAft>
              <a:buFont typeface="Wingdings 3" panose="020B0602020104020603" pitchFamily="34" charset="0"/>
              <a:buChar char=""/>
            </a:pPr>
            <a:r>
              <a:rPr lang="en-US" dirty="0"/>
              <a:t>Can respond in any language</a:t>
            </a:r>
          </a:p>
          <a:p>
            <a:pPr>
              <a:lnSpc>
                <a:spcPct val="100000"/>
              </a:lnSpc>
              <a:spcBef>
                <a:spcPts val="300"/>
              </a:spcBef>
              <a:spcAft>
                <a:spcPts val="300"/>
              </a:spcAft>
            </a:pPr>
            <a:r>
              <a:rPr lang="en-US" sz="2000" dirty="0"/>
              <a:t>Child discusses the response with the family and may translate the message for the teacher</a:t>
            </a:r>
          </a:p>
          <a:p>
            <a:pPr>
              <a:lnSpc>
                <a:spcPct val="100000"/>
              </a:lnSpc>
              <a:spcBef>
                <a:spcPts val="300"/>
              </a:spcBef>
              <a:spcAft>
                <a:spcPts val="300"/>
              </a:spcAft>
            </a:pPr>
            <a:r>
              <a:rPr lang="en-US" sz="2000" dirty="0"/>
              <a:t>Process repeats</a:t>
            </a:r>
          </a:p>
          <a:p>
            <a:pPr marL="264795" lvl="1">
              <a:lnSpc>
                <a:spcPct val="100000"/>
              </a:lnSpc>
              <a:spcBef>
                <a:spcPts val="300"/>
              </a:spcBef>
              <a:spcAft>
                <a:spcPts val="300"/>
              </a:spcAft>
              <a:buFont typeface="Wingdings 3" panose="020B0602020104020603" pitchFamily="34" charset="0"/>
              <a:buChar char=""/>
            </a:pPr>
            <a:r>
              <a:rPr lang="en-US" dirty="0"/>
              <a:t>Either by </a:t>
            </a:r>
            <a:r>
              <a:rPr lang="en-US" dirty="0" err="1"/>
              <a:t>exending</a:t>
            </a:r>
            <a:r>
              <a:rPr lang="en-US" dirty="0"/>
              <a:t> a conversation OR</a:t>
            </a:r>
          </a:p>
          <a:p>
            <a:pPr marL="264795" lvl="1">
              <a:lnSpc>
                <a:spcPct val="100000"/>
              </a:lnSpc>
              <a:spcBef>
                <a:spcPts val="300"/>
              </a:spcBef>
              <a:spcAft>
                <a:spcPts val="300"/>
              </a:spcAft>
              <a:buFont typeface="Wingdings 3" panose="020B0602020104020603" pitchFamily="34" charset="0"/>
              <a:buChar char=""/>
            </a:pPr>
            <a:r>
              <a:rPr lang="en-US" dirty="0"/>
              <a:t>Starting a new conversation</a:t>
            </a:r>
          </a:p>
        </p:txBody>
      </p:sp>
    </p:spTree>
    <p:extLst>
      <p:ext uri="{BB962C8B-B14F-4D97-AF65-F5344CB8AC3E}">
        <p14:creationId xmlns:p14="http://schemas.microsoft.com/office/powerpoint/2010/main" val="3879617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019" y="228600"/>
            <a:ext cx="11865693" cy="6096000"/>
          </a:xfrm>
        </p:spPr>
      </p:pic>
    </p:spTree>
    <p:extLst>
      <p:ext uri="{BB962C8B-B14F-4D97-AF65-F5344CB8AC3E}">
        <p14:creationId xmlns:p14="http://schemas.microsoft.com/office/powerpoint/2010/main" val="4665871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8875E-F6FE-419A-B08D-E0AB41BF9577}"/>
              </a:ext>
            </a:extLst>
          </p:cNvPr>
          <p:cNvSpPr>
            <a:spLocks noGrp="1"/>
          </p:cNvSpPr>
          <p:nvPr>
            <p:ph type="title"/>
          </p:nvPr>
        </p:nvSpPr>
        <p:spPr>
          <a:xfrm>
            <a:off x="1024128" y="585216"/>
            <a:ext cx="10504483" cy="1499616"/>
          </a:xfrm>
        </p:spPr>
        <p:txBody>
          <a:bodyPr>
            <a:normAutofit/>
          </a:bodyPr>
          <a:lstStyle/>
          <a:p>
            <a:r>
              <a:rPr lang="en-US" b="1"/>
              <a:t>Integrate Family into content areas:</a:t>
            </a:r>
            <a:r>
              <a:rPr lang="en-US"/>
              <a:t> </a:t>
            </a:r>
            <a:r>
              <a:rPr lang="en-US" i="1"/>
              <a:t>Surveys &amp; interviews</a:t>
            </a:r>
          </a:p>
        </p:txBody>
      </p:sp>
      <p:graphicFrame>
        <p:nvGraphicFramePr>
          <p:cNvPr id="5" name="Content Placeholder 2">
            <a:extLst>
              <a:ext uri="{FF2B5EF4-FFF2-40B4-BE49-F238E27FC236}">
                <a16:creationId xmlns:a16="http://schemas.microsoft.com/office/drawing/2014/main" id="{7FFF9B2B-81EB-42D2-8867-CA2B6AD7ECB4}"/>
              </a:ext>
            </a:extLst>
          </p:cNvPr>
          <p:cNvGraphicFramePr>
            <a:graphicFrameLocks noGrp="1"/>
          </p:cNvGraphicFramePr>
          <p:nvPr>
            <p:ph idx="1"/>
            <p:extLst>
              <p:ext uri="{D42A27DB-BD31-4B8C-83A1-F6EECF244321}">
                <p14:modId xmlns:p14="http://schemas.microsoft.com/office/powerpoint/2010/main" val="2654976841"/>
              </p:ext>
            </p:extLst>
          </p:nvPr>
        </p:nvGraphicFramePr>
        <p:xfrm>
          <a:off x="217115" y="2039471"/>
          <a:ext cx="11647673" cy="45269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13317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8">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2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12C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9757B0-E823-4F0F-9E81-F864FB164134}"/>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b="1">
                <a:solidFill>
                  <a:srgbClr val="FFFFFF"/>
                </a:solidFill>
              </a:rPr>
              <a:t>Level 3:</a:t>
            </a:r>
            <a:r>
              <a:rPr lang="en-US">
                <a:solidFill>
                  <a:srgbClr val="FFFFFF"/>
                </a:solidFill>
              </a:rPr>
              <a:t> </a:t>
            </a:r>
            <a:r>
              <a:rPr lang="en-US" i="1">
                <a:solidFill>
                  <a:srgbClr val="FFFFFF"/>
                </a:solidFill>
              </a:rPr>
              <a:t>Community events</a:t>
            </a:r>
          </a:p>
        </p:txBody>
      </p:sp>
      <p:pic>
        <p:nvPicPr>
          <p:cNvPr id="5" name="Picture 5" descr="A young child holding a sign&#10;&#10;Description generated with high confidence">
            <a:extLst>
              <a:ext uri="{FF2B5EF4-FFF2-40B4-BE49-F238E27FC236}">
                <a16:creationId xmlns:a16="http://schemas.microsoft.com/office/drawing/2014/main" id="{69E53F49-D865-496F-B9D2-C3C9F4603675}"/>
              </a:ext>
            </a:extLst>
          </p:cNvPr>
          <p:cNvPicPr>
            <a:picLocks noChangeAspect="1"/>
          </p:cNvPicPr>
          <p:nvPr/>
        </p:nvPicPr>
        <p:blipFill rotWithShape="1">
          <a:blip r:embed="rId2"/>
          <a:srcRect t="6963" r="1" b="10496"/>
          <a:stretch/>
        </p:blipFill>
        <p:spPr>
          <a:xfrm>
            <a:off x="327547" y="321733"/>
            <a:ext cx="7058306" cy="4107392"/>
          </a:xfrm>
          <a:prstGeom prst="rect">
            <a:avLst/>
          </a:prstGeom>
        </p:spPr>
      </p:pic>
      <p:sp>
        <p:nvSpPr>
          <p:cNvPr id="18" name="Rectangle 2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72B149B9-1176-4420-93CE-9D069F1723A5}"/>
              </a:ext>
            </a:extLst>
          </p:cNvPr>
          <p:cNvSpPr>
            <a:spLocks noGrp="1"/>
          </p:cNvSpPr>
          <p:nvPr>
            <p:ph sz="half" idx="1"/>
          </p:nvPr>
        </p:nvSpPr>
        <p:spPr>
          <a:xfrm>
            <a:off x="8029319" y="917725"/>
            <a:ext cx="3637650" cy="4852362"/>
          </a:xfrm>
        </p:spPr>
        <p:txBody>
          <a:bodyPr vert="horz" lIns="45720" tIns="45720" rIns="45720" bIns="45720" rtlCol="0" anchor="ctr">
            <a:normAutofit/>
          </a:bodyPr>
          <a:lstStyle/>
          <a:p>
            <a:r>
              <a:rPr lang="en-US" sz="3200" dirty="0">
                <a:solidFill>
                  <a:srgbClr val="FFFFFF"/>
                </a:solidFill>
              </a:rPr>
              <a:t>Family Night...about Family!</a:t>
            </a:r>
            <a:endParaRPr lang="en-US" sz="3200">
              <a:solidFill>
                <a:srgbClr val="000000"/>
              </a:solidFill>
            </a:endParaRPr>
          </a:p>
          <a:p>
            <a:r>
              <a:rPr lang="en-US" dirty="0">
                <a:solidFill>
                  <a:srgbClr val="FFFFFF"/>
                </a:solidFill>
              </a:rPr>
              <a:t>(Partnership with the Carnegie Center)</a:t>
            </a:r>
          </a:p>
          <a:p>
            <a:endParaRPr lang="en-US">
              <a:solidFill>
                <a:srgbClr val="FFFFFF"/>
              </a:solidFill>
            </a:endParaRPr>
          </a:p>
        </p:txBody>
      </p:sp>
    </p:spTree>
    <p:extLst>
      <p:ext uri="{BB962C8B-B14F-4D97-AF65-F5344CB8AC3E}">
        <p14:creationId xmlns:p14="http://schemas.microsoft.com/office/powerpoint/2010/main" val="27838589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9">
            <a:extLst>
              <a:ext uri="{FF2B5EF4-FFF2-40B4-BE49-F238E27FC236}">
                <a16:creationId xmlns:a16="http://schemas.microsoft.com/office/drawing/2014/main" id="{84950A91-3392-45B3-825F-BA92103137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tangle 21">
            <a:extLst>
              <a:ext uri="{FF2B5EF4-FFF2-40B4-BE49-F238E27FC236}">
                <a16:creationId xmlns:a16="http://schemas.microsoft.com/office/drawing/2014/main" id="{D90B9B66-798C-4B0B-B933-F3FED64A52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23">
            <a:extLst>
              <a:ext uri="{FF2B5EF4-FFF2-40B4-BE49-F238E27FC236}">
                <a16:creationId xmlns:a16="http://schemas.microsoft.com/office/drawing/2014/main" id="{24017329-1F1D-478E-9FCF-9EA97B7C9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A84727-2541-4A44-A03C-8AFC1F5846EC}"/>
              </a:ext>
            </a:extLst>
          </p:cNvPr>
          <p:cNvSpPr>
            <a:spLocks noGrp="1"/>
          </p:cNvSpPr>
          <p:nvPr>
            <p:ph type="title"/>
          </p:nvPr>
        </p:nvSpPr>
        <p:spPr>
          <a:xfrm>
            <a:off x="613611" y="341257"/>
            <a:ext cx="4808803" cy="2989044"/>
          </a:xfrm>
        </p:spPr>
        <p:txBody>
          <a:bodyPr vert="horz" lIns="91440" tIns="45720" rIns="91440" bIns="45720" rtlCol="0" anchor="b">
            <a:normAutofit/>
          </a:bodyPr>
          <a:lstStyle/>
          <a:p>
            <a:pPr algn="r"/>
            <a:r>
              <a:rPr lang="en-US" sz="4400" spc="200"/>
              <a:t>Letters &amp; Greeting cards</a:t>
            </a:r>
          </a:p>
        </p:txBody>
      </p:sp>
      <p:pic>
        <p:nvPicPr>
          <p:cNvPr id="13" name="Picture 13" descr="A picture containing indoor, person, table, wall&#10;&#10;Description generated with very high confidence">
            <a:extLst>
              <a:ext uri="{FF2B5EF4-FFF2-40B4-BE49-F238E27FC236}">
                <a16:creationId xmlns:a16="http://schemas.microsoft.com/office/drawing/2014/main" id="{7B57A0C6-D19F-491B-ACAE-A8B7A332CE61}"/>
              </a:ext>
            </a:extLst>
          </p:cNvPr>
          <p:cNvPicPr>
            <a:picLocks noChangeAspect="1"/>
          </p:cNvPicPr>
          <p:nvPr/>
        </p:nvPicPr>
        <p:blipFill rotWithShape="1">
          <a:blip r:embed="rId3"/>
          <a:srcRect l="17351" r="23102"/>
          <a:stretch/>
        </p:blipFill>
        <p:spPr>
          <a:xfrm>
            <a:off x="6090267" y="-2655"/>
            <a:ext cx="2996169" cy="3358597"/>
          </a:xfrm>
          <a:prstGeom prst="rect">
            <a:avLst/>
          </a:prstGeom>
        </p:spPr>
      </p:pic>
      <p:pic>
        <p:nvPicPr>
          <p:cNvPr id="15" name="Picture 15" descr="A picture containing person, indoor, table, sitting&#10;&#10;Description generated with very high confidence">
            <a:extLst>
              <a:ext uri="{FF2B5EF4-FFF2-40B4-BE49-F238E27FC236}">
                <a16:creationId xmlns:a16="http://schemas.microsoft.com/office/drawing/2014/main" id="{91086349-E44F-413B-BD1D-0D8280E1CFF0}"/>
              </a:ext>
            </a:extLst>
          </p:cNvPr>
          <p:cNvPicPr>
            <a:picLocks noChangeAspect="1"/>
          </p:cNvPicPr>
          <p:nvPr/>
        </p:nvPicPr>
        <p:blipFill rotWithShape="1">
          <a:blip r:embed="rId4"/>
          <a:srcRect l="2367" r="38678"/>
          <a:stretch/>
        </p:blipFill>
        <p:spPr>
          <a:xfrm>
            <a:off x="9247303" y="1"/>
            <a:ext cx="2941423" cy="3330300"/>
          </a:xfrm>
          <a:prstGeom prst="rect">
            <a:avLst/>
          </a:prstGeom>
        </p:spPr>
      </p:pic>
      <p:cxnSp>
        <p:nvCxnSpPr>
          <p:cNvPr id="21" name="Straight Connector 25">
            <a:extLst>
              <a:ext uri="{FF2B5EF4-FFF2-40B4-BE49-F238E27FC236}">
                <a16:creationId xmlns:a16="http://schemas.microsoft.com/office/drawing/2014/main" id="{F8610DB6-BF5F-49CD-AF26-05BDE7747E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21596" y="3430423"/>
            <a:ext cx="420624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1" descr="A group of people sitting at a table&#10;&#10;Description generated with very high confidence">
            <a:extLst>
              <a:ext uri="{FF2B5EF4-FFF2-40B4-BE49-F238E27FC236}">
                <a16:creationId xmlns:a16="http://schemas.microsoft.com/office/drawing/2014/main" id="{3B86503B-789A-4DDB-ACD0-ED9A3E5FF56C}"/>
              </a:ext>
            </a:extLst>
          </p:cNvPr>
          <p:cNvPicPr>
            <a:picLocks noChangeAspect="1"/>
          </p:cNvPicPr>
          <p:nvPr/>
        </p:nvPicPr>
        <p:blipFill rotWithShape="1">
          <a:blip r:embed="rId5"/>
          <a:srcRect r="-2" b="17787"/>
          <a:stretch/>
        </p:blipFill>
        <p:spPr>
          <a:xfrm>
            <a:off x="6090267" y="3504904"/>
            <a:ext cx="6101733" cy="3348381"/>
          </a:xfrm>
          <a:prstGeom prst="rect">
            <a:avLst/>
          </a:prstGeom>
        </p:spPr>
      </p:pic>
    </p:spTree>
    <p:extLst>
      <p:ext uri="{BB962C8B-B14F-4D97-AF65-F5344CB8AC3E}">
        <p14:creationId xmlns:p14="http://schemas.microsoft.com/office/powerpoint/2010/main" val="19513822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88A901F-2380-409D-B12F-3A0FDAFAEE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4CD50C8-2F85-4F12-A5B5-9336E254A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2618DD3C-AECB-422E-BF3A-25F49DF302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57886C-2647-41A6-8EC5-BC6D82031CC8}"/>
              </a:ext>
            </a:extLst>
          </p:cNvPr>
          <p:cNvSpPr>
            <a:spLocks noGrp="1"/>
          </p:cNvSpPr>
          <p:nvPr>
            <p:ph type="title"/>
          </p:nvPr>
        </p:nvSpPr>
        <p:spPr>
          <a:xfrm>
            <a:off x="613611" y="685893"/>
            <a:ext cx="3566407" cy="2989044"/>
          </a:xfrm>
        </p:spPr>
        <p:txBody>
          <a:bodyPr vert="horz" lIns="91440" tIns="45720" rIns="91440" bIns="45720" rtlCol="0" anchor="b">
            <a:normAutofit/>
          </a:bodyPr>
          <a:lstStyle/>
          <a:p>
            <a:pPr algn="r"/>
            <a:r>
              <a:rPr lang="en-US" sz="4400" spc="200"/>
              <a:t>Family Comics &amp; Superhero stories</a:t>
            </a:r>
          </a:p>
        </p:txBody>
      </p:sp>
      <p:cxnSp>
        <p:nvCxnSpPr>
          <p:cNvPr id="18" name="Straight Connector 17">
            <a:extLst>
              <a:ext uri="{FF2B5EF4-FFF2-40B4-BE49-F238E27FC236}">
                <a16:creationId xmlns:a16="http://schemas.microsoft.com/office/drawing/2014/main" id="{B073669D-B21F-48ED-BC1D-FFD25A3D8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3610" y="3759161"/>
            <a:ext cx="35661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4" descr="A group of people sitting at a table&#10;&#10;Description generated with high confidence">
            <a:extLst>
              <a:ext uri="{FF2B5EF4-FFF2-40B4-BE49-F238E27FC236}">
                <a16:creationId xmlns:a16="http://schemas.microsoft.com/office/drawing/2014/main" id="{5CAAE3C1-DEAF-4B18-946A-6A6BD5D1E0A8}"/>
              </a:ext>
            </a:extLst>
          </p:cNvPr>
          <p:cNvPicPr>
            <a:picLocks noChangeAspect="1"/>
          </p:cNvPicPr>
          <p:nvPr/>
        </p:nvPicPr>
        <p:blipFill rotWithShape="1">
          <a:blip r:embed="rId3"/>
          <a:srcRect l="23909" r="2763" b="-2"/>
          <a:stretch/>
        </p:blipFill>
        <p:spPr>
          <a:xfrm>
            <a:off x="4654984" y="975"/>
            <a:ext cx="7533742" cy="6858000"/>
          </a:xfrm>
          <a:prstGeom prst="rect">
            <a:avLst/>
          </a:prstGeom>
        </p:spPr>
      </p:pic>
    </p:spTree>
    <p:extLst>
      <p:ext uri="{BB962C8B-B14F-4D97-AF65-F5344CB8AC3E}">
        <p14:creationId xmlns:p14="http://schemas.microsoft.com/office/powerpoint/2010/main" val="20794005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5">
            <a:extLst>
              <a:ext uri="{FF2B5EF4-FFF2-40B4-BE49-F238E27FC236}">
                <a16:creationId xmlns:a16="http://schemas.microsoft.com/office/drawing/2014/main" id="{84950A91-3392-45B3-825F-BA92103137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Rectangle 17">
            <a:extLst>
              <a:ext uri="{FF2B5EF4-FFF2-40B4-BE49-F238E27FC236}">
                <a16:creationId xmlns:a16="http://schemas.microsoft.com/office/drawing/2014/main" id="{D90B9B66-798C-4B0B-B933-F3FED64A52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9">
            <a:extLst>
              <a:ext uri="{FF2B5EF4-FFF2-40B4-BE49-F238E27FC236}">
                <a16:creationId xmlns:a16="http://schemas.microsoft.com/office/drawing/2014/main" id="{24017329-1F1D-478E-9FCF-9EA97B7C9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6B18E9-3C9A-46D1-B3DB-26DA2C835ED1}"/>
              </a:ext>
            </a:extLst>
          </p:cNvPr>
          <p:cNvSpPr>
            <a:spLocks noGrp="1"/>
          </p:cNvSpPr>
          <p:nvPr>
            <p:ph type="title"/>
          </p:nvPr>
        </p:nvSpPr>
        <p:spPr>
          <a:xfrm>
            <a:off x="613611" y="341257"/>
            <a:ext cx="4808803" cy="2989044"/>
          </a:xfrm>
        </p:spPr>
        <p:txBody>
          <a:bodyPr vert="horz" lIns="91440" tIns="45720" rIns="91440" bIns="45720" rtlCol="0" anchor="b">
            <a:normAutofit/>
          </a:bodyPr>
          <a:lstStyle/>
          <a:p>
            <a:pPr algn="r"/>
            <a:r>
              <a:rPr lang="en-US" sz="4400" spc="200"/>
              <a:t>Family puppets</a:t>
            </a:r>
          </a:p>
        </p:txBody>
      </p:sp>
      <p:pic>
        <p:nvPicPr>
          <p:cNvPr id="8" name="Picture 8" descr="A person posing for a picture&#10;&#10;Description generated with very high confidence">
            <a:extLst>
              <a:ext uri="{FF2B5EF4-FFF2-40B4-BE49-F238E27FC236}">
                <a16:creationId xmlns:a16="http://schemas.microsoft.com/office/drawing/2014/main" id="{69FB6577-F254-41C4-AAAB-0AA17BDC8091}"/>
              </a:ext>
            </a:extLst>
          </p:cNvPr>
          <p:cNvPicPr>
            <a:picLocks noChangeAspect="1"/>
          </p:cNvPicPr>
          <p:nvPr/>
        </p:nvPicPr>
        <p:blipFill rotWithShape="1">
          <a:blip r:embed="rId3"/>
          <a:srcRect l="21477" r="18976"/>
          <a:stretch/>
        </p:blipFill>
        <p:spPr>
          <a:xfrm>
            <a:off x="6090267" y="-2655"/>
            <a:ext cx="2996169" cy="3358597"/>
          </a:xfrm>
          <a:prstGeom prst="rect">
            <a:avLst/>
          </a:prstGeom>
        </p:spPr>
      </p:pic>
      <p:pic>
        <p:nvPicPr>
          <p:cNvPr id="11" name="Picture 4" descr="A group of people sitting at a table&#10;&#10;Description generated with very high confidence">
            <a:extLst>
              <a:ext uri="{FF2B5EF4-FFF2-40B4-BE49-F238E27FC236}">
                <a16:creationId xmlns:a16="http://schemas.microsoft.com/office/drawing/2014/main" id="{DB143053-29EB-45EA-9395-49BB72B3BBCE}"/>
              </a:ext>
            </a:extLst>
          </p:cNvPr>
          <p:cNvPicPr>
            <a:picLocks noChangeAspect="1"/>
          </p:cNvPicPr>
          <p:nvPr/>
        </p:nvPicPr>
        <p:blipFill rotWithShape="1">
          <a:blip r:embed="rId4"/>
          <a:srcRect t="4386" r="4" b="20042"/>
          <a:stretch/>
        </p:blipFill>
        <p:spPr>
          <a:xfrm>
            <a:off x="9247303" y="1"/>
            <a:ext cx="2941423" cy="3330300"/>
          </a:xfrm>
          <a:prstGeom prst="rect">
            <a:avLst/>
          </a:prstGeom>
        </p:spPr>
      </p:pic>
      <p:cxnSp>
        <p:nvCxnSpPr>
          <p:cNvPr id="17" name="Straight Connector 21">
            <a:extLst>
              <a:ext uri="{FF2B5EF4-FFF2-40B4-BE49-F238E27FC236}">
                <a16:creationId xmlns:a16="http://schemas.microsoft.com/office/drawing/2014/main" id="{F8610DB6-BF5F-49CD-AF26-05BDE7747E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21596" y="3430423"/>
            <a:ext cx="420624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6" descr="A group of people in a room&#10;&#10;Description generated with very high confidence">
            <a:extLst>
              <a:ext uri="{FF2B5EF4-FFF2-40B4-BE49-F238E27FC236}">
                <a16:creationId xmlns:a16="http://schemas.microsoft.com/office/drawing/2014/main" id="{FA33BB5D-4117-4E5C-84C5-A36960F99615}"/>
              </a:ext>
            </a:extLst>
          </p:cNvPr>
          <p:cNvPicPr>
            <a:picLocks noChangeAspect="1"/>
          </p:cNvPicPr>
          <p:nvPr/>
        </p:nvPicPr>
        <p:blipFill rotWithShape="1">
          <a:blip r:embed="rId5"/>
          <a:srcRect t="15262" r="-2" b="2525"/>
          <a:stretch/>
        </p:blipFill>
        <p:spPr>
          <a:xfrm>
            <a:off x="6090267" y="3504904"/>
            <a:ext cx="6101733" cy="3348381"/>
          </a:xfrm>
          <a:prstGeom prst="rect">
            <a:avLst/>
          </a:prstGeom>
        </p:spPr>
      </p:pic>
    </p:spTree>
    <p:extLst>
      <p:ext uri="{BB962C8B-B14F-4D97-AF65-F5344CB8AC3E}">
        <p14:creationId xmlns:p14="http://schemas.microsoft.com/office/powerpoint/2010/main" val="35984051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5ED84-A6F7-4227-97CA-EDC5321BBE16}"/>
              </a:ext>
            </a:extLst>
          </p:cNvPr>
          <p:cNvSpPr>
            <a:spLocks noGrp="1"/>
          </p:cNvSpPr>
          <p:nvPr>
            <p:ph type="title"/>
          </p:nvPr>
        </p:nvSpPr>
        <p:spPr/>
        <p:txBody>
          <a:bodyPr/>
          <a:lstStyle/>
          <a:p>
            <a:r>
              <a:rPr lang="en-US"/>
              <a:t>Family scrapbooks</a:t>
            </a:r>
          </a:p>
        </p:txBody>
      </p:sp>
      <p:pic>
        <p:nvPicPr>
          <p:cNvPr id="4" name="Picture 4" descr="A group of people sitting at a table&#10;&#10;Description generated with very high confidence">
            <a:extLst>
              <a:ext uri="{FF2B5EF4-FFF2-40B4-BE49-F238E27FC236}">
                <a16:creationId xmlns:a16="http://schemas.microsoft.com/office/drawing/2014/main" id="{92E8D132-2958-4931-8800-D4DB965E0F02}"/>
              </a:ext>
            </a:extLst>
          </p:cNvPr>
          <p:cNvPicPr>
            <a:picLocks noGrp="1" noChangeAspect="1"/>
          </p:cNvPicPr>
          <p:nvPr>
            <p:ph idx="1"/>
          </p:nvPr>
        </p:nvPicPr>
        <p:blipFill>
          <a:blip r:embed="rId2"/>
          <a:stretch>
            <a:fillRect/>
          </a:stretch>
        </p:blipFill>
        <p:spPr>
          <a:xfrm>
            <a:off x="979151" y="2087217"/>
            <a:ext cx="6033155" cy="4023360"/>
          </a:xfrm>
          <a:prstGeom prst="rect">
            <a:avLst/>
          </a:prstGeom>
        </p:spPr>
      </p:pic>
      <p:pic>
        <p:nvPicPr>
          <p:cNvPr id="6" name="Picture 6" descr="A picture containing object&#10;&#10;Description generated with high confidence">
            <a:extLst>
              <a:ext uri="{FF2B5EF4-FFF2-40B4-BE49-F238E27FC236}">
                <a16:creationId xmlns:a16="http://schemas.microsoft.com/office/drawing/2014/main" id="{88844612-D865-4DB2-BAA7-D9BD46495F07}"/>
              </a:ext>
            </a:extLst>
          </p:cNvPr>
          <p:cNvPicPr>
            <a:picLocks noChangeAspect="1"/>
          </p:cNvPicPr>
          <p:nvPr/>
        </p:nvPicPr>
        <p:blipFill>
          <a:blip r:embed="rId3"/>
          <a:stretch>
            <a:fillRect/>
          </a:stretch>
        </p:blipFill>
        <p:spPr>
          <a:xfrm>
            <a:off x="7419009" y="362403"/>
            <a:ext cx="4620591" cy="6166324"/>
          </a:xfrm>
          <a:prstGeom prst="rect">
            <a:avLst/>
          </a:prstGeom>
        </p:spPr>
      </p:pic>
    </p:spTree>
    <p:extLst>
      <p:ext uri="{BB962C8B-B14F-4D97-AF65-F5344CB8AC3E}">
        <p14:creationId xmlns:p14="http://schemas.microsoft.com/office/powerpoint/2010/main" val="527678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C8466-5FC6-4663-829A-F2902A92C482}"/>
              </a:ext>
            </a:extLst>
          </p:cNvPr>
          <p:cNvSpPr>
            <a:spLocks noGrp="1"/>
          </p:cNvSpPr>
          <p:nvPr>
            <p:ph type="title"/>
          </p:nvPr>
        </p:nvSpPr>
        <p:spPr/>
        <p:txBody>
          <a:bodyPr/>
          <a:lstStyle/>
          <a:p>
            <a:r>
              <a:rPr lang="en-US"/>
              <a:t>Summer bucket list</a:t>
            </a:r>
          </a:p>
        </p:txBody>
      </p:sp>
      <p:pic>
        <p:nvPicPr>
          <p:cNvPr id="4" name="Picture 4" descr="A stack of flyers on a table&#10;&#10;Description generated with high confidence">
            <a:extLst>
              <a:ext uri="{FF2B5EF4-FFF2-40B4-BE49-F238E27FC236}">
                <a16:creationId xmlns:a16="http://schemas.microsoft.com/office/drawing/2014/main" id="{DC889125-5B53-4F37-9E84-683989D8A0BA}"/>
              </a:ext>
            </a:extLst>
          </p:cNvPr>
          <p:cNvPicPr>
            <a:picLocks noGrp="1" noChangeAspect="1"/>
          </p:cNvPicPr>
          <p:nvPr>
            <p:ph idx="1"/>
          </p:nvPr>
        </p:nvPicPr>
        <p:blipFill>
          <a:blip r:embed="rId2"/>
          <a:stretch>
            <a:fillRect/>
          </a:stretch>
        </p:blipFill>
        <p:spPr>
          <a:xfrm>
            <a:off x="449064" y="2087217"/>
            <a:ext cx="6033155" cy="4023360"/>
          </a:xfrm>
          <a:prstGeom prst="rect">
            <a:avLst/>
          </a:prstGeom>
        </p:spPr>
      </p:pic>
      <p:pic>
        <p:nvPicPr>
          <p:cNvPr id="6" name="Picture 6" descr="A picture containing person, indoor, table, child&#10;&#10;Description generated with very high confidence">
            <a:extLst>
              <a:ext uri="{FF2B5EF4-FFF2-40B4-BE49-F238E27FC236}">
                <a16:creationId xmlns:a16="http://schemas.microsoft.com/office/drawing/2014/main" id="{43AE7C18-3AA6-4189-BE9F-71A1E4FE2ECC}"/>
              </a:ext>
            </a:extLst>
          </p:cNvPr>
          <p:cNvPicPr>
            <a:picLocks noChangeAspect="1"/>
          </p:cNvPicPr>
          <p:nvPr/>
        </p:nvPicPr>
        <p:blipFill>
          <a:blip r:embed="rId3"/>
          <a:stretch>
            <a:fillRect/>
          </a:stretch>
        </p:blipFill>
        <p:spPr>
          <a:xfrm>
            <a:off x="7131878" y="2852"/>
            <a:ext cx="4565373" cy="6852297"/>
          </a:xfrm>
          <a:prstGeom prst="rect">
            <a:avLst/>
          </a:prstGeom>
        </p:spPr>
      </p:pic>
    </p:spTree>
    <p:extLst>
      <p:ext uri="{BB962C8B-B14F-4D97-AF65-F5344CB8AC3E}">
        <p14:creationId xmlns:p14="http://schemas.microsoft.com/office/powerpoint/2010/main" val="19207253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87E4C-CE70-4443-A7FB-35DBA660932B}"/>
              </a:ext>
            </a:extLst>
          </p:cNvPr>
          <p:cNvSpPr>
            <a:spLocks noGrp="1"/>
          </p:cNvSpPr>
          <p:nvPr>
            <p:ph type="title"/>
          </p:nvPr>
        </p:nvSpPr>
        <p:spPr>
          <a:xfrm>
            <a:off x="847432" y="618346"/>
            <a:ext cx="9720072" cy="1499616"/>
          </a:xfrm>
        </p:spPr>
        <p:txBody>
          <a:bodyPr/>
          <a:lstStyle/>
          <a:p>
            <a:r>
              <a:rPr lang="en-US"/>
              <a:t>Family recipes</a:t>
            </a:r>
          </a:p>
        </p:txBody>
      </p:sp>
      <p:pic>
        <p:nvPicPr>
          <p:cNvPr id="4" name="Picture 4" descr="A group of people sitting at a table&#10;&#10;Description generated with very high confidence">
            <a:extLst>
              <a:ext uri="{FF2B5EF4-FFF2-40B4-BE49-F238E27FC236}">
                <a16:creationId xmlns:a16="http://schemas.microsoft.com/office/drawing/2014/main" id="{A67F32BE-2970-4D9D-A509-B38A2D0E99EF}"/>
              </a:ext>
            </a:extLst>
          </p:cNvPr>
          <p:cNvPicPr>
            <a:picLocks noGrp="1" noChangeAspect="1"/>
          </p:cNvPicPr>
          <p:nvPr>
            <p:ph idx="1"/>
          </p:nvPr>
        </p:nvPicPr>
        <p:blipFill>
          <a:blip r:embed="rId2"/>
          <a:stretch>
            <a:fillRect/>
          </a:stretch>
        </p:blipFill>
        <p:spPr>
          <a:xfrm>
            <a:off x="4137587" y="1457740"/>
            <a:ext cx="8054110" cy="5403793"/>
          </a:xfrm>
          <a:prstGeom prst="rect">
            <a:avLst/>
          </a:prstGeom>
        </p:spPr>
      </p:pic>
    </p:spTree>
    <p:extLst>
      <p:ext uri="{BB962C8B-B14F-4D97-AF65-F5344CB8AC3E}">
        <p14:creationId xmlns:p14="http://schemas.microsoft.com/office/powerpoint/2010/main" val="14157636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7DA9E-8574-490A-879D-0BEFBF396713}"/>
              </a:ext>
            </a:extLst>
          </p:cNvPr>
          <p:cNvSpPr>
            <a:spLocks noGrp="1"/>
          </p:cNvSpPr>
          <p:nvPr>
            <p:ph type="title"/>
          </p:nvPr>
        </p:nvSpPr>
        <p:spPr>
          <a:xfrm>
            <a:off x="1024128" y="585216"/>
            <a:ext cx="4583083" cy="1499616"/>
          </a:xfrm>
        </p:spPr>
        <p:txBody>
          <a:bodyPr>
            <a:normAutofit/>
          </a:bodyPr>
          <a:lstStyle/>
          <a:p>
            <a:r>
              <a:rPr lang="en-US" sz="4800"/>
              <a:t>Photobooth (with sentence stems)</a:t>
            </a:r>
          </a:p>
        </p:txBody>
      </p:sp>
      <p:sp>
        <p:nvSpPr>
          <p:cNvPr id="15" name="Content Placeholder 14">
            <a:extLst>
              <a:ext uri="{FF2B5EF4-FFF2-40B4-BE49-F238E27FC236}">
                <a16:creationId xmlns:a16="http://schemas.microsoft.com/office/drawing/2014/main" id="{E9C2353E-88E5-44F6-A6B0-6AB3AFF53823}"/>
              </a:ext>
            </a:extLst>
          </p:cNvPr>
          <p:cNvSpPr>
            <a:spLocks noGrp="1"/>
          </p:cNvSpPr>
          <p:nvPr>
            <p:ph idx="1"/>
          </p:nvPr>
        </p:nvSpPr>
        <p:spPr>
          <a:xfrm>
            <a:off x="329366" y="2969558"/>
            <a:ext cx="5535580" cy="3339802"/>
          </a:xfrm>
        </p:spPr>
        <p:txBody>
          <a:bodyPr vert="horz" lIns="45720" tIns="45720" rIns="45720" bIns="45720" rtlCol="0" anchor="t">
            <a:normAutofit/>
          </a:bodyPr>
          <a:lstStyle/>
          <a:p>
            <a:r>
              <a:rPr lang="en-US" sz="2800" dirty="0">
                <a:solidFill>
                  <a:srgbClr val="000000"/>
                </a:solidFill>
              </a:rPr>
              <a:t>I love my family because _________</a:t>
            </a:r>
          </a:p>
          <a:p>
            <a:r>
              <a:rPr lang="en-US" sz="2800" dirty="0">
                <a:solidFill>
                  <a:srgbClr val="000000"/>
                </a:solidFill>
              </a:rPr>
              <a:t>My family is UNIQUE because _____</a:t>
            </a:r>
          </a:p>
        </p:txBody>
      </p:sp>
      <p:pic>
        <p:nvPicPr>
          <p:cNvPr id="10" name="Picture 10" descr="A person holding a sign posing for the camera&#10;&#10;Description generated with very high confidence">
            <a:extLst>
              <a:ext uri="{FF2B5EF4-FFF2-40B4-BE49-F238E27FC236}">
                <a16:creationId xmlns:a16="http://schemas.microsoft.com/office/drawing/2014/main" id="{9C1FDDDD-A03A-4332-88B9-6CDBF7FA3CBA}"/>
              </a:ext>
            </a:extLst>
          </p:cNvPr>
          <p:cNvPicPr>
            <a:picLocks noChangeAspect="1"/>
          </p:cNvPicPr>
          <p:nvPr/>
        </p:nvPicPr>
        <p:blipFill rotWithShape="1">
          <a:blip r:embed="rId2"/>
          <a:srcRect l="14298" r="15859" b="-3"/>
          <a:stretch/>
        </p:blipFill>
        <p:spPr>
          <a:xfrm>
            <a:off x="8431698" y="3264090"/>
            <a:ext cx="3760302" cy="3593910"/>
          </a:xfrm>
          <a:prstGeom prst="rect">
            <a:avLst/>
          </a:prstGeom>
        </p:spPr>
      </p:pic>
      <p:pic>
        <p:nvPicPr>
          <p:cNvPr id="8" name="Picture 8" descr="A group of people holding a sign posing for the camera&#10;&#10;Description generated with very high confidence">
            <a:extLst>
              <a:ext uri="{FF2B5EF4-FFF2-40B4-BE49-F238E27FC236}">
                <a16:creationId xmlns:a16="http://schemas.microsoft.com/office/drawing/2014/main" id="{DF5B5E20-E027-445D-BBEC-3BB33850DBA1}"/>
              </a:ext>
            </a:extLst>
          </p:cNvPr>
          <p:cNvPicPr>
            <a:picLocks noChangeAspect="1"/>
          </p:cNvPicPr>
          <p:nvPr/>
        </p:nvPicPr>
        <p:blipFill rotWithShape="1">
          <a:blip r:embed="rId3"/>
          <a:srcRect l="9047" r="8212" b="4"/>
          <a:stretch/>
        </p:blipFill>
        <p:spPr>
          <a:xfrm>
            <a:off x="6108251" y="10"/>
            <a:ext cx="3816014" cy="3920034"/>
          </a:xfrm>
          <a:custGeom>
            <a:avLst/>
            <a:gdLst>
              <a:gd name="connsiteX0" fmla="*/ 0 w 3816014"/>
              <a:gd name="connsiteY0" fmla="*/ 0 h 3920044"/>
              <a:gd name="connsiteX1" fmla="*/ 3816014 w 3816014"/>
              <a:gd name="connsiteY1" fmla="*/ 0 h 3920044"/>
              <a:gd name="connsiteX2" fmla="*/ 3816014 w 3816014"/>
              <a:gd name="connsiteY2" fmla="*/ 3103224 h 3920044"/>
              <a:gd name="connsiteX3" fmla="*/ 2157388 w 3816014"/>
              <a:gd name="connsiteY3" fmla="*/ 3103224 h 3920044"/>
              <a:gd name="connsiteX4" fmla="*/ 2157388 w 3816014"/>
              <a:gd name="connsiteY4" fmla="*/ 3920044 h 3920044"/>
              <a:gd name="connsiteX5" fmla="*/ 0 w 3816014"/>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6014" h="3920044">
                <a:moveTo>
                  <a:pt x="0" y="0"/>
                </a:moveTo>
                <a:lnTo>
                  <a:pt x="3816014" y="0"/>
                </a:lnTo>
                <a:lnTo>
                  <a:pt x="3816014" y="3103224"/>
                </a:lnTo>
                <a:lnTo>
                  <a:pt x="2157388" y="3103224"/>
                </a:lnTo>
                <a:lnTo>
                  <a:pt x="2157388" y="3920044"/>
                </a:lnTo>
                <a:lnTo>
                  <a:pt x="0" y="3920044"/>
                </a:lnTo>
                <a:close/>
              </a:path>
            </a:pathLst>
          </a:custGeom>
        </p:spPr>
      </p:pic>
      <p:pic>
        <p:nvPicPr>
          <p:cNvPr id="6" name="Picture 6" descr="A person holding a birthday cake&#10;&#10;Description generated with high confidence">
            <a:extLst>
              <a:ext uri="{FF2B5EF4-FFF2-40B4-BE49-F238E27FC236}">
                <a16:creationId xmlns:a16="http://schemas.microsoft.com/office/drawing/2014/main" id="{7C0AA8CC-BF78-4925-8DAC-03FA58EF2715}"/>
              </a:ext>
            </a:extLst>
          </p:cNvPr>
          <p:cNvPicPr>
            <a:picLocks noChangeAspect="1"/>
          </p:cNvPicPr>
          <p:nvPr/>
        </p:nvPicPr>
        <p:blipFill rotWithShape="1">
          <a:blip r:embed="rId4"/>
          <a:srcRect l="22882" r="25632"/>
          <a:stretch/>
        </p:blipFill>
        <p:spPr>
          <a:xfrm>
            <a:off x="10088880" y="10"/>
            <a:ext cx="2103120" cy="3114666"/>
          </a:xfrm>
          <a:prstGeom prst="rect">
            <a:avLst/>
          </a:prstGeom>
        </p:spPr>
      </p:pic>
      <p:pic>
        <p:nvPicPr>
          <p:cNvPr id="13" name="Picture 4" descr="A person holding a sign&#10;&#10;Description generated with very high confidence">
            <a:extLst>
              <a:ext uri="{FF2B5EF4-FFF2-40B4-BE49-F238E27FC236}">
                <a16:creationId xmlns:a16="http://schemas.microsoft.com/office/drawing/2014/main" id="{E3B4A457-2B1A-4890-8F33-E41C9D61D977}"/>
              </a:ext>
            </a:extLst>
          </p:cNvPr>
          <p:cNvPicPr>
            <a:picLocks noChangeAspect="1"/>
          </p:cNvPicPr>
          <p:nvPr/>
        </p:nvPicPr>
        <p:blipFill rotWithShape="1">
          <a:blip r:embed="rId5"/>
          <a:srcRect l="14550" r="33550" b="1"/>
          <a:stretch/>
        </p:blipFill>
        <p:spPr>
          <a:xfrm>
            <a:off x="6108252" y="4076701"/>
            <a:ext cx="2162580" cy="2781300"/>
          </a:xfrm>
          <a:prstGeom prst="rect">
            <a:avLst/>
          </a:prstGeom>
        </p:spPr>
      </p:pic>
    </p:spTree>
    <p:extLst>
      <p:ext uri="{BB962C8B-B14F-4D97-AF65-F5344CB8AC3E}">
        <p14:creationId xmlns:p14="http://schemas.microsoft.com/office/powerpoint/2010/main" val="34033769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0052AFA8-8863-4BAA-808D-C716FDCF3A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FD4DB23-D715-436B-AF48-2462EB568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599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731476-FAF3-4979-8D47-7A51ABAFAE3F}"/>
              </a:ext>
            </a:extLst>
          </p:cNvPr>
          <p:cNvSpPr>
            <a:spLocks noGrp="1"/>
          </p:cNvSpPr>
          <p:nvPr>
            <p:ph type="title"/>
          </p:nvPr>
        </p:nvSpPr>
        <p:spPr>
          <a:xfrm>
            <a:off x="1024128" y="459317"/>
            <a:ext cx="4389120" cy="1749552"/>
          </a:xfrm>
        </p:spPr>
        <p:txBody>
          <a:bodyPr vert="horz" lIns="91440" tIns="45720" rIns="91440" bIns="45720" rtlCol="0" anchor="ctr">
            <a:normAutofit/>
          </a:bodyPr>
          <a:lstStyle/>
          <a:p>
            <a:r>
              <a:rPr lang="en-US" sz="4400"/>
              <a:t>Planning </a:t>
            </a:r>
          </a:p>
        </p:txBody>
      </p:sp>
      <p:cxnSp>
        <p:nvCxnSpPr>
          <p:cNvPr id="25" name="Straight Connector 24">
            <a:extLst>
              <a:ext uri="{FF2B5EF4-FFF2-40B4-BE49-F238E27FC236}">
                <a16:creationId xmlns:a16="http://schemas.microsoft.com/office/drawing/2014/main" id="{21CD82D9-7F92-43A7-A291-8AFA69FBE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584B222D-0F3B-4065-BD10-FB4C70BD0B07}"/>
              </a:ext>
            </a:extLst>
          </p:cNvPr>
          <p:cNvSpPr>
            <a:spLocks noGrp="1"/>
          </p:cNvSpPr>
          <p:nvPr>
            <p:ph type="body" sz="half" idx="2"/>
          </p:nvPr>
        </p:nvSpPr>
        <p:spPr>
          <a:xfrm>
            <a:off x="1024129" y="1972850"/>
            <a:ext cx="4733585" cy="4662604"/>
          </a:xfrm>
        </p:spPr>
        <p:txBody>
          <a:bodyPr vert="horz" lIns="45720" tIns="45720" rIns="45720" bIns="45720" rtlCol="0" anchor="t">
            <a:normAutofit/>
          </a:bodyPr>
          <a:lstStyle/>
          <a:p>
            <a:pPr>
              <a:lnSpc>
                <a:spcPct val="90000"/>
              </a:lnSpc>
            </a:pPr>
            <a:r>
              <a:rPr lang="en-US" sz="2400" dirty="0"/>
              <a:t>1. How will you use what you learned today to set up your classroom?</a:t>
            </a:r>
          </a:p>
          <a:p>
            <a:pPr>
              <a:lnSpc>
                <a:spcPct val="90000"/>
              </a:lnSpc>
            </a:pPr>
            <a:endParaRPr lang="en-US" sz="2400" dirty="0"/>
          </a:p>
          <a:p>
            <a:pPr>
              <a:lnSpc>
                <a:spcPct val="90000"/>
              </a:lnSpc>
            </a:pPr>
            <a:r>
              <a:rPr lang="en-US" sz="2400" dirty="0"/>
              <a:t>2. Use the planning sheet to guide your thinking.</a:t>
            </a:r>
          </a:p>
          <a:p>
            <a:pPr>
              <a:lnSpc>
                <a:spcPct val="90000"/>
              </a:lnSpc>
            </a:pPr>
            <a:endParaRPr lang="en-US" sz="2400" dirty="0"/>
          </a:p>
          <a:p>
            <a:pPr>
              <a:lnSpc>
                <a:spcPct val="90000"/>
              </a:lnSpc>
            </a:pPr>
            <a:r>
              <a:rPr lang="en-US" sz="2400" dirty="0"/>
              <a:t>3. Make a "To-do" list to help you stay organized and follow through. What resources will you need? How will you modify your schedule? What contacts do you need to make? How will you get to know your students?</a:t>
            </a:r>
          </a:p>
        </p:txBody>
      </p:sp>
      <p:pic>
        <p:nvPicPr>
          <p:cNvPr id="5" name="Picture 5" descr="A close up of a logo&#10;&#10;Description generated with very high confidence">
            <a:extLst>
              <a:ext uri="{FF2B5EF4-FFF2-40B4-BE49-F238E27FC236}">
                <a16:creationId xmlns:a16="http://schemas.microsoft.com/office/drawing/2014/main" id="{B0B63F81-102D-43D6-A0C5-747844FCDFEB}"/>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7056116" y="1254974"/>
            <a:ext cx="4175762" cy="4351144"/>
          </a:xfrm>
          <a:prstGeom prst="rect">
            <a:avLst/>
          </a:prstGeom>
        </p:spPr>
      </p:pic>
    </p:spTree>
    <p:extLst>
      <p:ext uri="{BB962C8B-B14F-4D97-AF65-F5344CB8AC3E}">
        <p14:creationId xmlns:p14="http://schemas.microsoft.com/office/powerpoint/2010/main" val="3119837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002" y="228600"/>
            <a:ext cx="11298333" cy="6106085"/>
          </a:xfrm>
        </p:spPr>
      </p:pic>
    </p:spTree>
    <p:extLst>
      <p:ext uri="{BB962C8B-B14F-4D97-AF65-F5344CB8AC3E}">
        <p14:creationId xmlns:p14="http://schemas.microsoft.com/office/powerpoint/2010/main" val="3658257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4070" y="152400"/>
            <a:ext cx="11449879" cy="5486400"/>
          </a:xfrm>
        </p:spPr>
      </p:pic>
    </p:spTree>
    <p:extLst>
      <p:ext uri="{BB962C8B-B14F-4D97-AF65-F5344CB8AC3E}">
        <p14:creationId xmlns:p14="http://schemas.microsoft.com/office/powerpoint/2010/main" val="55507837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ECAE8E35D99F468904FA523C1BE473" ma:contentTypeVersion="9" ma:contentTypeDescription="Create a new document." ma:contentTypeScope="" ma:versionID="f34e4d9ad9fd336fb006694ce47d77b0">
  <xsd:schema xmlns:xsd="http://www.w3.org/2001/XMLSchema" xmlns:xs="http://www.w3.org/2001/XMLSchema" xmlns:p="http://schemas.microsoft.com/office/2006/metadata/properties" xmlns:ns2="fb153ab6-dc1a-467e-9743-71b819a5ffd0" xmlns:ns3="0b71da75-4e80-4e70-bdd0-53ca44ec7fe1" targetNamespace="http://schemas.microsoft.com/office/2006/metadata/properties" ma:root="true" ma:fieldsID="3b8439d48b499f4d8fd5479fb50b8d5c" ns2:_="" ns3:_="">
    <xsd:import namespace="fb153ab6-dc1a-467e-9743-71b819a5ffd0"/>
    <xsd:import namespace="0b71da75-4e80-4e70-bdd0-53ca44ec7fe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153ab6-dc1a-467e-9743-71b819a5ffd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71da75-4e80-4e70-bdd0-53ca44ec7fe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6E08D15-B1EA-4882-B3FE-3D0E76A455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153ab6-dc1a-467e-9743-71b819a5ffd0"/>
    <ds:schemaRef ds:uri="0b71da75-4e80-4e70-bdd0-53ca44ec7f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0135DD-D9E5-4F78-9B68-43F645F15A55}">
  <ds:schemaRefs>
    <ds:schemaRef ds:uri="http://schemas.microsoft.com/sharepoint/v3/contenttype/forms"/>
  </ds:schemaRefs>
</ds:datastoreItem>
</file>

<file path=customXml/itemProps3.xml><?xml version="1.0" encoding="utf-8"?>
<ds:datastoreItem xmlns:ds="http://schemas.openxmlformats.org/officeDocument/2006/customXml" ds:itemID="{E687FE92-2D26-48E1-ADD4-2B4A2BD84B13}">
  <ds:schemaRefs>
    <ds:schemaRef ds:uri="http://schemas.openxmlformats.org/package/2006/metadata/core-properties"/>
    <ds:schemaRef ds:uri="0b71da75-4e80-4e70-bdd0-53ca44ec7fe1"/>
    <ds:schemaRef ds:uri="http://schemas.microsoft.com/office/2006/documentManagement/types"/>
    <ds:schemaRef ds:uri="fb153ab6-dc1a-467e-9743-71b819a5ffd0"/>
    <ds:schemaRef ds:uri="http://purl.org/dc/elements/1.1/"/>
    <ds:schemaRef ds:uri="http://schemas.microsoft.com/office/2006/metadata/properties"/>
    <ds:schemaRef ds:uri="http://purl.org/dc/term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Integral</Template>
  <TotalTime>5</TotalTime>
  <Words>2017</Words>
  <Application>Microsoft Office PowerPoint</Application>
  <PresentationFormat>Widescreen</PresentationFormat>
  <Paragraphs>317</Paragraphs>
  <Slides>79</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79</vt:i4>
      </vt:variant>
    </vt:vector>
  </HeadingPairs>
  <TitlesOfParts>
    <vt:vector size="88" baseType="lpstr">
      <vt:lpstr>Arial</vt:lpstr>
      <vt:lpstr>Arial Black</vt:lpstr>
      <vt:lpstr>Calibri</vt:lpstr>
      <vt:lpstr>TW Cen MT</vt:lpstr>
      <vt:lpstr>TW Cen MT</vt:lpstr>
      <vt:lpstr>Tw Cen MT Condensed</vt:lpstr>
      <vt:lpstr>Wingdings</vt:lpstr>
      <vt:lpstr>Wingdings 3</vt:lpstr>
      <vt:lpstr>Integral</vt:lpstr>
      <vt:lpstr>Project place summer institute</vt:lpstr>
      <vt:lpstr>Six Word Memoir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Life. Six Words.</vt:lpstr>
      <vt:lpstr>Not Just in Language Arts</vt:lpstr>
      <vt:lpstr>PowerPoint Presentation</vt:lpstr>
      <vt:lpstr>  A Scaffold: Mimic a Model</vt:lpstr>
      <vt:lpstr>Setting Up the Classroom</vt:lpstr>
      <vt:lpstr>Taking a Look Inside Classrooms </vt:lpstr>
      <vt:lpstr>Classrooms are complex!  </vt:lpstr>
      <vt:lpstr>PowerPoint Presentation</vt:lpstr>
      <vt:lpstr>We will examine… </vt:lpstr>
      <vt:lpstr>Social/emotional climate</vt:lpstr>
      <vt:lpstr>PowerPoint Presentation</vt:lpstr>
      <vt:lpstr>PowerPoint Presentation</vt:lpstr>
      <vt:lpstr>PowerPoint Presentation</vt:lpstr>
      <vt:lpstr>Culturally neutral  images</vt:lpstr>
      <vt:lpstr>Cultural images that affirm our students as vital members of the classroom community </vt:lpstr>
      <vt:lpstr>PowerPoint Presentation</vt:lpstr>
      <vt:lpstr>Something to ponder… </vt:lpstr>
      <vt:lpstr>Who owns this classroom? </vt:lpstr>
      <vt:lpstr>Who owns this classroom? </vt:lpstr>
      <vt:lpstr>Another question to ponder…</vt:lpstr>
      <vt:lpstr>PowerPoint Presentation</vt:lpstr>
      <vt:lpstr>PowerPoint Presentation</vt:lpstr>
      <vt:lpstr>One important resource for ELs is their peers </vt:lpstr>
      <vt:lpstr>However… </vt:lpstr>
      <vt:lpstr>Gallery Walk:  Examples of Supports FOR ENGLISH LEARNERS (Subject – Math)</vt:lpstr>
      <vt:lpstr>PowerPoint Presentation</vt:lpstr>
      <vt:lpstr>Evaluate your own classroom</vt:lpstr>
      <vt:lpstr>MORNING Meetings</vt:lpstr>
      <vt:lpstr>Morning meeting: How does it work?</vt:lpstr>
      <vt:lpstr>From the CRIOP</vt:lpstr>
      <vt:lpstr>US School Culture</vt:lpstr>
      <vt:lpstr>What if your ELs’ prior education …</vt:lpstr>
      <vt:lpstr>Cultural Support for ELs</vt:lpstr>
      <vt:lpstr>Family Artifacts: Whose is it?</vt:lpstr>
      <vt:lpstr>PowerPoint Presentation</vt:lpstr>
      <vt:lpstr>Learning about families: Three levels</vt:lpstr>
      <vt:lpstr>Level 1: within-Classroom</vt:lpstr>
      <vt:lpstr>Morning Meeting: Common structure</vt:lpstr>
      <vt:lpstr>Morning Meeting: Integrating criop</vt:lpstr>
      <vt:lpstr>Greeting: techniques to try</vt:lpstr>
      <vt:lpstr>example:  Around the world</vt:lpstr>
      <vt:lpstr>Sharing: Techniques to try</vt:lpstr>
      <vt:lpstr>Example: Gratitude converstaion starters</vt:lpstr>
      <vt:lpstr>Activity: Techniques to try</vt:lpstr>
      <vt:lpstr>Example: forehead dots</vt:lpstr>
      <vt:lpstr>Message: techniques to try</vt:lpstr>
      <vt:lpstr>Example: Pen-Pal Letter</vt:lpstr>
      <vt:lpstr>Level 2: Connecting home and school</vt:lpstr>
      <vt:lpstr>Reading logs 2.0: Tracey Tevis</vt:lpstr>
      <vt:lpstr>Reading logs 2.0: Jill Robertson</vt:lpstr>
      <vt:lpstr>PowerPoint Presentation</vt:lpstr>
      <vt:lpstr>PowerPoint Presentation</vt:lpstr>
      <vt:lpstr>PowerPoint Presentation</vt:lpstr>
      <vt:lpstr>Home reading journals  (Allen, Ch. 5)</vt:lpstr>
      <vt:lpstr>Weekend journal/family message journal (Allen, ch. 5)</vt:lpstr>
      <vt:lpstr>Integrate Family into content areas: Surveys &amp; interviews</vt:lpstr>
      <vt:lpstr>Level 3: Community events</vt:lpstr>
      <vt:lpstr>Letters &amp; Greeting cards</vt:lpstr>
      <vt:lpstr>Family Comics &amp; Superhero stories</vt:lpstr>
      <vt:lpstr>Family puppets</vt:lpstr>
      <vt:lpstr>Family scrapbooks</vt:lpstr>
      <vt:lpstr>Summer bucket list</vt:lpstr>
      <vt:lpstr>Family recipes</vt:lpstr>
      <vt:lpstr>Photobooth (with sentence stems)</vt:lpstr>
      <vt:lpstr>Planning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place summer institute</dc:title>
  <dc:creator>Cantrell, Susan</dc:creator>
  <cp:lastModifiedBy>Davis, Jo</cp:lastModifiedBy>
  <cp:revision>369</cp:revision>
  <cp:lastPrinted>2019-07-18T15:12:37Z</cp:lastPrinted>
  <dcterms:created xsi:type="dcterms:W3CDTF">2019-06-18T15:31:50Z</dcterms:created>
  <dcterms:modified xsi:type="dcterms:W3CDTF">2019-07-18T15:15:33Z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0x010100E3ECAE8E35D99F468904FA523C1BE473</vt:lpwstr>
  </property>
</Properties>
</file>