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7" r:id="rId4"/>
  </p:sldMasterIdLst>
  <p:notesMasterIdLst>
    <p:notesMasterId r:id="rId42"/>
  </p:notesMasterIdLst>
  <p:sldIdLst>
    <p:sldId id="256" r:id="rId5"/>
    <p:sldId id="295" r:id="rId6"/>
    <p:sldId id="296" r:id="rId7"/>
    <p:sldId id="297" r:id="rId8"/>
    <p:sldId id="298" r:id="rId9"/>
    <p:sldId id="351" r:id="rId10"/>
    <p:sldId id="352" r:id="rId11"/>
    <p:sldId id="353" r:id="rId12"/>
    <p:sldId id="354" r:id="rId13"/>
    <p:sldId id="368" r:id="rId14"/>
    <p:sldId id="350" r:id="rId15"/>
    <p:sldId id="370" r:id="rId16"/>
    <p:sldId id="371" r:id="rId17"/>
    <p:sldId id="372" r:id="rId18"/>
    <p:sldId id="299" r:id="rId19"/>
    <p:sldId id="276" r:id="rId20"/>
    <p:sldId id="388" r:id="rId21"/>
    <p:sldId id="389" r:id="rId22"/>
    <p:sldId id="390" r:id="rId23"/>
    <p:sldId id="391" r:id="rId24"/>
    <p:sldId id="392" r:id="rId25"/>
    <p:sldId id="393" r:id="rId26"/>
    <p:sldId id="275" r:id="rId27"/>
    <p:sldId id="274" r:id="rId28"/>
    <p:sldId id="384" r:id="rId29"/>
    <p:sldId id="385" r:id="rId30"/>
    <p:sldId id="268" r:id="rId31"/>
    <p:sldId id="267" r:id="rId32"/>
    <p:sldId id="382" r:id="rId33"/>
    <p:sldId id="376" r:id="rId34"/>
    <p:sldId id="377" r:id="rId35"/>
    <p:sldId id="378" r:id="rId36"/>
    <p:sldId id="381" r:id="rId37"/>
    <p:sldId id="379" r:id="rId38"/>
    <p:sldId id="380" r:id="rId39"/>
    <p:sldId id="386" r:id="rId40"/>
    <p:sldId id="374" r:id="rId4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y, Kristen" initials="P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DFCE8-3228-407E-94BB-BB79B1F1A0B3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6BEFAD7-1A0B-4775-9227-C6480370627B}">
      <dgm:prSet/>
      <dgm:spPr/>
      <dgm:t>
        <a:bodyPr/>
        <a:lstStyle/>
        <a:p>
          <a:r>
            <a:rPr lang="en-US"/>
            <a:t>Take a few moments to think about these questions:</a:t>
          </a:r>
        </a:p>
      </dgm:t>
    </dgm:pt>
    <dgm:pt modelId="{83929D9E-6EA2-4DA2-AB1F-5E3044D9A27C}" type="parTrans" cxnId="{39789816-CBA2-4029-89D7-961DCA2BCD17}">
      <dgm:prSet/>
      <dgm:spPr/>
      <dgm:t>
        <a:bodyPr/>
        <a:lstStyle/>
        <a:p>
          <a:endParaRPr lang="en-US"/>
        </a:p>
      </dgm:t>
    </dgm:pt>
    <dgm:pt modelId="{08BA5125-6B59-4406-89FC-92770B339172}" type="sibTrans" cxnId="{39789816-CBA2-4029-89D7-961DCA2BCD17}">
      <dgm:prSet/>
      <dgm:spPr/>
      <dgm:t>
        <a:bodyPr/>
        <a:lstStyle/>
        <a:p>
          <a:endParaRPr lang="en-US"/>
        </a:p>
      </dgm:t>
    </dgm:pt>
    <dgm:pt modelId="{E0AC6D2B-F65B-4B7B-8841-2E591DE1482B}">
      <dgm:prSet/>
      <dgm:spPr/>
      <dgm:t>
        <a:bodyPr/>
        <a:lstStyle/>
        <a:p>
          <a:r>
            <a:rPr lang="en-US" b="1" i="0"/>
            <a:t>What kind of learning community do we want to create together?</a:t>
          </a:r>
          <a:endParaRPr lang="en-US" i="0"/>
        </a:p>
      </dgm:t>
    </dgm:pt>
    <dgm:pt modelId="{E78BE116-F6C5-4977-B87B-5BB340B6B920}" type="parTrans" cxnId="{DD3844E9-9FD6-4EFF-B183-CD7A9A2949D3}">
      <dgm:prSet/>
      <dgm:spPr/>
      <dgm:t>
        <a:bodyPr/>
        <a:lstStyle/>
        <a:p>
          <a:endParaRPr lang="en-US"/>
        </a:p>
      </dgm:t>
    </dgm:pt>
    <dgm:pt modelId="{63DB92CF-F944-462A-BB3F-543B4F7BFB2F}" type="sibTrans" cxnId="{DD3844E9-9FD6-4EFF-B183-CD7A9A2949D3}">
      <dgm:prSet/>
      <dgm:spPr/>
      <dgm:t>
        <a:bodyPr/>
        <a:lstStyle/>
        <a:p>
          <a:endParaRPr lang="en-US"/>
        </a:p>
      </dgm:t>
    </dgm:pt>
    <dgm:pt modelId="{1DC71056-FD94-4B52-A4B3-0191A8F84F1D}">
      <dgm:prSet/>
      <dgm:spPr/>
      <dgm:t>
        <a:bodyPr/>
        <a:lstStyle/>
        <a:p>
          <a:r>
            <a:rPr lang="en-US" b="1" i="0"/>
            <a:t>What kinds of group norms should we expect?</a:t>
          </a:r>
          <a:endParaRPr lang="en-US" i="0"/>
        </a:p>
      </dgm:t>
    </dgm:pt>
    <dgm:pt modelId="{9EFDD042-ADEA-499F-B3E6-90C9D5847AB7}" type="parTrans" cxnId="{59E6A471-CAF4-4417-B685-4F483B0884C3}">
      <dgm:prSet/>
      <dgm:spPr/>
      <dgm:t>
        <a:bodyPr/>
        <a:lstStyle/>
        <a:p>
          <a:endParaRPr lang="en-US"/>
        </a:p>
      </dgm:t>
    </dgm:pt>
    <dgm:pt modelId="{C4346ACD-DA97-451B-AB32-60F4506EB414}" type="sibTrans" cxnId="{59E6A471-CAF4-4417-B685-4F483B0884C3}">
      <dgm:prSet/>
      <dgm:spPr/>
      <dgm:t>
        <a:bodyPr/>
        <a:lstStyle/>
        <a:p>
          <a:endParaRPr lang="en-US"/>
        </a:p>
      </dgm:t>
    </dgm:pt>
    <dgm:pt modelId="{D1DABAC8-57AB-4072-8926-12ABE7931F11}">
      <dgm:prSet/>
      <dgm:spPr/>
      <dgm:t>
        <a:bodyPr/>
        <a:lstStyle/>
        <a:p>
          <a:r>
            <a:rPr lang="en-US"/>
            <a:t>On a sheet of paper:</a:t>
          </a:r>
        </a:p>
      </dgm:t>
    </dgm:pt>
    <dgm:pt modelId="{E1057496-BE6B-4340-8602-CAAE6787273D}" type="parTrans" cxnId="{06D4A3D4-5E75-4B4D-BF0C-2AE427CF7F2C}">
      <dgm:prSet/>
      <dgm:spPr/>
      <dgm:t>
        <a:bodyPr/>
        <a:lstStyle/>
        <a:p>
          <a:endParaRPr lang="en-US"/>
        </a:p>
      </dgm:t>
    </dgm:pt>
    <dgm:pt modelId="{2D5B785D-A267-42BD-AFE1-F5725F1132C3}" type="sibTrans" cxnId="{06D4A3D4-5E75-4B4D-BF0C-2AE427CF7F2C}">
      <dgm:prSet/>
      <dgm:spPr/>
      <dgm:t>
        <a:bodyPr/>
        <a:lstStyle/>
        <a:p>
          <a:endParaRPr lang="en-US"/>
        </a:p>
      </dgm:t>
    </dgm:pt>
    <dgm:pt modelId="{A0FF8AC3-2147-427B-A996-87EA73816A14}">
      <dgm:prSet/>
      <dgm:spPr/>
      <dgm:t>
        <a:bodyPr/>
        <a:lstStyle/>
        <a:p>
          <a:r>
            <a:rPr lang="en-US" b="1"/>
            <a:t>Write down three group norms you expect. </a:t>
          </a:r>
        </a:p>
      </dgm:t>
    </dgm:pt>
    <dgm:pt modelId="{4308EF30-EAF0-440D-AC18-B8DD7221F02E}" type="parTrans" cxnId="{39843AB7-80F6-494D-B0C0-459C2818F9A5}">
      <dgm:prSet/>
      <dgm:spPr/>
    </dgm:pt>
    <dgm:pt modelId="{6FA52655-4EAF-4347-8F37-860A9365BCF9}" type="sibTrans" cxnId="{39843AB7-80F6-494D-B0C0-459C2818F9A5}">
      <dgm:prSet/>
      <dgm:spPr/>
    </dgm:pt>
    <dgm:pt modelId="{1F47F06B-9036-4E97-82B1-B1593CFBADC2}">
      <dgm:prSet/>
      <dgm:spPr/>
      <dgm:t>
        <a:bodyPr/>
        <a:lstStyle/>
        <a:p>
          <a:r>
            <a:rPr lang="en-US" b="1"/>
            <a:t>Complete this statement: "As a learning community, we ___________."</a:t>
          </a:r>
        </a:p>
      </dgm:t>
    </dgm:pt>
    <dgm:pt modelId="{23FFFBBD-2B60-4418-B586-FD42B1719AA9}" type="parTrans" cxnId="{84E9A404-C042-477D-A933-993D3B008ADB}">
      <dgm:prSet/>
      <dgm:spPr/>
    </dgm:pt>
    <dgm:pt modelId="{5D05E1CB-42CD-468C-9409-2C6F068882EA}" type="sibTrans" cxnId="{84E9A404-C042-477D-A933-993D3B008ADB}">
      <dgm:prSet/>
      <dgm:spPr/>
    </dgm:pt>
    <dgm:pt modelId="{00B8EF59-B72E-41CA-BA75-4CD19818FFD8}" type="pres">
      <dgm:prSet presAssocID="{F4BDFCE8-3228-407E-94BB-BB79B1F1A0B3}" presName="linear" presStyleCnt="0">
        <dgm:presLayoutVars>
          <dgm:animLvl val="lvl"/>
          <dgm:resizeHandles val="exact"/>
        </dgm:presLayoutVars>
      </dgm:prSet>
      <dgm:spPr/>
    </dgm:pt>
    <dgm:pt modelId="{10A51311-D703-4633-A7B3-6AFFB4C8EC16}" type="pres">
      <dgm:prSet presAssocID="{B6BEFAD7-1A0B-4775-9227-C648037062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2524DF-9D70-42BD-9C90-866EEE04E4D4}" type="pres">
      <dgm:prSet presAssocID="{B6BEFAD7-1A0B-4775-9227-C6480370627B}" presName="childText" presStyleLbl="revTx" presStyleIdx="0" presStyleCnt="2">
        <dgm:presLayoutVars>
          <dgm:bulletEnabled val="1"/>
        </dgm:presLayoutVars>
      </dgm:prSet>
      <dgm:spPr/>
    </dgm:pt>
    <dgm:pt modelId="{23ECDD07-7321-4000-9607-E3560D1CFCEF}" type="pres">
      <dgm:prSet presAssocID="{D1DABAC8-57AB-4072-8926-12ABE7931F1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13F0046-BE19-44BA-8F4B-D36AF661BE45}" type="pres">
      <dgm:prSet presAssocID="{D1DABAC8-57AB-4072-8926-12ABE7931F1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4E9A404-C042-477D-A933-993D3B008ADB}" srcId="{D1DABAC8-57AB-4072-8926-12ABE7931F11}" destId="{1F47F06B-9036-4E97-82B1-B1593CFBADC2}" srcOrd="0" destOrd="0" parTransId="{23FFFBBD-2B60-4418-B586-FD42B1719AA9}" sibTransId="{5D05E1CB-42CD-468C-9409-2C6F068882EA}"/>
    <dgm:cxn modelId="{D37D840F-B8D8-4ED8-BCBA-21596A5C3FEF}" type="presOf" srcId="{E0AC6D2B-F65B-4B7B-8841-2E591DE1482B}" destId="{6E2524DF-9D70-42BD-9C90-866EEE04E4D4}" srcOrd="0" destOrd="0" presId="urn:microsoft.com/office/officeart/2005/8/layout/vList2"/>
    <dgm:cxn modelId="{39789816-CBA2-4029-89D7-961DCA2BCD17}" srcId="{F4BDFCE8-3228-407E-94BB-BB79B1F1A0B3}" destId="{B6BEFAD7-1A0B-4775-9227-C6480370627B}" srcOrd="0" destOrd="0" parTransId="{83929D9E-6EA2-4DA2-AB1F-5E3044D9A27C}" sibTransId="{08BA5125-6B59-4406-89FC-92770B339172}"/>
    <dgm:cxn modelId="{59E6A471-CAF4-4417-B685-4F483B0884C3}" srcId="{B6BEFAD7-1A0B-4775-9227-C6480370627B}" destId="{1DC71056-FD94-4B52-A4B3-0191A8F84F1D}" srcOrd="1" destOrd="0" parTransId="{9EFDD042-ADEA-499F-B3E6-90C9D5847AB7}" sibTransId="{C4346ACD-DA97-451B-AB32-60F4506EB414}"/>
    <dgm:cxn modelId="{08855854-5BBD-45AF-8D00-F896D9C0268F}" type="presOf" srcId="{B6BEFAD7-1A0B-4775-9227-C6480370627B}" destId="{10A51311-D703-4633-A7B3-6AFFB4C8EC16}" srcOrd="0" destOrd="0" presId="urn:microsoft.com/office/officeart/2005/8/layout/vList2"/>
    <dgm:cxn modelId="{DB5A2876-7F58-4644-8A1A-B3F0E091F618}" type="presOf" srcId="{1F47F06B-9036-4E97-82B1-B1593CFBADC2}" destId="{813F0046-BE19-44BA-8F4B-D36AF661BE45}" srcOrd="0" destOrd="0" presId="urn:microsoft.com/office/officeart/2005/8/layout/vList2"/>
    <dgm:cxn modelId="{04018D7A-C0A2-4D14-92B0-E50A5C6A4872}" type="presOf" srcId="{A0FF8AC3-2147-427B-A996-87EA73816A14}" destId="{813F0046-BE19-44BA-8F4B-D36AF661BE45}" srcOrd="0" destOrd="1" presId="urn:microsoft.com/office/officeart/2005/8/layout/vList2"/>
    <dgm:cxn modelId="{AE7F248A-DCF4-4642-A698-E11807E3ECAA}" type="presOf" srcId="{D1DABAC8-57AB-4072-8926-12ABE7931F11}" destId="{23ECDD07-7321-4000-9607-E3560D1CFCEF}" srcOrd="0" destOrd="0" presId="urn:microsoft.com/office/officeart/2005/8/layout/vList2"/>
    <dgm:cxn modelId="{581028B1-6DD0-4D49-B825-5F231E7FE7DF}" type="presOf" srcId="{1DC71056-FD94-4B52-A4B3-0191A8F84F1D}" destId="{6E2524DF-9D70-42BD-9C90-866EEE04E4D4}" srcOrd="0" destOrd="1" presId="urn:microsoft.com/office/officeart/2005/8/layout/vList2"/>
    <dgm:cxn modelId="{39843AB7-80F6-494D-B0C0-459C2818F9A5}" srcId="{D1DABAC8-57AB-4072-8926-12ABE7931F11}" destId="{A0FF8AC3-2147-427B-A996-87EA73816A14}" srcOrd="1" destOrd="0" parTransId="{4308EF30-EAF0-440D-AC18-B8DD7221F02E}" sibTransId="{6FA52655-4EAF-4347-8F37-860A9365BCF9}"/>
    <dgm:cxn modelId="{BB10F7D3-76DF-4697-8F54-39EE51147066}" type="presOf" srcId="{F4BDFCE8-3228-407E-94BB-BB79B1F1A0B3}" destId="{00B8EF59-B72E-41CA-BA75-4CD19818FFD8}" srcOrd="0" destOrd="0" presId="urn:microsoft.com/office/officeart/2005/8/layout/vList2"/>
    <dgm:cxn modelId="{06D4A3D4-5E75-4B4D-BF0C-2AE427CF7F2C}" srcId="{F4BDFCE8-3228-407E-94BB-BB79B1F1A0B3}" destId="{D1DABAC8-57AB-4072-8926-12ABE7931F11}" srcOrd="1" destOrd="0" parTransId="{E1057496-BE6B-4340-8602-CAAE6787273D}" sibTransId="{2D5B785D-A267-42BD-AFE1-F5725F1132C3}"/>
    <dgm:cxn modelId="{DD3844E9-9FD6-4EFF-B183-CD7A9A2949D3}" srcId="{B6BEFAD7-1A0B-4775-9227-C6480370627B}" destId="{E0AC6D2B-F65B-4B7B-8841-2E591DE1482B}" srcOrd="0" destOrd="0" parTransId="{E78BE116-F6C5-4977-B87B-5BB340B6B920}" sibTransId="{63DB92CF-F944-462A-BB3F-543B4F7BFB2F}"/>
    <dgm:cxn modelId="{1514E965-1AF0-4A31-B44E-2D3752F58B2D}" type="presParOf" srcId="{00B8EF59-B72E-41CA-BA75-4CD19818FFD8}" destId="{10A51311-D703-4633-A7B3-6AFFB4C8EC16}" srcOrd="0" destOrd="0" presId="urn:microsoft.com/office/officeart/2005/8/layout/vList2"/>
    <dgm:cxn modelId="{38D4F2A0-ABE8-4EE0-A585-58E6C91CC527}" type="presParOf" srcId="{00B8EF59-B72E-41CA-BA75-4CD19818FFD8}" destId="{6E2524DF-9D70-42BD-9C90-866EEE04E4D4}" srcOrd="1" destOrd="0" presId="urn:microsoft.com/office/officeart/2005/8/layout/vList2"/>
    <dgm:cxn modelId="{7BBEBE75-78EC-42FD-8672-D2F66E561C86}" type="presParOf" srcId="{00B8EF59-B72E-41CA-BA75-4CD19818FFD8}" destId="{23ECDD07-7321-4000-9607-E3560D1CFCEF}" srcOrd="2" destOrd="0" presId="urn:microsoft.com/office/officeart/2005/8/layout/vList2"/>
    <dgm:cxn modelId="{D2A94DE2-D8B1-47C3-9061-E7A47914E5F0}" type="presParOf" srcId="{00B8EF59-B72E-41CA-BA75-4CD19818FFD8}" destId="{813F0046-BE19-44BA-8F4B-D36AF661BE4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FDDDB8-6A58-49AC-B891-7E6CF2A416A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B1136F-097F-44BE-BA51-FF4AF1F1D968}">
      <dgm:prSet/>
      <dgm:spPr/>
      <dgm:t>
        <a:bodyPr/>
        <a:lstStyle/>
        <a:p>
          <a:r>
            <a:rPr lang="en-US"/>
            <a:t>How did you work with your coach in implementing what you learned in Project PLACE?</a:t>
          </a:r>
        </a:p>
      </dgm:t>
    </dgm:pt>
    <dgm:pt modelId="{01A42CD7-F358-4BB1-8981-7F942F3F1185}" type="parTrans" cxnId="{36C764CA-79AC-41D3-96BA-0DA2C957F075}">
      <dgm:prSet/>
      <dgm:spPr/>
      <dgm:t>
        <a:bodyPr/>
        <a:lstStyle/>
        <a:p>
          <a:endParaRPr lang="en-US"/>
        </a:p>
      </dgm:t>
    </dgm:pt>
    <dgm:pt modelId="{FE11D13F-B6F4-4D5A-90AB-A299E047EFA0}" type="sibTrans" cxnId="{36C764CA-79AC-41D3-96BA-0DA2C957F075}">
      <dgm:prSet/>
      <dgm:spPr/>
      <dgm:t>
        <a:bodyPr/>
        <a:lstStyle/>
        <a:p>
          <a:endParaRPr lang="en-US"/>
        </a:p>
      </dgm:t>
    </dgm:pt>
    <dgm:pt modelId="{E8186F01-9F3D-4F74-846B-81DA01EC1AD2}">
      <dgm:prSet/>
      <dgm:spPr/>
      <dgm:t>
        <a:bodyPr/>
        <a:lstStyle/>
        <a:p>
          <a:r>
            <a:rPr lang="en-US"/>
            <a:t>What kinds of things did your coach do?</a:t>
          </a:r>
        </a:p>
      </dgm:t>
    </dgm:pt>
    <dgm:pt modelId="{4105893C-7E7A-4ACF-BFDE-DAA789B56A9D}" type="parTrans" cxnId="{16F519BF-5179-45F8-8506-FA4E6E3D6B91}">
      <dgm:prSet/>
      <dgm:spPr/>
      <dgm:t>
        <a:bodyPr/>
        <a:lstStyle/>
        <a:p>
          <a:endParaRPr lang="en-US"/>
        </a:p>
      </dgm:t>
    </dgm:pt>
    <dgm:pt modelId="{7F07E991-E9F3-4749-A3DD-61D0658262A0}" type="sibTrans" cxnId="{16F519BF-5179-45F8-8506-FA4E6E3D6B91}">
      <dgm:prSet/>
      <dgm:spPr/>
      <dgm:t>
        <a:bodyPr/>
        <a:lstStyle/>
        <a:p>
          <a:endParaRPr lang="en-US"/>
        </a:p>
      </dgm:t>
    </dgm:pt>
    <dgm:pt modelId="{A08D109C-416C-49F0-985F-366FF33C9529}">
      <dgm:prSet/>
      <dgm:spPr/>
      <dgm:t>
        <a:bodyPr/>
        <a:lstStyle/>
        <a:p>
          <a:r>
            <a:rPr lang="en-US"/>
            <a:t>How did you feel about the coaching component?</a:t>
          </a:r>
        </a:p>
      </dgm:t>
    </dgm:pt>
    <dgm:pt modelId="{11569C6B-6303-429C-ACEE-F8F26985429D}" type="parTrans" cxnId="{F9DB6EB0-83AA-43E1-8145-D0331E1EC001}">
      <dgm:prSet/>
      <dgm:spPr/>
      <dgm:t>
        <a:bodyPr/>
        <a:lstStyle/>
        <a:p>
          <a:endParaRPr lang="en-US"/>
        </a:p>
      </dgm:t>
    </dgm:pt>
    <dgm:pt modelId="{430A7558-6BB3-477F-8C1F-C4A974604FE9}" type="sibTrans" cxnId="{F9DB6EB0-83AA-43E1-8145-D0331E1EC001}">
      <dgm:prSet/>
      <dgm:spPr/>
      <dgm:t>
        <a:bodyPr/>
        <a:lstStyle/>
        <a:p>
          <a:endParaRPr lang="en-US"/>
        </a:p>
      </dgm:t>
    </dgm:pt>
    <dgm:pt modelId="{9C211088-2EBE-4388-B8D3-931858555F13}">
      <dgm:prSet/>
      <dgm:spPr/>
      <dgm:t>
        <a:bodyPr/>
        <a:lstStyle/>
        <a:p>
          <a:r>
            <a:rPr lang="en-US"/>
            <a:t>What should teachers expect when working with a coach?</a:t>
          </a:r>
        </a:p>
      </dgm:t>
    </dgm:pt>
    <dgm:pt modelId="{18DC7C32-A3C7-481A-A039-BE79B6892D9E}" type="parTrans" cxnId="{ED0F6126-7D0F-498A-9EC3-05173335C53B}">
      <dgm:prSet/>
      <dgm:spPr/>
      <dgm:t>
        <a:bodyPr/>
        <a:lstStyle/>
        <a:p>
          <a:endParaRPr lang="en-US"/>
        </a:p>
      </dgm:t>
    </dgm:pt>
    <dgm:pt modelId="{6B7FF805-3CC8-400D-9572-90E1F2EBD550}" type="sibTrans" cxnId="{ED0F6126-7D0F-498A-9EC3-05173335C53B}">
      <dgm:prSet/>
      <dgm:spPr/>
      <dgm:t>
        <a:bodyPr/>
        <a:lstStyle/>
        <a:p>
          <a:endParaRPr lang="en-US"/>
        </a:p>
      </dgm:t>
    </dgm:pt>
    <dgm:pt modelId="{6216C9D8-F66D-4103-BFB7-808A8C15C918}">
      <dgm:prSet/>
      <dgm:spPr/>
      <dgm:t>
        <a:bodyPr/>
        <a:lstStyle/>
        <a:p>
          <a:r>
            <a:rPr lang="en-US"/>
            <a:t>What did you wish you had known going into the coaching relationship that you know now? </a:t>
          </a:r>
        </a:p>
      </dgm:t>
    </dgm:pt>
    <dgm:pt modelId="{91B875AC-39FD-4616-A315-0443209A994A}" type="parTrans" cxnId="{3E2A9508-BAA3-4485-A09A-6B86767674DB}">
      <dgm:prSet/>
      <dgm:spPr/>
      <dgm:t>
        <a:bodyPr/>
        <a:lstStyle/>
        <a:p>
          <a:endParaRPr lang="en-US"/>
        </a:p>
      </dgm:t>
    </dgm:pt>
    <dgm:pt modelId="{CBCE7461-22E5-4E64-A2A5-221EECBC6B2D}" type="sibTrans" cxnId="{3E2A9508-BAA3-4485-A09A-6B86767674DB}">
      <dgm:prSet/>
      <dgm:spPr/>
      <dgm:t>
        <a:bodyPr/>
        <a:lstStyle/>
        <a:p>
          <a:endParaRPr lang="en-US"/>
        </a:p>
      </dgm:t>
    </dgm:pt>
    <dgm:pt modelId="{79AC4324-2DF4-4963-A308-E68A1B9FBC99}" type="pres">
      <dgm:prSet presAssocID="{21FDDDB8-6A58-49AC-B891-7E6CF2A416A2}" presName="vert0" presStyleCnt="0">
        <dgm:presLayoutVars>
          <dgm:dir/>
          <dgm:animOne val="branch"/>
          <dgm:animLvl val="lvl"/>
        </dgm:presLayoutVars>
      </dgm:prSet>
      <dgm:spPr/>
    </dgm:pt>
    <dgm:pt modelId="{1D5A1893-663B-4B8F-BC40-EB5D6316E450}" type="pres">
      <dgm:prSet presAssocID="{EEB1136F-097F-44BE-BA51-FF4AF1F1D968}" presName="thickLine" presStyleLbl="alignNode1" presStyleIdx="0" presStyleCnt="5"/>
      <dgm:spPr/>
    </dgm:pt>
    <dgm:pt modelId="{80875252-1D2B-4338-A0C3-72612A8BAF8A}" type="pres">
      <dgm:prSet presAssocID="{EEB1136F-097F-44BE-BA51-FF4AF1F1D968}" presName="horz1" presStyleCnt="0"/>
      <dgm:spPr/>
    </dgm:pt>
    <dgm:pt modelId="{234F0259-64E1-4954-98A2-821B18248412}" type="pres">
      <dgm:prSet presAssocID="{EEB1136F-097F-44BE-BA51-FF4AF1F1D968}" presName="tx1" presStyleLbl="revTx" presStyleIdx="0" presStyleCnt="5"/>
      <dgm:spPr/>
    </dgm:pt>
    <dgm:pt modelId="{E256261C-38E1-4E26-ACA4-4DC0287CAC76}" type="pres">
      <dgm:prSet presAssocID="{EEB1136F-097F-44BE-BA51-FF4AF1F1D968}" presName="vert1" presStyleCnt="0"/>
      <dgm:spPr/>
    </dgm:pt>
    <dgm:pt modelId="{71868F02-EB79-40F4-A6D6-DCB9EE678663}" type="pres">
      <dgm:prSet presAssocID="{E8186F01-9F3D-4F74-846B-81DA01EC1AD2}" presName="thickLine" presStyleLbl="alignNode1" presStyleIdx="1" presStyleCnt="5"/>
      <dgm:spPr/>
    </dgm:pt>
    <dgm:pt modelId="{DEBE6AEF-2ED4-4CBC-A837-2FAB07FAE477}" type="pres">
      <dgm:prSet presAssocID="{E8186F01-9F3D-4F74-846B-81DA01EC1AD2}" presName="horz1" presStyleCnt="0"/>
      <dgm:spPr/>
    </dgm:pt>
    <dgm:pt modelId="{BF2E3BAA-E966-4AC7-9428-20693D5835C5}" type="pres">
      <dgm:prSet presAssocID="{E8186F01-9F3D-4F74-846B-81DA01EC1AD2}" presName="tx1" presStyleLbl="revTx" presStyleIdx="1" presStyleCnt="5"/>
      <dgm:spPr/>
    </dgm:pt>
    <dgm:pt modelId="{5C405AD0-0A3F-4C23-B6D6-3567A8A27230}" type="pres">
      <dgm:prSet presAssocID="{E8186F01-9F3D-4F74-846B-81DA01EC1AD2}" presName="vert1" presStyleCnt="0"/>
      <dgm:spPr/>
    </dgm:pt>
    <dgm:pt modelId="{56C871B5-E374-4DAA-94C8-3E2C186B9D35}" type="pres">
      <dgm:prSet presAssocID="{A08D109C-416C-49F0-985F-366FF33C9529}" presName="thickLine" presStyleLbl="alignNode1" presStyleIdx="2" presStyleCnt="5"/>
      <dgm:spPr/>
    </dgm:pt>
    <dgm:pt modelId="{D61191C4-83D0-4D71-9D4B-B3B179121B79}" type="pres">
      <dgm:prSet presAssocID="{A08D109C-416C-49F0-985F-366FF33C9529}" presName="horz1" presStyleCnt="0"/>
      <dgm:spPr/>
    </dgm:pt>
    <dgm:pt modelId="{D8B9FAC5-2176-4E14-8C05-C11805123253}" type="pres">
      <dgm:prSet presAssocID="{A08D109C-416C-49F0-985F-366FF33C9529}" presName="tx1" presStyleLbl="revTx" presStyleIdx="2" presStyleCnt="5"/>
      <dgm:spPr/>
    </dgm:pt>
    <dgm:pt modelId="{EA68A2BC-8F95-4054-BC7B-376B19699DFB}" type="pres">
      <dgm:prSet presAssocID="{A08D109C-416C-49F0-985F-366FF33C9529}" presName="vert1" presStyleCnt="0"/>
      <dgm:spPr/>
    </dgm:pt>
    <dgm:pt modelId="{89E116BB-60CC-47A4-B7EC-33DB2AA3C9B6}" type="pres">
      <dgm:prSet presAssocID="{9C211088-2EBE-4388-B8D3-931858555F13}" presName="thickLine" presStyleLbl="alignNode1" presStyleIdx="3" presStyleCnt="5"/>
      <dgm:spPr/>
    </dgm:pt>
    <dgm:pt modelId="{DDD2F80C-690F-4BAB-B184-8E8788667588}" type="pres">
      <dgm:prSet presAssocID="{9C211088-2EBE-4388-B8D3-931858555F13}" presName="horz1" presStyleCnt="0"/>
      <dgm:spPr/>
    </dgm:pt>
    <dgm:pt modelId="{580ACC7C-8660-4AA7-B0A3-85A4AA276842}" type="pres">
      <dgm:prSet presAssocID="{9C211088-2EBE-4388-B8D3-931858555F13}" presName="tx1" presStyleLbl="revTx" presStyleIdx="3" presStyleCnt="5"/>
      <dgm:spPr/>
    </dgm:pt>
    <dgm:pt modelId="{B5F6E961-25FF-425A-AB4F-B63C0E9CA544}" type="pres">
      <dgm:prSet presAssocID="{9C211088-2EBE-4388-B8D3-931858555F13}" presName="vert1" presStyleCnt="0"/>
      <dgm:spPr/>
    </dgm:pt>
    <dgm:pt modelId="{81876F9B-EE9E-4C99-A822-29181D682C23}" type="pres">
      <dgm:prSet presAssocID="{6216C9D8-F66D-4103-BFB7-808A8C15C918}" presName="thickLine" presStyleLbl="alignNode1" presStyleIdx="4" presStyleCnt="5"/>
      <dgm:spPr/>
    </dgm:pt>
    <dgm:pt modelId="{018F50B9-DB87-4A8E-A489-6A4F1917AA28}" type="pres">
      <dgm:prSet presAssocID="{6216C9D8-F66D-4103-BFB7-808A8C15C918}" presName="horz1" presStyleCnt="0"/>
      <dgm:spPr/>
    </dgm:pt>
    <dgm:pt modelId="{F0E74BE6-679E-4EC8-A446-E788E4F96A3F}" type="pres">
      <dgm:prSet presAssocID="{6216C9D8-F66D-4103-BFB7-808A8C15C918}" presName="tx1" presStyleLbl="revTx" presStyleIdx="4" presStyleCnt="5"/>
      <dgm:spPr/>
    </dgm:pt>
    <dgm:pt modelId="{3F7EDEBE-EC7C-49DA-BD32-BE83F122F9E0}" type="pres">
      <dgm:prSet presAssocID="{6216C9D8-F66D-4103-BFB7-808A8C15C918}" presName="vert1" presStyleCnt="0"/>
      <dgm:spPr/>
    </dgm:pt>
  </dgm:ptLst>
  <dgm:cxnLst>
    <dgm:cxn modelId="{3E2A9508-BAA3-4485-A09A-6B86767674DB}" srcId="{21FDDDB8-6A58-49AC-B891-7E6CF2A416A2}" destId="{6216C9D8-F66D-4103-BFB7-808A8C15C918}" srcOrd="4" destOrd="0" parTransId="{91B875AC-39FD-4616-A315-0443209A994A}" sibTransId="{CBCE7461-22E5-4E64-A2A5-221EECBC6B2D}"/>
    <dgm:cxn modelId="{ED0F6126-7D0F-498A-9EC3-05173335C53B}" srcId="{21FDDDB8-6A58-49AC-B891-7E6CF2A416A2}" destId="{9C211088-2EBE-4388-B8D3-931858555F13}" srcOrd="3" destOrd="0" parTransId="{18DC7C32-A3C7-481A-A039-BE79B6892D9E}" sibTransId="{6B7FF805-3CC8-400D-9572-90E1F2EBD550}"/>
    <dgm:cxn modelId="{7796A72D-82D2-4854-B26D-552DAC42BD73}" type="presOf" srcId="{9C211088-2EBE-4388-B8D3-931858555F13}" destId="{580ACC7C-8660-4AA7-B0A3-85A4AA276842}" srcOrd="0" destOrd="0" presId="urn:microsoft.com/office/officeart/2008/layout/LinedList"/>
    <dgm:cxn modelId="{8527BF6F-8BAF-4B0D-A93F-B89AFD693795}" type="presOf" srcId="{21FDDDB8-6A58-49AC-B891-7E6CF2A416A2}" destId="{79AC4324-2DF4-4963-A308-E68A1B9FBC99}" srcOrd="0" destOrd="0" presId="urn:microsoft.com/office/officeart/2008/layout/LinedList"/>
    <dgm:cxn modelId="{CC931F9D-E1EA-4ADE-8E81-49C542FBAB7C}" type="presOf" srcId="{6216C9D8-F66D-4103-BFB7-808A8C15C918}" destId="{F0E74BE6-679E-4EC8-A446-E788E4F96A3F}" srcOrd="0" destOrd="0" presId="urn:microsoft.com/office/officeart/2008/layout/LinedList"/>
    <dgm:cxn modelId="{F9DB6EB0-83AA-43E1-8145-D0331E1EC001}" srcId="{21FDDDB8-6A58-49AC-B891-7E6CF2A416A2}" destId="{A08D109C-416C-49F0-985F-366FF33C9529}" srcOrd="2" destOrd="0" parTransId="{11569C6B-6303-429C-ACEE-F8F26985429D}" sibTransId="{430A7558-6BB3-477F-8C1F-C4A974604FE9}"/>
    <dgm:cxn modelId="{5F5361B5-51D1-4551-8C55-E31B93612A7E}" type="presOf" srcId="{A08D109C-416C-49F0-985F-366FF33C9529}" destId="{D8B9FAC5-2176-4E14-8C05-C11805123253}" srcOrd="0" destOrd="0" presId="urn:microsoft.com/office/officeart/2008/layout/LinedList"/>
    <dgm:cxn modelId="{1252C5B5-F6C3-46ED-98B3-704EC84744C8}" type="presOf" srcId="{E8186F01-9F3D-4F74-846B-81DA01EC1AD2}" destId="{BF2E3BAA-E966-4AC7-9428-20693D5835C5}" srcOrd="0" destOrd="0" presId="urn:microsoft.com/office/officeart/2008/layout/LinedList"/>
    <dgm:cxn modelId="{15D6B3BB-7BEB-4619-9BE3-67F5B2224DF5}" type="presOf" srcId="{EEB1136F-097F-44BE-BA51-FF4AF1F1D968}" destId="{234F0259-64E1-4954-98A2-821B18248412}" srcOrd="0" destOrd="0" presId="urn:microsoft.com/office/officeart/2008/layout/LinedList"/>
    <dgm:cxn modelId="{16F519BF-5179-45F8-8506-FA4E6E3D6B91}" srcId="{21FDDDB8-6A58-49AC-B891-7E6CF2A416A2}" destId="{E8186F01-9F3D-4F74-846B-81DA01EC1AD2}" srcOrd="1" destOrd="0" parTransId="{4105893C-7E7A-4ACF-BFDE-DAA789B56A9D}" sibTransId="{7F07E991-E9F3-4749-A3DD-61D0658262A0}"/>
    <dgm:cxn modelId="{36C764CA-79AC-41D3-96BA-0DA2C957F075}" srcId="{21FDDDB8-6A58-49AC-B891-7E6CF2A416A2}" destId="{EEB1136F-097F-44BE-BA51-FF4AF1F1D968}" srcOrd="0" destOrd="0" parTransId="{01A42CD7-F358-4BB1-8981-7F942F3F1185}" sibTransId="{FE11D13F-B6F4-4D5A-90AB-A299E047EFA0}"/>
    <dgm:cxn modelId="{25668ABF-0A86-4D8B-8CF1-EB7522329834}" type="presParOf" srcId="{79AC4324-2DF4-4963-A308-E68A1B9FBC99}" destId="{1D5A1893-663B-4B8F-BC40-EB5D6316E450}" srcOrd="0" destOrd="0" presId="urn:microsoft.com/office/officeart/2008/layout/LinedList"/>
    <dgm:cxn modelId="{7FCDFC45-27D6-456D-97B2-163FDDF888F0}" type="presParOf" srcId="{79AC4324-2DF4-4963-A308-E68A1B9FBC99}" destId="{80875252-1D2B-4338-A0C3-72612A8BAF8A}" srcOrd="1" destOrd="0" presId="urn:microsoft.com/office/officeart/2008/layout/LinedList"/>
    <dgm:cxn modelId="{FAAE2685-E3A3-46BB-922F-0FCEA8E6132C}" type="presParOf" srcId="{80875252-1D2B-4338-A0C3-72612A8BAF8A}" destId="{234F0259-64E1-4954-98A2-821B18248412}" srcOrd="0" destOrd="0" presId="urn:microsoft.com/office/officeart/2008/layout/LinedList"/>
    <dgm:cxn modelId="{A50D88A9-4BC1-4670-9AD3-D56FC5270FAC}" type="presParOf" srcId="{80875252-1D2B-4338-A0C3-72612A8BAF8A}" destId="{E256261C-38E1-4E26-ACA4-4DC0287CAC76}" srcOrd="1" destOrd="0" presId="urn:microsoft.com/office/officeart/2008/layout/LinedList"/>
    <dgm:cxn modelId="{C8AB5057-F09A-4034-A138-489E034F4150}" type="presParOf" srcId="{79AC4324-2DF4-4963-A308-E68A1B9FBC99}" destId="{71868F02-EB79-40F4-A6D6-DCB9EE678663}" srcOrd="2" destOrd="0" presId="urn:microsoft.com/office/officeart/2008/layout/LinedList"/>
    <dgm:cxn modelId="{CA4850BE-DB39-4EF4-9D10-02187CCC7BD7}" type="presParOf" srcId="{79AC4324-2DF4-4963-A308-E68A1B9FBC99}" destId="{DEBE6AEF-2ED4-4CBC-A837-2FAB07FAE477}" srcOrd="3" destOrd="0" presId="urn:microsoft.com/office/officeart/2008/layout/LinedList"/>
    <dgm:cxn modelId="{96A573B2-9279-4239-9B3A-AE22F4914010}" type="presParOf" srcId="{DEBE6AEF-2ED4-4CBC-A837-2FAB07FAE477}" destId="{BF2E3BAA-E966-4AC7-9428-20693D5835C5}" srcOrd="0" destOrd="0" presId="urn:microsoft.com/office/officeart/2008/layout/LinedList"/>
    <dgm:cxn modelId="{E73F5B71-B14E-474C-89F2-1900E699D520}" type="presParOf" srcId="{DEBE6AEF-2ED4-4CBC-A837-2FAB07FAE477}" destId="{5C405AD0-0A3F-4C23-B6D6-3567A8A27230}" srcOrd="1" destOrd="0" presId="urn:microsoft.com/office/officeart/2008/layout/LinedList"/>
    <dgm:cxn modelId="{CB4F270C-E539-4219-A2B6-355D210FF63C}" type="presParOf" srcId="{79AC4324-2DF4-4963-A308-E68A1B9FBC99}" destId="{56C871B5-E374-4DAA-94C8-3E2C186B9D35}" srcOrd="4" destOrd="0" presId="urn:microsoft.com/office/officeart/2008/layout/LinedList"/>
    <dgm:cxn modelId="{9754F80B-9C81-458E-A2C5-EDB1030BD00F}" type="presParOf" srcId="{79AC4324-2DF4-4963-A308-E68A1B9FBC99}" destId="{D61191C4-83D0-4D71-9D4B-B3B179121B79}" srcOrd="5" destOrd="0" presId="urn:microsoft.com/office/officeart/2008/layout/LinedList"/>
    <dgm:cxn modelId="{5288E087-8DB4-4027-834D-510B0DB6D721}" type="presParOf" srcId="{D61191C4-83D0-4D71-9D4B-B3B179121B79}" destId="{D8B9FAC5-2176-4E14-8C05-C11805123253}" srcOrd="0" destOrd="0" presId="urn:microsoft.com/office/officeart/2008/layout/LinedList"/>
    <dgm:cxn modelId="{F81BA71E-77C8-403F-AB75-2B056E68F023}" type="presParOf" srcId="{D61191C4-83D0-4D71-9D4B-B3B179121B79}" destId="{EA68A2BC-8F95-4054-BC7B-376B19699DFB}" srcOrd="1" destOrd="0" presId="urn:microsoft.com/office/officeart/2008/layout/LinedList"/>
    <dgm:cxn modelId="{AFC7A5F4-7E54-4E1E-909B-85480237C430}" type="presParOf" srcId="{79AC4324-2DF4-4963-A308-E68A1B9FBC99}" destId="{89E116BB-60CC-47A4-B7EC-33DB2AA3C9B6}" srcOrd="6" destOrd="0" presId="urn:microsoft.com/office/officeart/2008/layout/LinedList"/>
    <dgm:cxn modelId="{F79B3BA2-55D6-46B8-94BC-D5919107F327}" type="presParOf" srcId="{79AC4324-2DF4-4963-A308-E68A1B9FBC99}" destId="{DDD2F80C-690F-4BAB-B184-8E8788667588}" srcOrd="7" destOrd="0" presId="urn:microsoft.com/office/officeart/2008/layout/LinedList"/>
    <dgm:cxn modelId="{A3396EC2-E9F9-4234-8947-03C3F80AFCF7}" type="presParOf" srcId="{DDD2F80C-690F-4BAB-B184-8E8788667588}" destId="{580ACC7C-8660-4AA7-B0A3-85A4AA276842}" srcOrd="0" destOrd="0" presId="urn:microsoft.com/office/officeart/2008/layout/LinedList"/>
    <dgm:cxn modelId="{9392808C-0B9A-433D-83B5-BF3C0B1D6538}" type="presParOf" srcId="{DDD2F80C-690F-4BAB-B184-8E8788667588}" destId="{B5F6E961-25FF-425A-AB4F-B63C0E9CA544}" srcOrd="1" destOrd="0" presId="urn:microsoft.com/office/officeart/2008/layout/LinedList"/>
    <dgm:cxn modelId="{0C1D1221-ACCD-4931-8BB5-65ED373BB0C9}" type="presParOf" srcId="{79AC4324-2DF4-4963-A308-E68A1B9FBC99}" destId="{81876F9B-EE9E-4C99-A822-29181D682C23}" srcOrd="8" destOrd="0" presId="urn:microsoft.com/office/officeart/2008/layout/LinedList"/>
    <dgm:cxn modelId="{4A2A45B5-BBDA-413E-A5A6-CA8B92B5D687}" type="presParOf" srcId="{79AC4324-2DF4-4963-A308-E68A1B9FBC99}" destId="{018F50B9-DB87-4A8E-A489-6A4F1917AA28}" srcOrd="9" destOrd="0" presId="urn:microsoft.com/office/officeart/2008/layout/LinedList"/>
    <dgm:cxn modelId="{3EA967A9-2CD5-47A8-BB7F-7CCD93A1EEC1}" type="presParOf" srcId="{018F50B9-DB87-4A8E-A489-6A4F1917AA28}" destId="{F0E74BE6-679E-4EC8-A446-E788E4F96A3F}" srcOrd="0" destOrd="0" presId="urn:microsoft.com/office/officeart/2008/layout/LinedList"/>
    <dgm:cxn modelId="{D15E0121-C8D5-4AB7-BB20-E7721E60370C}" type="presParOf" srcId="{018F50B9-DB87-4A8E-A489-6A4F1917AA28}" destId="{3F7EDEBE-EC7C-49DA-BD32-BE83F122F9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BF1E31-D25C-4E0B-890D-4E219B77F929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459E2C7-0C07-4FCE-8321-42EA329C4BA9}">
      <dgm:prSet/>
      <dgm:spPr/>
      <dgm:t>
        <a:bodyPr/>
        <a:lstStyle/>
        <a:p>
          <a:r>
            <a:rPr lang="en-US">
              <a:latin typeface="TW Cen MT"/>
            </a:rPr>
            <a:t>Dana Boggs, Eastern Elementary</a:t>
          </a:r>
          <a:endParaRPr lang="en-US" b="0" i="0" u="none" strike="noStrike" cap="none" baseline="0" noProof="0">
            <a:solidFill>
              <a:srgbClr val="010000"/>
            </a:solidFill>
            <a:latin typeface="TW Cen MT"/>
          </a:endParaRPr>
        </a:p>
      </dgm:t>
    </dgm:pt>
    <dgm:pt modelId="{963D8A53-1522-4767-B68A-5FEE32AA0F74}" type="parTrans" cxnId="{6262D592-7C0C-4431-B703-C433BDFC8C87}">
      <dgm:prSet/>
      <dgm:spPr/>
      <dgm:t>
        <a:bodyPr/>
        <a:lstStyle/>
        <a:p>
          <a:endParaRPr lang="en-US"/>
        </a:p>
      </dgm:t>
    </dgm:pt>
    <dgm:pt modelId="{11F4559C-83B2-46E3-B74B-232C8B7C027E}" type="sibTrans" cxnId="{6262D592-7C0C-4431-B703-C433BDFC8C87}">
      <dgm:prSet/>
      <dgm:spPr/>
      <dgm:t>
        <a:bodyPr/>
        <a:lstStyle/>
        <a:p>
          <a:endParaRPr lang="en-US"/>
        </a:p>
      </dgm:t>
    </dgm:pt>
    <dgm:pt modelId="{9F0A0D0A-D1F7-4D15-88A1-82718C3E9966}">
      <dgm:prSet/>
      <dgm:spPr/>
      <dgm:t>
        <a:bodyPr/>
        <a:lstStyle/>
        <a:p>
          <a:r>
            <a:rPr lang="en-US" err="1">
              <a:latin typeface="TW Cen MT"/>
            </a:rPr>
            <a:t>Raychel</a:t>
          </a:r>
          <a:r>
            <a:rPr lang="en-US">
              <a:latin typeface="TW Cen MT"/>
            </a:rPr>
            <a:t> Harrison, Eastern Elementary</a:t>
          </a:r>
        </a:p>
      </dgm:t>
    </dgm:pt>
    <dgm:pt modelId="{D8D90179-3427-43E1-910D-45512BBBBCD6}" type="parTrans" cxnId="{49E37DFB-1165-4062-B534-0369BEEEFD1E}">
      <dgm:prSet/>
      <dgm:spPr/>
      <dgm:t>
        <a:bodyPr/>
        <a:lstStyle/>
        <a:p>
          <a:endParaRPr lang="en-US"/>
        </a:p>
      </dgm:t>
    </dgm:pt>
    <dgm:pt modelId="{7CE6A92C-FE83-4548-9E23-8D867A09C8A6}" type="sibTrans" cxnId="{49E37DFB-1165-4062-B534-0369BEEEFD1E}">
      <dgm:prSet/>
      <dgm:spPr/>
      <dgm:t>
        <a:bodyPr/>
        <a:lstStyle/>
        <a:p>
          <a:endParaRPr lang="en-US"/>
        </a:p>
      </dgm:t>
    </dgm:pt>
    <dgm:pt modelId="{C6BFCD91-85A5-492C-9879-206E43C24E47}">
      <dgm:prSet/>
      <dgm:spPr/>
      <dgm:t>
        <a:bodyPr/>
        <a:lstStyle/>
        <a:p>
          <a:pPr rtl="0"/>
          <a:r>
            <a:rPr lang="en-US">
              <a:latin typeface="TW Cen MT"/>
            </a:rPr>
            <a:t>Emily Banks, Russell Cave Elementary </a:t>
          </a:r>
        </a:p>
      </dgm:t>
    </dgm:pt>
    <dgm:pt modelId="{70A5621A-C7F5-49BA-9DC3-B3D5B91FDA22}" type="parTrans" cxnId="{ACA81B96-62EA-42E3-9BE8-7979A7A201A4}">
      <dgm:prSet/>
      <dgm:spPr/>
      <dgm:t>
        <a:bodyPr/>
        <a:lstStyle/>
        <a:p>
          <a:endParaRPr lang="en-US"/>
        </a:p>
      </dgm:t>
    </dgm:pt>
    <dgm:pt modelId="{ABD738B5-47F8-4494-AEC9-599D1EB71BBF}" type="sibTrans" cxnId="{ACA81B96-62EA-42E3-9BE8-7979A7A201A4}">
      <dgm:prSet/>
      <dgm:spPr/>
      <dgm:t>
        <a:bodyPr/>
        <a:lstStyle/>
        <a:p>
          <a:endParaRPr lang="en-US"/>
        </a:p>
      </dgm:t>
    </dgm:pt>
    <dgm:pt modelId="{48981BD3-C517-41CA-8CB2-4E20EF81891E}">
      <dgm:prSet/>
      <dgm:spPr/>
      <dgm:t>
        <a:bodyPr/>
        <a:lstStyle/>
        <a:p>
          <a:r>
            <a:rPr lang="en-US">
              <a:latin typeface="TW Cen MT"/>
            </a:rPr>
            <a:t>Kelsey Carrico, Coventry Oak Elementary</a:t>
          </a:r>
        </a:p>
      </dgm:t>
    </dgm:pt>
    <dgm:pt modelId="{47EAE07E-9CB5-4C6E-AB7B-84BD24A35ADC}" type="parTrans" cxnId="{AFEDB72E-47A7-4004-8D31-D634ED0A67E6}">
      <dgm:prSet/>
      <dgm:spPr/>
      <dgm:t>
        <a:bodyPr/>
        <a:lstStyle/>
        <a:p>
          <a:endParaRPr lang="en-US"/>
        </a:p>
      </dgm:t>
    </dgm:pt>
    <dgm:pt modelId="{D5BDAC3E-8D59-452C-91A0-BD32DED3804E}" type="sibTrans" cxnId="{AFEDB72E-47A7-4004-8D31-D634ED0A67E6}">
      <dgm:prSet/>
      <dgm:spPr/>
      <dgm:t>
        <a:bodyPr/>
        <a:lstStyle/>
        <a:p>
          <a:endParaRPr lang="en-US"/>
        </a:p>
      </dgm:t>
    </dgm:pt>
    <dgm:pt modelId="{345CCC08-DE42-44EB-A9C1-1D9407398A85}">
      <dgm:prSet/>
      <dgm:spPr/>
      <dgm:t>
        <a:bodyPr/>
        <a:lstStyle/>
        <a:p>
          <a:r>
            <a:rPr lang="en-US">
              <a:latin typeface="TW Cen MT"/>
            </a:rPr>
            <a:t>Margot </a:t>
          </a:r>
          <a:r>
            <a:rPr lang="en-US" err="1">
              <a:latin typeface="TW Cen MT"/>
            </a:rPr>
            <a:t>Schenning</a:t>
          </a:r>
          <a:r>
            <a:rPr lang="en-US">
              <a:latin typeface="TW Cen MT"/>
            </a:rPr>
            <a:t>, Cassidy Elementary</a:t>
          </a:r>
        </a:p>
      </dgm:t>
    </dgm:pt>
    <dgm:pt modelId="{BCBDE09A-2720-491C-B1EB-67E66F437731}" type="parTrans" cxnId="{19AEF4BD-BE2C-4085-8E9A-8BB0C3C0B31C}">
      <dgm:prSet/>
      <dgm:spPr/>
      <dgm:t>
        <a:bodyPr/>
        <a:lstStyle/>
        <a:p>
          <a:endParaRPr lang="en-US"/>
        </a:p>
      </dgm:t>
    </dgm:pt>
    <dgm:pt modelId="{55D56C03-14A8-408E-BC1D-989C9ADA670B}" type="sibTrans" cxnId="{19AEF4BD-BE2C-4085-8E9A-8BB0C3C0B31C}">
      <dgm:prSet/>
      <dgm:spPr/>
      <dgm:t>
        <a:bodyPr/>
        <a:lstStyle/>
        <a:p>
          <a:endParaRPr lang="en-US"/>
        </a:p>
      </dgm:t>
    </dgm:pt>
    <dgm:pt modelId="{7E51FF01-AF6E-4461-95E5-E7B3F5DB2C89}">
      <dgm:prSet phldrT="[Text]" phldr="0"/>
      <dgm:spPr/>
      <dgm:t>
        <a:bodyPr/>
        <a:lstStyle/>
        <a:p>
          <a:pPr rtl="0"/>
          <a:r>
            <a:rPr lang="en-US">
              <a:latin typeface="TW Cen MT"/>
            </a:rPr>
            <a:t>Brittany Manion, Tates Creek Middle</a:t>
          </a:r>
        </a:p>
      </dgm:t>
    </dgm:pt>
    <dgm:pt modelId="{8846A816-662A-4BF8-8925-966FD9AEA29E}" type="parTrans" cxnId="{E2E85276-F017-40FB-91F5-15289A51A204}">
      <dgm:prSet/>
      <dgm:spPr/>
    </dgm:pt>
    <dgm:pt modelId="{2B6456F1-336B-41A7-8128-11ADF2CF4D71}" type="sibTrans" cxnId="{E2E85276-F017-40FB-91F5-15289A51A204}">
      <dgm:prSet/>
      <dgm:spPr/>
    </dgm:pt>
    <dgm:pt modelId="{74544241-EA5A-428C-819F-EBA6AB704048}" type="pres">
      <dgm:prSet presAssocID="{B5BF1E31-D25C-4E0B-890D-4E219B77F929}" presName="linear" presStyleCnt="0">
        <dgm:presLayoutVars>
          <dgm:animLvl val="lvl"/>
          <dgm:resizeHandles val="exact"/>
        </dgm:presLayoutVars>
      </dgm:prSet>
      <dgm:spPr/>
    </dgm:pt>
    <dgm:pt modelId="{E9DA5474-7CA2-4434-B632-E34B5437D8F5}" type="pres">
      <dgm:prSet presAssocID="{4459E2C7-0C07-4FCE-8321-42EA329C4BA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B7661D7-FBDB-4238-BD2C-9AD09945CD3F}" type="pres">
      <dgm:prSet presAssocID="{11F4559C-83B2-46E3-B74B-232C8B7C027E}" presName="spacer" presStyleCnt="0"/>
      <dgm:spPr/>
    </dgm:pt>
    <dgm:pt modelId="{02F32089-6969-4769-B0F9-8DF3C1DBA7D3}" type="pres">
      <dgm:prSet presAssocID="{9F0A0D0A-D1F7-4D15-88A1-82718C3E996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A87911F-D9A1-4ED9-A47A-6B3487BEEAAE}" type="pres">
      <dgm:prSet presAssocID="{7CE6A92C-FE83-4548-9E23-8D867A09C8A6}" presName="spacer" presStyleCnt="0"/>
      <dgm:spPr/>
    </dgm:pt>
    <dgm:pt modelId="{93484904-6EAE-4111-8164-4FB9951A391A}" type="pres">
      <dgm:prSet presAssocID="{C6BFCD91-85A5-492C-9879-206E43C24E4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8754366-6059-4DC9-8C9C-A0778CFBB7FA}" type="pres">
      <dgm:prSet presAssocID="{ABD738B5-47F8-4494-AEC9-599D1EB71BBF}" presName="spacer" presStyleCnt="0"/>
      <dgm:spPr/>
    </dgm:pt>
    <dgm:pt modelId="{67A0AB24-1DD9-4BFD-B306-96B2FE0E426A}" type="pres">
      <dgm:prSet presAssocID="{48981BD3-C517-41CA-8CB2-4E20EF8189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4243238-C9F9-45BB-A2DF-EF3CE8824C3C}" type="pres">
      <dgm:prSet presAssocID="{D5BDAC3E-8D59-452C-91A0-BD32DED3804E}" presName="spacer" presStyleCnt="0"/>
      <dgm:spPr/>
    </dgm:pt>
    <dgm:pt modelId="{4990AF7F-7535-4DFE-8B9C-5020504DDB8C}" type="pres">
      <dgm:prSet presAssocID="{345CCC08-DE42-44EB-A9C1-1D9407398A8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BBAF800-D01C-437C-A4AE-C225EE6A556D}" type="pres">
      <dgm:prSet presAssocID="{55D56C03-14A8-408E-BC1D-989C9ADA670B}" presName="spacer" presStyleCnt="0"/>
      <dgm:spPr/>
    </dgm:pt>
    <dgm:pt modelId="{E1661B0C-242D-453F-864D-2B77467DAEDE}" type="pres">
      <dgm:prSet presAssocID="{7E51FF01-AF6E-4461-95E5-E7B3F5DB2C8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612031C-1854-4D00-9DFF-5C7A1DD172A7}" type="presOf" srcId="{7E51FF01-AF6E-4461-95E5-E7B3F5DB2C89}" destId="{E1661B0C-242D-453F-864D-2B77467DAEDE}" srcOrd="0" destOrd="0" presId="urn:microsoft.com/office/officeart/2005/8/layout/vList2"/>
    <dgm:cxn modelId="{70964C25-D519-4165-AF02-E5CC1DBE4D1C}" type="presOf" srcId="{C6BFCD91-85A5-492C-9879-206E43C24E47}" destId="{93484904-6EAE-4111-8164-4FB9951A391A}" srcOrd="0" destOrd="0" presId="urn:microsoft.com/office/officeart/2005/8/layout/vList2"/>
    <dgm:cxn modelId="{AFEDB72E-47A7-4004-8D31-D634ED0A67E6}" srcId="{B5BF1E31-D25C-4E0B-890D-4E219B77F929}" destId="{48981BD3-C517-41CA-8CB2-4E20EF81891E}" srcOrd="3" destOrd="0" parTransId="{47EAE07E-9CB5-4C6E-AB7B-84BD24A35ADC}" sibTransId="{D5BDAC3E-8D59-452C-91A0-BD32DED3804E}"/>
    <dgm:cxn modelId="{2608CF3C-B33E-4FCB-A943-4F441F6B629D}" type="presOf" srcId="{48981BD3-C517-41CA-8CB2-4E20EF81891E}" destId="{67A0AB24-1DD9-4BFD-B306-96B2FE0E426A}" srcOrd="0" destOrd="0" presId="urn:microsoft.com/office/officeart/2005/8/layout/vList2"/>
    <dgm:cxn modelId="{54828F4E-FE36-4707-A8B5-A58BBDA8A63D}" type="presOf" srcId="{4459E2C7-0C07-4FCE-8321-42EA329C4BA9}" destId="{E9DA5474-7CA2-4434-B632-E34B5437D8F5}" srcOrd="0" destOrd="0" presId="urn:microsoft.com/office/officeart/2005/8/layout/vList2"/>
    <dgm:cxn modelId="{E2E85276-F017-40FB-91F5-15289A51A204}" srcId="{B5BF1E31-D25C-4E0B-890D-4E219B77F929}" destId="{7E51FF01-AF6E-4461-95E5-E7B3F5DB2C89}" srcOrd="5" destOrd="0" parTransId="{8846A816-662A-4BF8-8925-966FD9AEA29E}" sibTransId="{2B6456F1-336B-41A7-8128-11ADF2CF4D71}"/>
    <dgm:cxn modelId="{EC8C6182-AB58-4C00-A00A-A09D7ADF3C2A}" type="presOf" srcId="{B5BF1E31-D25C-4E0B-890D-4E219B77F929}" destId="{74544241-EA5A-428C-819F-EBA6AB704048}" srcOrd="0" destOrd="0" presId="urn:microsoft.com/office/officeart/2005/8/layout/vList2"/>
    <dgm:cxn modelId="{0BE9288E-C66C-4F62-8AD0-A8998F4CB050}" type="presOf" srcId="{9F0A0D0A-D1F7-4D15-88A1-82718C3E9966}" destId="{02F32089-6969-4769-B0F9-8DF3C1DBA7D3}" srcOrd="0" destOrd="0" presId="urn:microsoft.com/office/officeart/2005/8/layout/vList2"/>
    <dgm:cxn modelId="{6262D592-7C0C-4431-B703-C433BDFC8C87}" srcId="{B5BF1E31-D25C-4E0B-890D-4E219B77F929}" destId="{4459E2C7-0C07-4FCE-8321-42EA329C4BA9}" srcOrd="0" destOrd="0" parTransId="{963D8A53-1522-4767-B68A-5FEE32AA0F74}" sibTransId="{11F4559C-83B2-46E3-B74B-232C8B7C027E}"/>
    <dgm:cxn modelId="{ACA81B96-62EA-42E3-9BE8-7979A7A201A4}" srcId="{B5BF1E31-D25C-4E0B-890D-4E219B77F929}" destId="{C6BFCD91-85A5-492C-9879-206E43C24E47}" srcOrd="2" destOrd="0" parTransId="{70A5621A-C7F5-49BA-9DC3-B3D5B91FDA22}" sibTransId="{ABD738B5-47F8-4494-AEC9-599D1EB71BBF}"/>
    <dgm:cxn modelId="{19AEF4BD-BE2C-4085-8E9A-8BB0C3C0B31C}" srcId="{B5BF1E31-D25C-4E0B-890D-4E219B77F929}" destId="{345CCC08-DE42-44EB-A9C1-1D9407398A85}" srcOrd="4" destOrd="0" parTransId="{BCBDE09A-2720-491C-B1EB-67E66F437731}" sibTransId="{55D56C03-14A8-408E-BC1D-989C9ADA670B}"/>
    <dgm:cxn modelId="{69B968CB-BB41-4EE3-B6F1-04A83C6D9AC0}" type="presOf" srcId="{345CCC08-DE42-44EB-A9C1-1D9407398A85}" destId="{4990AF7F-7535-4DFE-8B9C-5020504DDB8C}" srcOrd="0" destOrd="0" presId="urn:microsoft.com/office/officeart/2005/8/layout/vList2"/>
    <dgm:cxn modelId="{49E37DFB-1165-4062-B534-0369BEEEFD1E}" srcId="{B5BF1E31-D25C-4E0B-890D-4E219B77F929}" destId="{9F0A0D0A-D1F7-4D15-88A1-82718C3E9966}" srcOrd="1" destOrd="0" parTransId="{D8D90179-3427-43E1-910D-45512BBBBCD6}" sibTransId="{7CE6A92C-FE83-4548-9E23-8D867A09C8A6}"/>
    <dgm:cxn modelId="{1DD124BC-9C1A-4BB1-B7BA-A322818AB96D}" type="presParOf" srcId="{74544241-EA5A-428C-819F-EBA6AB704048}" destId="{E9DA5474-7CA2-4434-B632-E34B5437D8F5}" srcOrd="0" destOrd="0" presId="urn:microsoft.com/office/officeart/2005/8/layout/vList2"/>
    <dgm:cxn modelId="{EE2C5334-6A4B-47C0-B72A-17DCE22D5B89}" type="presParOf" srcId="{74544241-EA5A-428C-819F-EBA6AB704048}" destId="{6B7661D7-FBDB-4238-BD2C-9AD09945CD3F}" srcOrd="1" destOrd="0" presId="urn:microsoft.com/office/officeart/2005/8/layout/vList2"/>
    <dgm:cxn modelId="{F3C35141-666F-49EF-839E-3545585EE3E3}" type="presParOf" srcId="{74544241-EA5A-428C-819F-EBA6AB704048}" destId="{02F32089-6969-4769-B0F9-8DF3C1DBA7D3}" srcOrd="2" destOrd="0" presId="urn:microsoft.com/office/officeart/2005/8/layout/vList2"/>
    <dgm:cxn modelId="{EDD0EFCD-B688-4062-8310-8E95FE3FBC43}" type="presParOf" srcId="{74544241-EA5A-428C-819F-EBA6AB704048}" destId="{EA87911F-D9A1-4ED9-A47A-6B3487BEEAAE}" srcOrd="3" destOrd="0" presId="urn:microsoft.com/office/officeart/2005/8/layout/vList2"/>
    <dgm:cxn modelId="{403C3D41-888C-4FC3-A1F8-30436D7226B0}" type="presParOf" srcId="{74544241-EA5A-428C-819F-EBA6AB704048}" destId="{93484904-6EAE-4111-8164-4FB9951A391A}" srcOrd="4" destOrd="0" presId="urn:microsoft.com/office/officeart/2005/8/layout/vList2"/>
    <dgm:cxn modelId="{C648342D-8C1F-4D62-872E-7AED17DC38C3}" type="presParOf" srcId="{74544241-EA5A-428C-819F-EBA6AB704048}" destId="{C8754366-6059-4DC9-8C9C-A0778CFBB7FA}" srcOrd="5" destOrd="0" presId="urn:microsoft.com/office/officeart/2005/8/layout/vList2"/>
    <dgm:cxn modelId="{4D11C8EA-B89A-43D8-BB48-D0E50F1A930C}" type="presParOf" srcId="{74544241-EA5A-428C-819F-EBA6AB704048}" destId="{67A0AB24-1DD9-4BFD-B306-96B2FE0E426A}" srcOrd="6" destOrd="0" presId="urn:microsoft.com/office/officeart/2005/8/layout/vList2"/>
    <dgm:cxn modelId="{0FC870AA-8714-47A3-9C70-9D6D389AF93C}" type="presParOf" srcId="{74544241-EA5A-428C-819F-EBA6AB704048}" destId="{64243238-C9F9-45BB-A2DF-EF3CE8824C3C}" srcOrd="7" destOrd="0" presId="urn:microsoft.com/office/officeart/2005/8/layout/vList2"/>
    <dgm:cxn modelId="{6171BDCB-64EC-4F0F-AF4F-357B6EEB7D36}" type="presParOf" srcId="{74544241-EA5A-428C-819F-EBA6AB704048}" destId="{4990AF7F-7535-4DFE-8B9C-5020504DDB8C}" srcOrd="8" destOrd="0" presId="urn:microsoft.com/office/officeart/2005/8/layout/vList2"/>
    <dgm:cxn modelId="{133024FE-5C3A-40BE-BB61-E2DAB318D653}" type="presParOf" srcId="{74544241-EA5A-428C-819F-EBA6AB704048}" destId="{5BBAF800-D01C-437C-A4AE-C225EE6A556D}" srcOrd="9" destOrd="0" presId="urn:microsoft.com/office/officeart/2005/8/layout/vList2"/>
    <dgm:cxn modelId="{B549F818-035F-48D3-94CE-212EA5879AA4}" type="presParOf" srcId="{74544241-EA5A-428C-819F-EBA6AB704048}" destId="{E1661B0C-242D-453F-864D-2B77467DAED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19EB28-4EC0-40C9-8FD7-1E0484702AC2}" type="doc">
      <dgm:prSet loTypeId="urn:microsoft.com/office/officeart/2016/7/layout/HorizontalAction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C6266EF-7B90-4A78-930F-6910345E87A7}">
      <dgm:prSet/>
      <dgm:spPr/>
      <dgm:t>
        <a:bodyPr/>
        <a:lstStyle/>
        <a:p>
          <a:pPr rtl="0"/>
          <a:r>
            <a:rPr lang="en-US">
              <a:latin typeface="Tw Cen MT Condensed" panose="020B0606020104020203"/>
            </a:rPr>
            <a:t>Pair Up</a:t>
          </a:r>
          <a:endParaRPr lang="en-US"/>
        </a:p>
      </dgm:t>
    </dgm:pt>
    <dgm:pt modelId="{0200BF99-4273-4EF4-9044-1D1CE34E7457}" type="parTrans" cxnId="{AF229EFF-61A8-4F8C-BEBF-7A8F9CE9F724}">
      <dgm:prSet/>
      <dgm:spPr/>
      <dgm:t>
        <a:bodyPr/>
        <a:lstStyle/>
        <a:p>
          <a:endParaRPr lang="en-US"/>
        </a:p>
      </dgm:t>
    </dgm:pt>
    <dgm:pt modelId="{668D22F1-2FE2-4B83-80F6-2E90899D8C66}" type="sibTrans" cxnId="{AF229EFF-61A8-4F8C-BEBF-7A8F9CE9F724}">
      <dgm:prSet/>
      <dgm:spPr/>
      <dgm:t>
        <a:bodyPr/>
        <a:lstStyle/>
        <a:p>
          <a:endParaRPr lang="en-US"/>
        </a:p>
      </dgm:t>
    </dgm:pt>
    <dgm:pt modelId="{B5AD4989-AAE0-4709-B5D2-79AB1899F7EC}">
      <dgm:prSet/>
      <dgm:spPr/>
      <dgm:t>
        <a:bodyPr/>
        <a:lstStyle/>
        <a:p>
          <a:r>
            <a:rPr lang="en-US"/>
            <a:t>Get together with a partner</a:t>
          </a:r>
        </a:p>
      </dgm:t>
    </dgm:pt>
    <dgm:pt modelId="{8EAC0B25-387F-4EAB-B996-1DFD08E0F71E}" type="parTrans" cxnId="{568C965F-0C21-4692-8A77-4A4FA8D1C993}">
      <dgm:prSet/>
      <dgm:spPr/>
      <dgm:t>
        <a:bodyPr/>
        <a:lstStyle/>
        <a:p>
          <a:endParaRPr lang="en-US"/>
        </a:p>
      </dgm:t>
    </dgm:pt>
    <dgm:pt modelId="{6942BF67-6E99-4411-A23E-1863BB42AEC8}" type="sibTrans" cxnId="{568C965F-0C21-4692-8A77-4A4FA8D1C993}">
      <dgm:prSet/>
      <dgm:spPr/>
      <dgm:t>
        <a:bodyPr/>
        <a:lstStyle/>
        <a:p>
          <a:endParaRPr lang="en-US"/>
        </a:p>
      </dgm:t>
    </dgm:pt>
    <dgm:pt modelId="{DF00ABE3-C756-4065-AB42-38A9898058FF}">
      <dgm:prSet/>
      <dgm:spPr/>
      <dgm:t>
        <a:bodyPr/>
        <a:lstStyle/>
        <a:p>
          <a:r>
            <a:rPr lang="en-US"/>
            <a:t>Share</a:t>
          </a:r>
        </a:p>
      </dgm:t>
    </dgm:pt>
    <dgm:pt modelId="{9B131B32-D8D1-4A3C-9793-3C15F6BB574C}" type="parTrans" cxnId="{44E49B18-050D-420E-A51A-88D5A4E0CC20}">
      <dgm:prSet/>
      <dgm:spPr/>
      <dgm:t>
        <a:bodyPr/>
        <a:lstStyle/>
        <a:p>
          <a:endParaRPr lang="en-US"/>
        </a:p>
      </dgm:t>
    </dgm:pt>
    <dgm:pt modelId="{CCE2DADB-3B40-43E7-8BAD-10B42EA3B003}" type="sibTrans" cxnId="{44E49B18-050D-420E-A51A-88D5A4E0CC20}">
      <dgm:prSet/>
      <dgm:spPr/>
      <dgm:t>
        <a:bodyPr/>
        <a:lstStyle/>
        <a:p>
          <a:endParaRPr lang="en-US"/>
        </a:p>
      </dgm:t>
    </dgm:pt>
    <dgm:pt modelId="{100A24E2-0BEE-4DD0-9954-FAE195BE5622}">
      <dgm:prSet/>
      <dgm:spPr/>
      <dgm:t>
        <a:bodyPr/>
        <a:lstStyle/>
        <a:p>
          <a:r>
            <a:rPr lang="en-US"/>
            <a:t>Share your statement and 3 norms</a:t>
          </a:r>
        </a:p>
      </dgm:t>
    </dgm:pt>
    <dgm:pt modelId="{99351D0A-3165-48DF-82CD-F891207FA4D3}" type="parTrans" cxnId="{A8CAE250-FC83-4934-BBBD-F0E793E1AEE7}">
      <dgm:prSet/>
      <dgm:spPr/>
      <dgm:t>
        <a:bodyPr/>
        <a:lstStyle/>
        <a:p>
          <a:endParaRPr lang="en-US"/>
        </a:p>
      </dgm:t>
    </dgm:pt>
    <dgm:pt modelId="{FC7F24B6-D4C6-4BEC-B57D-DBB8DAC4DB98}" type="sibTrans" cxnId="{A8CAE250-FC83-4934-BBBD-F0E793E1AEE7}">
      <dgm:prSet/>
      <dgm:spPr/>
      <dgm:t>
        <a:bodyPr/>
        <a:lstStyle/>
        <a:p>
          <a:endParaRPr lang="en-US"/>
        </a:p>
      </dgm:t>
    </dgm:pt>
    <dgm:pt modelId="{CE416093-72D7-4BB2-BBAD-88A534FCF562}">
      <dgm:prSet/>
      <dgm:spPr/>
      <dgm:t>
        <a:bodyPr/>
        <a:lstStyle/>
        <a:p>
          <a:r>
            <a:rPr lang="en-US">
              <a:latin typeface="Tw Cen MT Condensed" panose="020B0606020104020203"/>
            </a:rPr>
            <a:t>Collaborate</a:t>
          </a:r>
          <a:endParaRPr lang="en-US"/>
        </a:p>
      </dgm:t>
    </dgm:pt>
    <dgm:pt modelId="{0454156D-65A9-4F14-9ABD-1B82AB946B11}" type="parTrans" cxnId="{1AF654E6-A0BD-40E7-B2CF-55D7EB5C82FE}">
      <dgm:prSet/>
      <dgm:spPr/>
      <dgm:t>
        <a:bodyPr/>
        <a:lstStyle/>
        <a:p>
          <a:endParaRPr lang="en-US"/>
        </a:p>
      </dgm:t>
    </dgm:pt>
    <dgm:pt modelId="{61F2F811-4B05-42D3-BB86-A5EACD5E062E}" type="sibTrans" cxnId="{1AF654E6-A0BD-40E7-B2CF-55D7EB5C82FE}">
      <dgm:prSet/>
      <dgm:spPr/>
      <dgm:t>
        <a:bodyPr/>
        <a:lstStyle/>
        <a:p>
          <a:endParaRPr lang="en-US"/>
        </a:p>
      </dgm:t>
    </dgm:pt>
    <dgm:pt modelId="{77492BCD-00A3-48A2-9F76-8CAD41A50267}">
      <dgm:prSet/>
      <dgm:spPr/>
      <dgm:t>
        <a:bodyPr/>
        <a:lstStyle/>
        <a:p>
          <a:r>
            <a:rPr lang="en-US"/>
            <a:t>Together, come up with a joint</a:t>
          </a:r>
        </a:p>
      </dgm:t>
    </dgm:pt>
    <dgm:pt modelId="{E4C8412E-2D5E-46F0-A151-0259991C8AF4}" type="parTrans" cxnId="{8372FD3E-F3FF-45A5-BB68-C03C3D3FE20E}">
      <dgm:prSet/>
      <dgm:spPr/>
      <dgm:t>
        <a:bodyPr/>
        <a:lstStyle/>
        <a:p>
          <a:endParaRPr lang="en-US"/>
        </a:p>
      </dgm:t>
    </dgm:pt>
    <dgm:pt modelId="{418AD82D-FF15-4218-B8AF-EC87C02B72B5}" type="sibTrans" cxnId="{8372FD3E-F3FF-45A5-BB68-C03C3D3FE20E}">
      <dgm:prSet/>
      <dgm:spPr/>
      <dgm:t>
        <a:bodyPr/>
        <a:lstStyle/>
        <a:p>
          <a:endParaRPr lang="en-US"/>
        </a:p>
      </dgm:t>
    </dgm:pt>
    <dgm:pt modelId="{BA4F8FFE-BB90-412F-8324-6DB78031E8BC}">
      <dgm:prSet/>
      <dgm:spPr/>
      <dgm:t>
        <a:bodyPr/>
        <a:lstStyle/>
        <a:p>
          <a:r>
            <a:rPr lang="en-US"/>
            <a:t>Statement about our learning community</a:t>
          </a:r>
        </a:p>
      </dgm:t>
    </dgm:pt>
    <dgm:pt modelId="{9EDF99A2-D7AE-4BE8-B35B-E8058BF9C9AF}" type="parTrans" cxnId="{171F8D2B-11E0-44CD-902C-20D9C058E1D3}">
      <dgm:prSet/>
      <dgm:spPr/>
      <dgm:t>
        <a:bodyPr/>
        <a:lstStyle/>
        <a:p>
          <a:endParaRPr lang="en-US"/>
        </a:p>
      </dgm:t>
    </dgm:pt>
    <dgm:pt modelId="{01482490-8B1C-4BC0-9D77-CC1AFBFF9BC0}" type="sibTrans" cxnId="{171F8D2B-11E0-44CD-902C-20D9C058E1D3}">
      <dgm:prSet/>
      <dgm:spPr/>
      <dgm:t>
        <a:bodyPr/>
        <a:lstStyle/>
        <a:p>
          <a:endParaRPr lang="en-US"/>
        </a:p>
      </dgm:t>
    </dgm:pt>
    <dgm:pt modelId="{914EED2D-D2DB-4D8F-8C1B-8B6ECEE3408D}">
      <dgm:prSet/>
      <dgm:spPr/>
      <dgm:t>
        <a:bodyPr/>
        <a:lstStyle/>
        <a:p>
          <a:r>
            <a:rPr lang="en-US"/>
            <a:t>List of 3 expected norms</a:t>
          </a:r>
        </a:p>
      </dgm:t>
    </dgm:pt>
    <dgm:pt modelId="{0D537D82-924B-4965-B0B4-DC17E5DBE43C}" type="parTrans" cxnId="{A0BE9094-8579-442C-A494-E5E06FF59CF6}">
      <dgm:prSet/>
      <dgm:spPr/>
      <dgm:t>
        <a:bodyPr/>
        <a:lstStyle/>
        <a:p>
          <a:endParaRPr lang="en-US"/>
        </a:p>
      </dgm:t>
    </dgm:pt>
    <dgm:pt modelId="{9E1F6704-1B87-4373-9B0E-0E181DFA2EC3}" type="sibTrans" cxnId="{A0BE9094-8579-442C-A494-E5E06FF59CF6}">
      <dgm:prSet/>
      <dgm:spPr/>
      <dgm:t>
        <a:bodyPr/>
        <a:lstStyle/>
        <a:p>
          <a:endParaRPr lang="en-US"/>
        </a:p>
      </dgm:t>
    </dgm:pt>
    <dgm:pt modelId="{BAF10227-7A49-42CC-9B5A-0A91C971A70A}" type="pres">
      <dgm:prSet presAssocID="{4C19EB28-4EC0-40C9-8FD7-1E0484702AC2}" presName="Name0" presStyleCnt="0">
        <dgm:presLayoutVars>
          <dgm:dir/>
          <dgm:animLvl val="lvl"/>
          <dgm:resizeHandles val="exact"/>
        </dgm:presLayoutVars>
      </dgm:prSet>
      <dgm:spPr/>
    </dgm:pt>
    <dgm:pt modelId="{2DBFA67B-25E8-4C12-910C-521D94DEA629}" type="pres">
      <dgm:prSet presAssocID="{9C6266EF-7B90-4A78-930F-6910345E87A7}" presName="composite" presStyleCnt="0"/>
      <dgm:spPr/>
    </dgm:pt>
    <dgm:pt modelId="{09CDB8E0-2921-41DF-8CFC-E12A1BBB1FCC}" type="pres">
      <dgm:prSet presAssocID="{9C6266EF-7B90-4A78-930F-6910345E87A7}" presName="parTx" presStyleLbl="alignNode1" presStyleIdx="0" presStyleCnt="3">
        <dgm:presLayoutVars>
          <dgm:chMax val="0"/>
          <dgm:chPref val="0"/>
        </dgm:presLayoutVars>
      </dgm:prSet>
      <dgm:spPr/>
    </dgm:pt>
    <dgm:pt modelId="{256E1218-09B8-439E-A36A-527D7267BC4C}" type="pres">
      <dgm:prSet presAssocID="{9C6266EF-7B90-4A78-930F-6910345E87A7}" presName="desTx" presStyleLbl="alignAccFollowNode1" presStyleIdx="0" presStyleCnt="3">
        <dgm:presLayoutVars/>
      </dgm:prSet>
      <dgm:spPr/>
    </dgm:pt>
    <dgm:pt modelId="{E60D4E34-F575-444B-833B-8321E42DD712}" type="pres">
      <dgm:prSet presAssocID="{668D22F1-2FE2-4B83-80F6-2E90899D8C66}" presName="space" presStyleCnt="0"/>
      <dgm:spPr/>
    </dgm:pt>
    <dgm:pt modelId="{13A82720-7853-49BD-8485-AA7D6D2B2B13}" type="pres">
      <dgm:prSet presAssocID="{DF00ABE3-C756-4065-AB42-38A9898058FF}" presName="composite" presStyleCnt="0"/>
      <dgm:spPr/>
    </dgm:pt>
    <dgm:pt modelId="{28066AA2-1197-4D92-B088-A46600A48101}" type="pres">
      <dgm:prSet presAssocID="{DF00ABE3-C756-4065-AB42-38A9898058FF}" presName="parTx" presStyleLbl="alignNode1" presStyleIdx="1" presStyleCnt="3">
        <dgm:presLayoutVars>
          <dgm:chMax val="0"/>
          <dgm:chPref val="0"/>
        </dgm:presLayoutVars>
      </dgm:prSet>
      <dgm:spPr/>
    </dgm:pt>
    <dgm:pt modelId="{D58251D7-322A-4A33-8E33-00E34AA21670}" type="pres">
      <dgm:prSet presAssocID="{DF00ABE3-C756-4065-AB42-38A9898058FF}" presName="desTx" presStyleLbl="alignAccFollowNode1" presStyleIdx="1" presStyleCnt="3">
        <dgm:presLayoutVars/>
      </dgm:prSet>
      <dgm:spPr/>
    </dgm:pt>
    <dgm:pt modelId="{9D80E678-9A8B-4868-BEF0-FB12ABBB5E46}" type="pres">
      <dgm:prSet presAssocID="{CCE2DADB-3B40-43E7-8BAD-10B42EA3B003}" presName="space" presStyleCnt="0"/>
      <dgm:spPr/>
    </dgm:pt>
    <dgm:pt modelId="{4635ADF4-0251-4C9D-883B-E1D6EAB91D01}" type="pres">
      <dgm:prSet presAssocID="{CE416093-72D7-4BB2-BBAD-88A534FCF562}" presName="composite" presStyleCnt="0"/>
      <dgm:spPr/>
    </dgm:pt>
    <dgm:pt modelId="{C66CBC22-E9BB-49FE-A3F6-43CC1205C01E}" type="pres">
      <dgm:prSet presAssocID="{CE416093-72D7-4BB2-BBAD-88A534FCF562}" presName="parTx" presStyleLbl="alignNode1" presStyleIdx="2" presStyleCnt="3">
        <dgm:presLayoutVars>
          <dgm:chMax val="0"/>
          <dgm:chPref val="0"/>
        </dgm:presLayoutVars>
      </dgm:prSet>
      <dgm:spPr/>
    </dgm:pt>
    <dgm:pt modelId="{9D9CD8FF-B013-4BF7-835B-287AC1CF305C}" type="pres">
      <dgm:prSet presAssocID="{CE416093-72D7-4BB2-BBAD-88A534FCF562}" presName="desTx" presStyleLbl="alignAccFollowNode1" presStyleIdx="2" presStyleCnt="3">
        <dgm:presLayoutVars/>
      </dgm:prSet>
      <dgm:spPr/>
    </dgm:pt>
  </dgm:ptLst>
  <dgm:cxnLst>
    <dgm:cxn modelId="{5C7B1C0D-A256-4308-ADBE-85ED89928F21}" type="presOf" srcId="{100A24E2-0BEE-4DD0-9954-FAE195BE5622}" destId="{D58251D7-322A-4A33-8E33-00E34AA21670}" srcOrd="0" destOrd="0" presId="urn:microsoft.com/office/officeart/2016/7/layout/HorizontalActionList"/>
    <dgm:cxn modelId="{44E49B18-050D-420E-A51A-88D5A4E0CC20}" srcId="{4C19EB28-4EC0-40C9-8FD7-1E0484702AC2}" destId="{DF00ABE3-C756-4065-AB42-38A9898058FF}" srcOrd="1" destOrd="0" parTransId="{9B131B32-D8D1-4A3C-9793-3C15F6BB574C}" sibTransId="{CCE2DADB-3B40-43E7-8BAD-10B42EA3B003}"/>
    <dgm:cxn modelId="{16F42028-EDCD-4FA4-B431-DAF23C2FF075}" type="presOf" srcId="{BA4F8FFE-BB90-412F-8324-6DB78031E8BC}" destId="{9D9CD8FF-B013-4BF7-835B-287AC1CF305C}" srcOrd="0" destOrd="1" presId="urn:microsoft.com/office/officeart/2016/7/layout/HorizontalActionList"/>
    <dgm:cxn modelId="{171F8D2B-11E0-44CD-902C-20D9C058E1D3}" srcId="{77492BCD-00A3-48A2-9F76-8CAD41A50267}" destId="{BA4F8FFE-BB90-412F-8324-6DB78031E8BC}" srcOrd="0" destOrd="0" parTransId="{9EDF99A2-D7AE-4BE8-B35B-E8058BF9C9AF}" sibTransId="{01482490-8B1C-4BC0-9D77-CC1AFBFF9BC0}"/>
    <dgm:cxn modelId="{ABC3EB31-53E8-47D8-983B-CB744C6D4622}" type="presOf" srcId="{DF00ABE3-C756-4065-AB42-38A9898058FF}" destId="{28066AA2-1197-4D92-B088-A46600A48101}" srcOrd="0" destOrd="0" presId="urn:microsoft.com/office/officeart/2016/7/layout/HorizontalActionList"/>
    <dgm:cxn modelId="{8C758733-2EA3-495A-BC95-232CF5AAD96F}" type="presOf" srcId="{77492BCD-00A3-48A2-9F76-8CAD41A50267}" destId="{9D9CD8FF-B013-4BF7-835B-287AC1CF305C}" srcOrd="0" destOrd="0" presId="urn:microsoft.com/office/officeart/2016/7/layout/HorizontalActionList"/>
    <dgm:cxn modelId="{8372FD3E-F3FF-45A5-BB68-C03C3D3FE20E}" srcId="{CE416093-72D7-4BB2-BBAD-88A534FCF562}" destId="{77492BCD-00A3-48A2-9F76-8CAD41A50267}" srcOrd="0" destOrd="0" parTransId="{E4C8412E-2D5E-46F0-A151-0259991C8AF4}" sibTransId="{418AD82D-FF15-4218-B8AF-EC87C02B72B5}"/>
    <dgm:cxn modelId="{568C965F-0C21-4692-8A77-4A4FA8D1C993}" srcId="{9C6266EF-7B90-4A78-930F-6910345E87A7}" destId="{B5AD4989-AAE0-4709-B5D2-79AB1899F7EC}" srcOrd="0" destOrd="0" parTransId="{8EAC0B25-387F-4EAB-B996-1DFD08E0F71E}" sibTransId="{6942BF67-6E99-4411-A23E-1863BB42AEC8}"/>
    <dgm:cxn modelId="{AA807E44-5053-4892-ADB9-A96C0DD67E17}" type="presOf" srcId="{914EED2D-D2DB-4D8F-8C1B-8B6ECEE3408D}" destId="{9D9CD8FF-B013-4BF7-835B-287AC1CF305C}" srcOrd="0" destOrd="2" presId="urn:microsoft.com/office/officeart/2016/7/layout/HorizontalActionList"/>
    <dgm:cxn modelId="{FFB7F369-ADAF-4F27-A7B6-2134163F30B8}" type="presOf" srcId="{4C19EB28-4EC0-40C9-8FD7-1E0484702AC2}" destId="{BAF10227-7A49-42CC-9B5A-0A91C971A70A}" srcOrd="0" destOrd="0" presId="urn:microsoft.com/office/officeart/2016/7/layout/HorizontalActionList"/>
    <dgm:cxn modelId="{A8CAE250-FC83-4934-BBBD-F0E793E1AEE7}" srcId="{DF00ABE3-C756-4065-AB42-38A9898058FF}" destId="{100A24E2-0BEE-4DD0-9954-FAE195BE5622}" srcOrd="0" destOrd="0" parTransId="{99351D0A-3165-48DF-82CD-F891207FA4D3}" sibTransId="{FC7F24B6-D4C6-4BEC-B57D-DBB8DAC4DB98}"/>
    <dgm:cxn modelId="{A0BE9094-8579-442C-A494-E5E06FF59CF6}" srcId="{77492BCD-00A3-48A2-9F76-8CAD41A50267}" destId="{914EED2D-D2DB-4D8F-8C1B-8B6ECEE3408D}" srcOrd="1" destOrd="0" parTransId="{0D537D82-924B-4965-B0B4-DC17E5DBE43C}" sibTransId="{9E1F6704-1B87-4373-9B0E-0E181DFA2EC3}"/>
    <dgm:cxn modelId="{81B8A394-AE83-4D30-B036-74A6DC6D6E61}" type="presOf" srcId="{CE416093-72D7-4BB2-BBAD-88A534FCF562}" destId="{C66CBC22-E9BB-49FE-A3F6-43CC1205C01E}" srcOrd="0" destOrd="0" presId="urn:microsoft.com/office/officeart/2016/7/layout/HorizontalActionList"/>
    <dgm:cxn modelId="{52EC74D5-945F-48E4-AC90-76C1A11F07DF}" type="presOf" srcId="{B5AD4989-AAE0-4709-B5D2-79AB1899F7EC}" destId="{256E1218-09B8-439E-A36A-527D7267BC4C}" srcOrd="0" destOrd="0" presId="urn:microsoft.com/office/officeart/2016/7/layout/HorizontalActionList"/>
    <dgm:cxn modelId="{1AF654E6-A0BD-40E7-B2CF-55D7EB5C82FE}" srcId="{4C19EB28-4EC0-40C9-8FD7-1E0484702AC2}" destId="{CE416093-72D7-4BB2-BBAD-88A534FCF562}" srcOrd="2" destOrd="0" parTransId="{0454156D-65A9-4F14-9ABD-1B82AB946B11}" sibTransId="{61F2F811-4B05-42D3-BB86-A5EACD5E062E}"/>
    <dgm:cxn modelId="{25E57CFE-00B0-4C28-8E03-E555997CE62F}" type="presOf" srcId="{9C6266EF-7B90-4A78-930F-6910345E87A7}" destId="{09CDB8E0-2921-41DF-8CFC-E12A1BBB1FCC}" srcOrd="0" destOrd="0" presId="urn:microsoft.com/office/officeart/2016/7/layout/HorizontalActionList"/>
    <dgm:cxn modelId="{AF229EFF-61A8-4F8C-BEBF-7A8F9CE9F724}" srcId="{4C19EB28-4EC0-40C9-8FD7-1E0484702AC2}" destId="{9C6266EF-7B90-4A78-930F-6910345E87A7}" srcOrd="0" destOrd="0" parTransId="{0200BF99-4273-4EF4-9044-1D1CE34E7457}" sibTransId="{668D22F1-2FE2-4B83-80F6-2E90899D8C66}"/>
    <dgm:cxn modelId="{0C632012-09D2-4765-9634-BDE4CCE31A95}" type="presParOf" srcId="{BAF10227-7A49-42CC-9B5A-0A91C971A70A}" destId="{2DBFA67B-25E8-4C12-910C-521D94DEA629}" srcOrd="0" destOrd="0" presId="urn:microsoft.com/office/officeart/2016/7/layout/HorizontalActionList"/>
    <dgm:cxn modelId="{0E052FE9-F851-4E48-89D9-6D0C92AB6782}" type="presParOf" srcId="{2DBFA67B-25E8-4C12-910C-521D94DEA629}" destId="{09CDB8E0-2921-41DF-8CFC-E12A1BBB1FCC}" srcOrd="0" destOrd="0" presId="urn:microsoft.com/office/officeart/2016/7/layout/HorizontalActionList"/>
    <dgm:cxn modelId="{4C2FE9D8-C738-40C0-B256-B2FBB0ECA54D}" type="presParOf" srcId="{2DBFA67B-25E8-4C12-910C-521D94DEA629}" destId="{256E1218-09B8-439E-A36A-527D7267BC4C}" srcOrd="1" destOrd="0" presId="urn:microsoft.com/office/officeart/2016/7/layout/HorizontalActionList"/>
    <dgm:cxn modelId="{16E2350A-8EC2-470F-9AD6-6646CE41992C}" type="presParOf" srcId="{BAF10227-7A49-42CC-9B5A-0A91C971A70A}" destId="{E60D4E34-F575-444B-833B-8321E42DD712}" srcOrd="1" destOrd="0" presId="urn:microsoft.com/office/officeart/2016/7/layout/HorizontalActionList"/>
    <dgm:cxn modelId="{91AC2573-7808-4B86-9192-35EB0B7C8424}" type="presParOf" srcId="{BAF10227-7A49-42CC-9B5A-0A91C971A70A}" destId="{13A82720-7853-49BD-8485-AA7D6D2B2B13}" srcOrd="2" destOrd="0" presId="urn:microsoft.com/office/officeart/2016/7/layout/HorizontalActionList"/>
    <dgm:cxn modelId="{39922193-A66A-4CA3-81E2-BCC8CE7334B4}" type="presParOf" srcId="{13A82720-7853-49BD-8485-AA7D6D2B2B13}" destId="{28066AA2-1197-4D92-B088-A46600A48101}" srcOrd="0" destOrd="0" presId="urn:microsoft.com/office/officeart/2016/7/layout/HorizontalActionList"/>
    <dgm:cxn modelId="{52687110-507A-4825-9C57-F2586DD36E9E}" type="presParOf" srcId="{13A82720-7853-49BD-8485-AA7D6D2B2B13}" destId="{D58251D7-322A-4A33-8E33-00E34AA21670}" srcOrd="1" destOrd="0" presId="urn:microsoft.com/office/officeart/2016/7/layout/HorizontalActionList"/>
    <dgm:cxn modelId="{39D6EDF5-B4E7-45C2-9E9D-5E138729A3EC}" type="presParOf" srcId="{BAF10227-7A49-42CC-9B5A-0A91C971A70A}" destId="{9D80E678-9A8B-4868-BEF0-FB12ABBB5E46}" srcOrd="3" destOrd="0" presId="urn:microsoft.com/office/officeart/2016/7/layout/HorizontalActionList"/>
    <dgm:cxn modelId="{AC67ED04-BF5C-4C54-ADA9-DFB7854F584E}" type="presParOf" srcId="{BAF10227-7A49-42CC-9B5A-0A91C971A70A}" destId="{4635ADF4-0251-4C9D-883B-E1D6EAB91D01}" srcOrd="4" destOrd="0" presId="urn:microsoft.com/office/officeart/2016/7/layout/HorizontalActionList"/>
    <dgm:cxn modelId="{E1B3BA67-30A0-4A7D-964C-5800E24FD44B}" type="presParOf" srcId="{4635ADF4-0251-4C9D-883B-E1D6EAB91D01}" destId="{C66CBC22-E9BB-49FE-A3F6-43CC1205C01E}" srcOrd="0" destOrd="0" presId="urn:microsoft.com/office/officeart/2016/7/layout/HorizontalActionList"/>
    <dgm:cxn modelId="{6D833D79-F402-4AD7-ACE8-7DC57DDD579A}" type="presParOf" srcId="{4635ADF4-0251-4C9D-883B-E1D6EAB91D01}" destId="{9D9CD8FF-B013-4BF7-835B-287AC1CF305C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51285D-927C-43A6-B3BE-597811894345}" type="doc">
      <dgm:prSet loTypeId="urn:microsoft.com/office/officeart/2005/8/layout/process4" loCatId="process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198C4A7-8755-4242-B2B8-C13F9B20E9DB}">
      <dgm:prSet/>
      <dgm:spPr/>
      <dgm:t>
        <a:bodyPr/>
        <a:lstStyle/>
        <a:p>
          <a:r>
            <a:rPr lang="en-US"/>
            <a:t>1) Determine the meaning of the Sesotho words</a:t>
          </a:r>
        </a:p>
      </dgm:t>
    </dgm:pt>
    <dgm:pt modelId="{CAE04E7B-37C5-47D9-8EC8-D15648E9D432}" type="parTrans" cxnId="{056D88EE-D43D-45B6-B7A5-47F7379426D7}">
      <dgm:prSet/>
      <dgm:spPr/>
      <dgm:t>
        <a:bodyPr/>
        <a:lstStyle/>
        <a:p>
          <a:endParaRPr lang="en-US"/>
        </a:p>
      </dgm:t>
    </dgm:pt>
    <dgm:pt modelId="{4EEFFE12-A1FD-4DA5-B7F8-482730C0A8A3}" type="sibTrans" cxnId="{056D88EE-D43D-45B6-B7A5-47F7379426D7}">
      <dgm:prSet/>
      <dgm:spPr/>
      <dgm:t>
        <a:bodyPr/>
        <a:lstStyle/>
        <a:p>
          <a:endParaRPr lang="en-US"/>
        </a:p>
      </dgm:t>
    </dgm:pt>
    <dgm:pt modelId="{B43AA992-A81B-4A0B-BFB7-F17FF863AB48}">
      <dgm:prSet/>
      <dgm:spPr/>
      <dgm:t>
        <a:bodyPr/>
        <a:lstStyle/>
        <a:p>
          <a:r>
            <a:rPr lang="en-US"/>
            <a:t>2) Pay attention to HOW you figured out the words' meaning. </a:t>
          </a:r>
        </a:p>
      </dgm:t>
    </dgm:pt>
    <dgm:pt modelId="{A0893C4D-2375-4CD0-A7EE-A02BD6A47B8D}" type="parTrans" cxnId="{30F556A6-07CC-4477-AA31-7179C70851BD}">
      <dgm:prSet/>
      <dgm:spPr/>
      <dgm:t>
        <a:bodyPr/>
        <a:lstStyle/>
        <a:p>
          <a:endParaRPr lang="en-US"/>
        </a:p>
      </dgm:t>
    </dgm:pt>
    <dgm:pt modelId="{E8B0ABB5-F4A8-403F-9F2E-BBD5A358899B}" type="sibTrans" cxnId="{30F556A6-07CC-4477-AA31-7179C70851BD}">
      <dgm:prSet/>
      <dgm:spPr/>
      <dgm:t>
        <a:bodyPr/>
        <a:lstStyle/>
        <a:p>
          <a:endParaRPr lang="en-US"/>
        </a:p>
      </dgm:t>
    </dgm:pt>
    <dgm:pt modelId="{3CBCFB8E-916A-4BCF-9C07-9A26A7A6054F}">
      <dgm:prSet/>
      <dgm:spPr/>
      <dgm:t>
        <a:bodyPr/>
        <a:lstStyle/>
        <a:p>
          <a:r>
            <a:rPr lang="en-US"/>
            <a:t>What strategies did the teacher use?</a:t>
          </a:r>
        </a:p>
      </dgm:t>
    </dgm:pt>
    <dgm:pt modelId="{1D974911-600D-42B2-990F-E0D960B8009E}" type="parTrans" cxnId="{9B205F9D-4F00-480D-A5B4-528CB6FE89BA}">
      <dgm:prSet/>
      <dgm:spPr/>
      <dgm:t>
        <a:bodyPr/>
        <a:lstStyle/>
        <a:p>
          <a:endParaRPr lang="en-US"/>
        </a:p>
      </dgm:t>
    </dgm:pt>
    <dgm:pt modelId="{8ADD7CB0-CF60-4CE5-B6F7-3BABF4627AB5}" type="sibTrans" cxnId="{9B205F9D-4F00-480D-A5B4-528CB6FE89BA}">
      <dgm:prSet/>
      <dgm:spPr/>
      <dgm:t>
        <a:bodyPr/>
        <a:lstStyle/>
        <a:p>
          <a:endParaRPr lang="en-US"/>
        </a:p>
      </dgm:t>
    </dgm:pt>
    <dgm:pt modelId="{965E930C-D9F6-423B-86F3-DE744807C4CB}">
      <dgm:prSet/>
      <dgm:spPr/>
      <dgm:t>
        <a:bodyPr/>
        <a:lstStyle/>
        <a:p>
          <a:r>
            <a:rPr lang="en-US"/>
            <a:t>What strategies did you use as a learner?</a:t>
          </a:r>
        </a:p>
      </dgm:t>
    </dgm:pt>
    <dgm:pt modelId="{6384E7EC-42AB-496A-A664-C7E5F8575AED}" type="parTrans" cxnId="{A0EE08C4-D495-4EAF-A4DF-9084A3101D1C}">
      <dgm:prSet/>
      <dgm:spPr/>
      <dgm:t>
        <a:bodyPr/>
        <a:lstStyle/>
        <a:p>
          <a:endParaRPr lang="en-US"/>
        </a:p>
      </dgm:t>
    </dgm:pt>
    <dgm:pt modelId="{C8A608BD-A920-4985-B69F-2F409B512252}" type="sibTrans" cxnId="{A0EE08C4-D495-4EAF-A4DF-9084A3101D1C}">
      <dgm:prSet/>
      <dgm:spPr/>
      <dgm:t>
        <a:bodyPr/>
        <a:lstStyle/>
        <a:p>
          <a:endParaRPr lang="en-US"/>
        </a:p>
      </dgm:t>
    </dgm:pt>
    <dgm:pt modelId="{8E683AD9-3DBB-4D27-B5B7-5218BBC1FA85}" type="pres">
      <dgm:prSet presAssocID="{5751285D-927C-43A6-B3BE-597811894345}" presName="Name0" presStyleCnt="0">
        <dgm:presLayoutVars>
          <dgm:dir/>
          <dgm:animLvl val="lvl"/>
          <dgm:resizeHandles val="exact"/>
        </dgm:presLayoutVars>
      </dgm:prSet>
      <dgm:spPr/>
    </dgm:pt>
    <dgm:pt modelId="{1D3C8359-B36C-4E78-A507-8FF393F0A689}" type="pres">
      <dgm:prSet presAssocID="{B43AA992-A81B-4A0B-BFB7-F17FF863AB48}" presName="boxAndChildren" presStyleCnt="0"/>
      <dgm:spPr/>
    </dgm:pt>
    <dgm:pt modelId="{4E876E15-9E5F-4633-BCA9-565653A3DE6A}" type="pres">
      <dgm:prSet presAssocID="{B43AA992-A81B-4A0B-BFB7-F17FF863AB48}" presName="parentTextBox" presStyleLbl="node1" presStyleIdx="0" presStyleCnt="2"/>
      <dgm:spPr/>
    </dgm:pt>
    <dgm:pt modelId="{2C553CFF-C599-4790-8FEA-7A059C2C2DA4}" type="pres">
      <dgm:prSet presAssocID="{B43AA992-A81B-4A0B-BFB7-F17FF863AB48}" presName="entireBox" presStyleLbl="node1" presStyleIdx="0" presStyleCnt="2"/>
      <dgm:spPr/>
    </dgm:pt>
    <dgm:pt modelId="{EEE9A3B1-A4EC-4214-A62C-35A7E9A4C2AD}" type="pres">
      <dgm:prSet presAssocID="{B43AA992-A81B-4A0B-BFB7-F17FF863AB48}" presName="descendantBox" presStyleCnt="0"/>
      <dgm:spPr/>
    </dgm:pt>
    <dgm:pt modelId="{661E046D-F91F-4174-936E-350A28ECEDBB}" type="pres">
      <dgm:prSet presAssocID="{3CBCFB8E-916A-4BCF-9C07-9A26A7A6054F}" presName="childTextBox" presStyleLbl="fgAccFollowNode1" presStyleIdx="0" presStyleCnt="2">
        <dgm:presLayoutVars>
          <dgm:bulletEnabled val="1"/>
        </dgm:presLayoutVars>
      </dgm:prSet>
      <dgm:spPr/>
    </dgm:pt>
    <dgm:pt modelId="{D9D00F47-3D7A-417B-806A-035DFA67D2C5}" type="pres">
      <dgm:prSet presAssocID="{965E930C-D9F6-423B-86F3-DE744807C4CB}" presName="childTextBox" presStyleLbl="fgAccFollowNode1" presStyleIdx="1" presStyleCnt="2">
        <dgm:presLayoutVars>
          <dgm:bulletEnabled val="1"/>
        </dgm:presLayoutVars>
      </dgm:prSet>
      <dgm:spPr/>
    </dgm:pt>
    <dgm:pt modelId="{4347FF67-C7E5-498D-B677-633D34ADE7E8}" type="pres">
      <dgm:prSet presAssocID="{4EEFFE12-A1FD-4DA5-B7F8-482730C0A8A3}" presName="sp" presStyleCnt="0"/>
      <dgm:spPr/>
    </dgm:pt>
    <dgm:pt modelId="{A9D5C359-0CB5-4C36-A650-667BC1CEAFC5}" type="pres">
      <dgm:prSet presAssocID="{C198C4A7-8755-4242-B2B8-C13F9B20E9DB}" presName="arrowAndChildren" presStyleCnt="0"/>
      <dgm:spPr/>
    </dgm:pt>
    <dgm:pt modelId="{D4C64C69-FE92-4B6D-AEDB-9974B6122578}" type="pres">
      <dgm:prSet presAssocID="{C198C4A7-8755-4242-B2B8-C13F9B20E9DB}" presName="parentTextArrow" presStyleLbl="node1" presStyleIdx="1" presStyleCnt="2"/>
      <dgm:spPr/>
    </dgm:pt>
  </dgm:ptLst>
  <dgm:cxnLst>
    <dgm:cxn modelId="{8A8B570B-6B25-48CC-8B61-861E9AB44338}" type="presOf" srcId="{965E930C-D9F6-423B-86F3-DE744807C4CB}" destId="{D9D00F47-3D7A-417B-806A-035DFA67D2C5}" srcOrd="0" destOrd="0" presId="urn:microsoft.com/office/officeart/2005/8/layout/process4"/>
    <dgm:cxn modelId="{74B3E50F-266A-4B28-888B-1E933B4B3EC0}" type="presOf" srcId="{3CBCFB8E-916A-4BCF-9C07-9A26A7A6054F}" destId="{661E046D-F91F-4174-936E-350A28ECEDBB}" srcOrd="0" destOrd="0" presId="urn:microsoft.com/office/officeart/2005/8/layout/process4"/>
    <dgm:cxn modelId="{A2937021-C350-47A5-89E8-EA51E747BEC8}" type="presOf" srcId="{5751285D-927C-43A6-B3BE-597811894345}" destId="{8E683AD9-3DBB-4D27-B5B7-5218BBC1FA85}" srcOrd="0" destOrd="0" presId="urn:microsoft.com/office/officeart/2005/8/layout/process4"/>
    <dgm:cxn modelId="{DDDF8135-9A59-4271-9B94-44EDC56F8EEE}" type="presOf" srcId="{C198C4A7-8755-4242-B2B8-C13F9B20E9DB}" destId="{D4C64C69-FE92-4B6D-AEDB-9974B6122578}" srcOrd="0" destOrd="0" presId="urn:microsoft.com/office/officeart/2005/8/layout/process4"/>
    <dgm:cxn modelId="{1C85953F-34A8-4FF7-A914-F5A7F019D4BD}" type="presOf" srcId="{B43AA992-A81B-4A0B-BFB7-F17FF863AB48}" destId="{2C553CFF-C599-4790-8FEA-7A059C2C2DA4}" srcOrd="1" destOrd="0" presId="urn:microsoft.com/office/officeart/2005/8/layout/process4"/>
    <dgm:cxn modelId="{77364784-0F16-49A8-AD62-2349075BD84C}" type="presOf" srcId="{B43AA992-A81B-4A0B-BFB7-F17FF863AB48}" destId="{4E876E15-9E5F-4633-BCA9-565653A3DE6A}" srcOrd="0" destOrd="0" presId="urn:microsoft.com/office/officeart/2005/8/layout/process4"/>
    <dgm:cxn modelId="{9B205F9D-4F00-480D-A5B4-528CB6FE89BA}" srcId="{B43AA992-A81B-4A0B-BFB7-F17FF863AB48}" destId="{3CBCFB8E-916A-4BCF-9C07-9A26A7A6054F}" srcOrd="0" destOrd="0" parTransId="{1D974911-600D-42B2-990F-E0D960B8009E}" sibTransId="{8ADD7CB0-CF60-4CE5-B6F7-3BABF4627AB5}"/>
    <dgm:cxn modelId="{30F556A6-07CC-4477-AA31-7179C70851BD}" srcId="{5751285D-927C-43A6-B3BE-597811894345}" destId="{B43AA992-A81B-4A0B-BFB7-F17FF863AB48}" srcOrd="1" destOrd="0" parTransId="{A0893C4D-2375-4CD0-A7EE-A02BD6A47B8D}" sibTransId="{E8B0ABB5-F4A8-403F-9F2E-BBD5A358899B}"/>
    <dgm:cxn modelId="{A0EE08C4-D495-4EAF-A4DF-9084A3101D1C}" srcId="{B43AA992-A81B-4A0B-BFB7-F17FF863AB48}" destId="{965E930C-D9F6-423B-86F3-DE744807C4CB}" srcOrd="1" destOrd="0" parTransId="{6384E7EC-42AB-496A-A664-C7E5F8575AED}" sibTransId="{C8A608BD-A920-4985-B69F-2F409B512252}"/>
    <dgm:cxn modelId="{056D88EE-D43D-45B6-B7A5-47F7379426D7}" srcId="{5751285D-927C-43A6-B3BE-597811894345}" destId="{C198C4A7-8755-4242-B2B8-C13F9B20E9DB}" srcOrd="0" destOrd="0" parTransId="{CAE04E7B-37C5-47D9-8EC8-D15648E9D432}" sibTransId="{4EEFFE12-A1FD-4DA5-B7F8-482730C0A8A3}"/>
    <dgm:cxn modelId="{D3FF41DC-7084-4865-96BF-954EB923190D}" type="presParOf" srcId="{8E683AD9-3DBB-4D27-B5B7-5218BBC1FA85}" destId="{1D3C8359-B36C-4E78-A507-8FF393F0A689}" srcOrd="0" destOrd="0" presId="urn:microsoft.com/office/officeart/2005/8/layout/process4"/>
    <dgm:cxn modelId="{A82AA9E6-25CB-4F5B-8102-6B5D4D328BA8}" type="presParOf" srcId="{1D3C8359-B36C-4E78-A507-8FF393F0A689}" destId="{4E876E15-9E5F-4633-BCA9-565653A3DE6A}" srcOrd="0" destOrd="0" presId="urn:microsoft.com/office/officeart/2005/8/layout/process4"/>
    <dgm:cxn modelId="{9ED26D97-85FD-45F6-B424-BD2291E43F8A}" type="presParOf" srcId="{1D3C8359-B36C-4E78-A507-8FF393F0A689}" destId="{2C553CFF-C599-4790-8FEA-7A059C2C2DA4}" srcOrd="1" destOrd="0" presId="urn:microsoft.com/office/officeart/2005/8/layout/process4"/>
    <dgm:cxn modelId="{43B4B8A9-5591-47C1-9C29-8E014627F515}" type="presParOf" srcId="{1D3C8359-B36C-4E78-A507-8FF393F0A689}" destId="{EEE9A3B1-A4EC-4214-A62C-35A7E9A4C2AD}" srcOrd="2" destOrd="0" presId="urn:microsoft.com/office/officeart/2005/8/layout/process4"/>
    <dgm:cxn modelId="{5056E3C3-3355-41D3-A112-A7A9BA6D0149}" type="presParOf" srcId="{EEE9A3B1-A4EC-4214-A62C-35A7E9A4C2AD}" destId="{661E046D-F91F-4174-936E-350A28ECEDBB}" srcOrd="0" destOrd="0" presId="urn:microsoft.com/office/officeart/2005/8/layout/process4"/>
    <dgm:cxn modelId="{E90ED6B2-20F1-48D3-ADCB-610AF8EBFCCB}" type="presParOf" srcId="{EEE9A3B1-A4EC-4214-A62C-35A7E9A4C2AD}" destId="{D9D00F47-3D7A-417B-806A-035DFA67D2C5}" srcOrd="1" destOrd="0" presId="urn:microsoft.com/office/officeart/2005/8/layout/process4"/>
    <dgm:cxn modelId="{14FD5216-DE2F-41D6-BCDA-A53D08DDDA2F}" type="presParOf" srcId="{8E683AD9-3DBB-4D27-B5B7-5218BBC1FA85}" destId="{4347FF67-C7E5-498D-B677-633D34ADE7E8}" srcOrd="1" destOrd="0" presId="urn:microsoft.com/office/officeart/2005/8/layout/process4"/>
    <dgm:cxn modelId="{43A4744B-A288-46D4-82A4-39218A7BD837}" type="presParOf" srcId="{8E683AD9-3DBB-4D27-B5B7-5218BBC1FA85}" destId="{A9D5C359-0CB5-4C36-A650-667BC1CEAFC5}" srcOrd="2" destOrd="0" presId="urn:microsoft.com/office/officeart/2005/8/layout/process4"/>
    <dgm:cxn modelId="{087C94FE-3A7F-41FE-B67A-A3309FD65AE9}" type="presParOf" srcId="{A9D5C359-0CB5-4C36-A650-667BC1CEAFC5}" destId="{D4C64C69-FE92-4B6D-AEDB-9974B61225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AA6D69-7C7F-4E59-AC38-0D0676C2A4C6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B0E3E0-8B26-4104-931F-5B407CB570F1}">
      <dgm:prSet/>
      <dgm:spPr/>
      <dgm:t>
        <a:bodyPr/>
        <a:lstStyle/>
        <a:p>
          <a:r>
            <a:rPr lang="en-US"/>
            <a:t>content </a:t>
          </a:r>
        </a:p>
      </dgm:t>
    </dgm:pt>
    <dgm:pt modelId="{72B3734D-2EC5-49A4-824A-57F009AD8A82}" type="parTrans" cxnId="{DCDA65B8-EDF7-4ECF-A6D5-FCAEB355B96F}">
      <dgm:prSet/>
      <dgm:spPr/>
      <dgm:t>
        <a:bodyPr/>
        <a:lstStyle/>
        <a:p>
          <a:endParaRPr lang="en-US"/>
        </a:p>
      </dgm:t>
    </dgm:pt>
    <dgm:pt modelId="{1A0D06DA-91D1-41BE-B6A9-232331E0A634}" type="sibTrans" cxnId="{DCDA65B8-EDF7-4ECF-A6D5-FCAEB355B96F}">
      <dgm:prSet/>
      <dgm:spPr/>
      <dgm:t>
        <a:bodyPr/>
        <a:lstStyle/>
        <a:p>
          <a:endParaRPr lang="en-US"/>
        </a:p>
      </dgm:t>
    </dgm:pt>
    <dgm:pt modelId="{24359220-F19B-4D74-9255-533822D529BF}">
      <dgm:prSet/>
      <dgm:spPr/>
      <dgm:t>
        <a:bodyPr/>
        <a:lstStyle/>
        <a:p>
          <a:r>
            <a:rPr lang="en-US"/>
            <a:t>language</a:t>
          </a:r>
        </a:p>
      </dgm:t>
    </dgm:pt>
    <dgm:pt modelId="{DA803695-7AFF-4260-BEC6-AE511535006F}" type="parTrans" cxnId="{C0CFDB4F-FB3B-44D5-805D-2C397EB3FCE7}">
      <dgm:prSet/>
      <dgm:spPr/>
      <dgm:t>
        <a:bodyPr/>
        <a:lstStyle/>
        <a:p>
          <a:endParaRPr lang="en-US"/>
        </a:p>
      </dgm:t>
    </dgm:pt>
    <dgm:pt modelId="{37425249-9D9C-4755-AC83-77FDE44C79D1}" type="sibTrans" cxnId="{C0CFDB4F-FB3B-44D5-805D-2C397EB3FCE7}">
      <dgm:prSet/>
      <dgm:spPr/>
      <dgm:t>
        <a:bodyPr/>
        <a:lstStyle/>
        <a:p>
          <a:endParaRPr lang="en-US"/>
        </a:p>
      </dgm:t>
    </dgm:pt>
    <dgm:pt modelId="{5CD5416D-9C86-4F38-AD35-67FC16918E2B}">
      <dgm:prSet/>
      <dgm:spPr/>
      <dgm:t>
        <a:bodyPr/>
        <a:lstStyle/>
        <a:p>
          <a:r>
            <a:rPr lang="en-US"/>
            <a:t>US culture</a:t>
          </a:r>
        </a:p>
      </dgm:t>
    </dgm:pt>
    <dgm:pt modelId="{7C2CDCCF-B3E6-412F-BD83-69395F34BFB7}" type="parTrans" cxnId="{958B4C66-8D27-4627-9A83-AD611ED9D561}">
      <dgm:prSet/>
      <dgm:spPr/>
      <dgm:t>
        <a:bodyPr/>
        <a:lstStyle/>
        <a:p>
          <a:endParaRPr lang="en-US"/>
        </a:p>
      </dgm:t>
    </dgm:pt>
    <dgm:pt modelId="{E94873C7-451A-479C-AB35-4A8793A4E7F8}" type="sibTrans" cxnId="{958B4C66-8D27-4627-9A83-AD611ED9D561}">
      <dgm:prSet/>
      <dgm:spPr/>
      <dgm:t>
        <a:bodyPr/>
        <a:lstStyle/>
        <a:p>
          <a:endParaRPr lang="en-US"/>
        </a:p>
      </dgm:t>
    </dgm:pt>
    <dgm:pt modelId="{82374948-60B6-46F4-8E72-7B39216730C1}" type="pres">
      <dgm:prSet presAssocID="{09AA6D69-7C7F-4E59-AC38-0D0676C2A4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ECBEE4-362A-4AC0-AF4F-31C4DF478594}" type="pres">
      <dgm:prSet presAssocID="{8FB0E3E0-8B26-4104-931F-5B407CB570F1}" presName="hierRoot1" presStyleCnt="0"/>
      <dgm:spPr/>
    </dgm:pt>
    <dgm:pt modelId="{63EA6FEB-C34B-4B78-A5E3-12E538249C8C}" type="pres">
      <dgm:prSet presAssocID="{8FB0E3E0-8B26-4104-931F-5B407CB570F1}" presName="composite" presStyleCnt="0"/>
      <dgm:spPr/>
    </dgm:pt>
    <dgm:pt modelId="{043EBD2C-3D58-44C6-BB73-3BC9CD77D200}" type="pres">
      <dgm:prSet presAssocID="{8FB0E3E0-8B26-4104-931F-5B407CB570F1}" presName="background" presStyleLbl="node0" presStyleIdx="0" presStyleCnt="3"/>
      <dgm:spPr/>
    </dgm:pt>
    <dgm:pt modelId="{DBA410B7-7E1F-4582-BD02-6DADCEEB20C9}" type="pres">
      <dgm:prSet presAssocID="{8FB0E3E0-8B26-4104-931F-5B407CB570F1}" presName="text" presStyleLbl="fgAcc0" presStyleIdx="0" presStyleCnt="3">
        <dgm:presLayoutVars>
          <dgm:chPref val="3"/>
        </dgm:presLayoutVars>
      </dgm:prSet>
      <dgm:spPr/>
    </dgm:pt>
    <dgm:pt modelId="{119D5931-E45B-4AFC-8699-896407AED320}" type="pres">
      <dgm:prSet presAssocID="{8FB0E3E0-8B26-4104-931F-5B407CB570F1}" presName="hierChild2" presStyleCnt="0"/>
      <dgm:spPr/>
    </dgm:pt>
    <dgm:pt modelId="{3CF3F722-C255-45AB-8CD0-7203457046E4}" type="pres">
      <dgm:prSet presAssocID="{24359220-F19B-4D74-9255-533822D529BF}" presName="hierRoot1" presStyleCnt="0"/>
      <dgm:spPr/>
    </dgm:pt>
    <dgm:pt modelId="{0C004AB0-17AE-4182-8532-1FC702B625DA}" type="pres">
      <dgm:prSet presAssocID="{24359220-F19B-4D74-9255-533822D529BF}" presName="composite" presStyleCnt="0"/>
      <dgm:spPr/>
    </dgm:pt>
    <dgm:pt modelId="{FC0EA9DD-0FE1-46FB-9665-652B93C9F3AD}" type="pres">
      <dgm:prSet presAssocID="{24359220-F19B-4D74-9255-533822D529BF}" presName="background" presStyleLbl="node0" presStyleIdx="1" presStyleCnt="3"/>
      <dgm:spPr/>
    </dgm:pt>
    <dgm:pt modelId="{8D4FD450-111F-424D-9C29-46718D942D8F}" type="pres">
      <dgm:prSet presAssocID="{24359220-F19B-4D74-9255-533822D529BF}" presName="text" presStyleLbl="fgAcc0" presStyleIdx="1" presStyleCnt="3">
        <dgm:presLayoutVars>
          <dgm:chPref val="3"/>
        </dgm:presLayoutVars>
      </dgm:prSet>
      <dgm:spPr/>
    </dgm:pt>
    <dgm:pt modelId="{75A10951-4ADD-42D5-BD41-02B18892D799}" type="pres">
      <dgm:prSet presAssocID="{24359220-F19B-4D74-9255-533822D529BF}" presName="hierChild2" presStyleCnt="0"/>
      <dgm:spPr/>
    </dgm:pt>
    <dgm:pt modelId="{74193DCB-FFDC-48E2-84E6-DE7847DBBDEA}" type="pres">
      <dgm:prSet presAssocID="{5CD5416D-9C86-4F38-AD35-67FC16918E2B}" presName="hierRoot1" presStyleCnt="0"/>
      <dgm:spPr/>
    </dgm:pt>
    <dgm:pt modelId="{B8A90AB4-5B2A-4287-A3CE-1C84030D2095}" type="pres">
      <dgm:prSet presAssocID="{5CD5416D-9C86-4F38-AD35-67FC16918E2B}" presName="composite" presStyleCnt="0"/>
      <dgm:spPr/>
    </dgm:pt>
    <dgm:pt modelId="{DD4ED85C-B29C-47E3-A311-2416E7CFC572}" type="pres">
      <dgm:prSet presAssocID="{5CD5416D-9C86-4F38-AD35-67FC16918E2B}" presName="background" presStyleLbl="node0" presStyleIdx="2" presStyleCnt="3"/>
      <dgm:spPr/>
    </dgm:pt>
    <dgm:pt modelId="{47234842-1AC1-42AA-A3CC-2B16941908A4}" type="pres">
      <dgm:prSet presAssocID="{5CD5416D-9C86-4F38-AD35-67FC16918E2B}" presName="text" presStyleLbl="fgAcc0" presStyleIdx="2" presStyleCnt="3">
        <dgm:presLayoutVars>
          <dgm:chPref val="3"/>
        </dgm:presLayoutVars>
      </dgm:prSet>
      <dgm:spPr/>
    </dgm:pt>
    <dgm:pt modelId="{D80747F8-FBAE-4484-B97A-C3F38F1E8EDD}" type="pres">
      <dgm:prSet presAssocID="{5CD5416D-9C86-4F38-AD35-67FC16918E2B}" presName="hierChild2" presStyleCnt="0"/>
      <dgm:spPr/>
    </dgm:pt>
  </dgm:ptLst>
  <dgm:cxnLst>
    <dgm:cxn modelId="{958B4C66-8D27-4627-9A83-AD611ED9D561}" srcId="{09AA6D69-7C7F-4E59-AC38-0D0676C2A4C6}" destId="{5CD5416D-9C86-4F38-AD35-67FC16918E2B}" srcOrd="2" destOrd="0" parTransId="{7C2CDCCF-B3E6-412F-BD83-69395F34BFB7}" sibTransId="{E94873C7-451A-479C-AB35-4A8793A4E7F8}"/>
    <dgm:cxn modelId="{C0CFDB4F-FB3B-44D5-805D-2C397EB3FCE7}" srcId="{09AA6D69-7C7F-4E59-AC38-0D0676C2A4C6}" destId="{24359220-F19B-4D74-9255-533822D529BF}" srcOrd="1" destOrd="0" parTransId="{DA803695-7AFF-4260-BEC6-AE511535006F}" sibTransId="{37425249-9D9C-4755-AC83-77FDE44C79D1}"/>
    <dgm:cxn modelId="{72F19158-345B-4BB4-98D3-0A8CDEAE1864}" type="presOf" srcId="{8FB0E3E0-8B26-4104-931F-5B407CB570F1}" destId="{DBA410B7-7E1F-4582-BD02-6DADCEEB20C9}" srcOrd="0" destOrd="0" presId="urn:microsoft.com/office/officeart/2005/8/layout/hierarchy1"/>
    <dgm:cxn modelId="{112725AD-CBC9-4D7F-AF75-68BCA75C2196}" type="presOf" srcId="{09AA6D69-7C7F-4E59-AC38-0D0676C2A4C6}" destId="{82374948-60B6-46F4-8E72-7B39216730C1}" srcOrd="0" destOrd="0" presId="urn:microsoft.com/office/officeart/2005/8/layout/hierarchy1"/>
    <dgm:cxn modelId="{D167B7B0-CE1F-4226-B897-AE1626D4274B}" type="presOf" srcId="{5CD5416D-9C86-4F38-AD35-67FC16918E2B}" destId="{47234842-1AC1-42AA-A3CC-2B16941908A4}" srcOrd="0" destOrd="0" presId="urn:microsoft.com/office/officeart/2005/8/layout/hierarchy1"/>
    <dgm:cxn modelId="{DCDA65B8-EDF7-4ECF-A6D5-FCAEB355B96F}" srcId="{09AA6D69-7C7F-4E59-AC38-0D0676C2A4C6}" destId="{8FB0E3E0-8B26-4104-931F-5B407CB570F1}" srcOrd="0" destOrd="0" parTransId="{72B3734D-2EC5-49A4-824A-57F009AD8A82}" sibTransId="{1A0D06DA-91D1-41BE-B6A9-232331E0A634}"/>
    <dgm:cxn modelId="{B2F645BB-4CA1-4CAC-A6D1-A86607730375}" type="presOf" srcId="{24359220-F19B-4D74-9255-533822D529BF}" destId="{8D4FD450-111F-424D-9C29-46718D942D8F}" srcOrd="0" destOrd="0" presId="urn:microsoft.com/office/officeart/2005/8/layout/hierarchy1"/>
    <dgm:cxn modelId="{5830AB01-FEF9-4C2B-ACB0-7189600FA89E}" type="presParOf" srcId="{82374948-60B6-46F4-8E72-7B39216730C1}" destId="{A2ECBEE4-362A-4AC0-AF4F-31C4DF478594}" srcOrd="0" destOrd="0" presId="urn:microsoft.com/office/officeart/2005/8/layout/hierarchy1"/>
    <dgm:cxn modelId="{394DA56F-8852-4359-9C45-DC133F89A921}" type="presParOf" srcId="{A2ECBEE4-362A-4AC0-AF4F-31C4DF478594}" destId="{63EA6FEB-C34B-4B78-A5E3-12E538249C8C}" srcOrd="0" destOrd="0" presId="urn:microsoft.com/office/officeart/2005/8/layout/hierarchy1"/>
    <dgm:cxn modelId="{C71A9B54-8B33-492D-BFD0-160416054FC2}" type="presParOf" srcId="{63EA6FEB-C34B-4B78-A5E3-12E538249C8C}" destId="{043EBD2C-3D58-44C6-BB73-3BC9CD77D200}" srcOrd="0" destOrd="0" presId="urn:microsoft.com/office/officeart/2005/8/layout/hierarchy1"/>
    <dgm:cxn modelId="{67DE4D2E-6C70-4B82-AC0F-F45C33F248E9}" type="presParOf" srcId="{63EA6FEB-C34B-4B78-A5E3-12E538249C8C}" destId="{DBA410B7-7E1F-4582-BD02-6DADCEEB20C9}" srcOrd="1" destOrd="0" presId="urn:microsoft.com/office/officeart/2005/8/layout/hierarchy1"/>
    <dgm:cxn modelId="{81AE4635-D2CB-475A-A6F9-2AAA41736B59}" type="presParOf" srcId="{A2ECBEE4-362A-4AC0-AF4F-31C4DF478594}" destId="{119D5931-E45B-4AFC-8699-896407AED320}" srcOrd="1" destOrd="0" presId="urn:microsoft.com/office/officeart/2005/8/layout/hierarchy1"/>
    <dgm:cxn modelId="{027E0129-81D4-4CDD-9401-52E0CB6E1A72}" type="presParOf" srcId="{82374948-60B6-46F4-8E72-7B39216730C1}" destId="{3CF3F722-C255-45AB-8CD0-7203457046E4}" srcOrd="1" destOrd="0" presId="urn:microsoft.com/office/officeart/2005/8/layout/hierarchy1"/>
    <dgm:cxn modelId="{4323F66A-C803-4D06-A825-6EE270DCD6CC}" type="presParOf" srcId="{3CF3F722-C255-45AB-8CD0-7203457046E4}" destId="{0C004AB0-17AE-4182-8532-1FC702B625DA}" srcOrd="0" destOrd="0" presId="urn:microsoft.com/office/officeart/2005/8/layout/hierarchy1"/>
    <dgm:cxn modelId="{7A7471A2-59F3-4C73-8CE7-87E6A6D44238}" type="presParOf" srcId="{0C004AB0-17AE-4182-8532-1FC702B625DA}" destId="{FC0EA9DD-0FE1-46FB-9665-652B93C9F3AD}" srcOrd="0" destOrd="0" presId="urn:microsoft.com/office/officeart/2005/8/layout/hierarchy1"/>
    <dgm:cxn modelId="{7530E7D4-64B0-47C3-8511-E833CF164244}" type="presParOf" srcId="{0C004AB0-17AE-4182-8532-1FC702B625DA}" destId="{8D4FD450-111F-424D-9C29-46718D942D8F}" srcOrd="1" destOrd="0" presId="urn:microsoft.com/office/officeart/2005/8/layout/hierarchy1"/>
    <dgm:cxn modelId="{63CE8715-AD21-4EAE-9592-A2CC85E1E40A}" type="presParOf" srcId="{3CF3F722-C255-45AB-8CD0-7203457046E4}" destId="{75A10951-4ADD-42D5-BD41-02B18892D799}" srcOrd="1" destOrd="0" presId="urn:microsoft.com/office/officeart/2005/8/layout/hierarchy1"/>
    <dgm:cxn modelId="{4AF3EEDE-7C3E-406F-8611-F984BD6A6384}" type="presParOf" srcId="{82374948-60B6-46F4-8E72-7B39216730C1}" destId="{74193DCB-FFDC-48E2-84E6-DE7847DBBDEA}" srcOrd="2" destOrd="0" presId="urn:microsoft.com/office/officeart/2005/8/layout/hierarchy1"/>
    <dgm:cxn modelId="{A7B491B2-120A-4C32-9CF7-5918CC684190}" type="presParOf" srcId="{74193DCB-FFDC-48E2-84E6-DE7847DBBDEA}" destId="{B8A90AB4-5B2A-4287-A3CE-1C84030D2095}" srcOrd="0" destOrd="0" presId="urn:microsoft.com/office/officeart/2005/8/layout/hierarchy1"/>
    <dgm:cxn modelId="{20581548-CB6E-4228-B0ED-94D91298ECFD}" type="presParOf" srcId="{B8A90AB4-5B2A-4287-A3CE-1C84030D2095}" destId="{DD4ED85C-B29C-47E3-A311-2416E7CFC572}" srcOrd="0" destOrd="0" presId="urn:microsoft.com/office/officeart/2005/8/layout/hierarchy1"/>
    <dgm:cxn modelId="{39646542-35DF-4553-9F36-F43FA975E705}" type="presParOf" srcId="{B8A90AB4-5B2A-4287-A3CE-1C84030D2095}" destId="{47234842-1AC1-42AA-A3CC-2B16941908A4}" srcOrd="1" destOrd="0" presId="urn:microsoft.com/office/officeart/2005/8/layout/hierarchy1"/>
    <dgm:cxn modelId="{3902EB1E-8812-488E-B7A6-5153177DF609}" type="presParOf" srcId="{74193DCB-FFDC-48E2-84E6-DE7847DBBDEA}" destId="{D80747F8-FBAE-4484-B97A-C3F38F1E8E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9227AB-6300-43C1-BA96-2E3E6C87F0D5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DCA276-A924-4995-BEC3-4A44649122BB}">
      <dgm:prSet phldrT="[Text]" phldr="0"/>
      <dgm:spPr/>
      <dgm:t>
        <a:bodyPr/>
        <a:lstStyle/>
        <a:p>
          <a:pPr rtl="0"/>
          <a:r>
            <a:rPr lang="en-US">
              <a:latin typeface="Tw Cen MT Condensed" panose="020B0606020104020203"/>
            </a:rPr>
            <a:t>Comprehension</a:t>
          </a:r>
          <a:endParaRPr lang="en-US"/>
        </a:p>
      </dgm:t>
    </dgm:pt>
    <dgm:pt modelId="{A42A07B8-DD91-4F8F-A85B-FD34A4BA17A6}" type="parTrans" cxnId="{3FAFB312-7803-435D-AFD8-3CB410268C8D}">
      <dgm:prSet/>
      <dgm:spPr/>
    </dgm:pt>
    <dgm:pt modelId="{CA7FFEFE-8690-4EE2-A1A9-8357E18B74CD}" type="sibTrans" cxnId="{3FAFB312-7803-435D-AFD8-3CB410268C8D}">
      <dgm:prSet/>
      <dgm:spPr/>
    </dgm:pt>
    <dgm:pt modelId="{B67BF651-1929-4CBD-9C69-1F9A9CFD84D6}">
      <dgm:prSet phldr="0"/>
      <dgm:spPr/>
      <dgm:t>
        <a:bodyPr/>
        <a:lstStyle/>
        <a:p>
          <a:r>
            <a:rPr lang="en-US">
              <a:latin typeface="Tw Cen MT Condensed" panose="020B0606020104020203"/>
            </a:rPr>
            <a:t>Understanding</a:t>
          </a:r>
          <a:r>
            <a:rPr lang="en-US"/>
            <a:t> the new language (oral and written)</a:t>
          </a:r>
        </a:p>
      </dgm:t>
    </dgm:pt>
    <dgm:pt modelId="{FDCDA26F-1207-48EE-8DC0-AF5789813A7C}" type="parTrans" cxnId="{05F649C7-E489-425A-8E52-B6BC7E95713B}">
      <dgm:prSet/>
      <dgm:spPr/>
    </dgm:pt>
    <dgm:pt modelId="{D6CBF949-EFF3-4A23-8832-C35F47376C07}" type="sibTrans" cxnId="{05F649C7-E489-425A-8E52-B6BC7E95713B}">
      <dgm:prSet/>
      <dgm:spPr/>
    </dgm:pt>
    <dgm:pt modelId="{F7E0FD45-7076-4A92-BDB1-29AEB2B2105E}">
      <dgm:prSet phldrT="[Text]" phldr="0"/>
      <dgm:spPr/>
      <dgm:t>
        <a:bodyPr/>
        <a:lstStyle/>
        <a:p>
          <a:pPr rtl="0"/>
          <a:r>
            <a:rPr lang="en-US">
              <a:latin typeface="Tw Cen MT Condensed" panose="020B0606020104020203"/>
            </a:rPr>
            <a:t>Production</a:t>
          </a:r>
        </a:p>
      </dgm:t>
    </dgm:pt>
    <dgm:pt modelId="{3CCF9994-3CE6-46E4-BDB1-CF54C95A5E67}" type="parTrans" cxnId="{B1B148A1-6B72-44A6-9977-F2BFC9360F3C}">
      <dgm:prSet/>
      <dgm:spPr/>
    </dgm:pt>
    <dgm:pt modelId="{AD74373E-3E70-4E01-9B36-B20F0CF43326}" type="sibTrans" cxnId="{B1B148A1-6B72-44A6-9977-F2BFC9360F3C}">
      <dgm:prSet/>
      <dgm:spPr/>
    </dgm:pt>
    <dgm:pt modelId="{CB0BBB8A-2332-48A6-B725-20B891538F05}">
      <dgm:prSet phldrT="[Text]" phldr="0"/>
      <dgm:spPr/>
      <dgm:t>
        <a:bodyPr/>
        <a:lstStyle/>
        <a:p>
          <a:r>
            <a:rPr lang="en-US"/>
            <a:t>Producing language that is communicative and personally meaningful to learners</a:t>
          </a:r>
        </a:p>
      </dgm:t>
    </dgm:pt>
    <dgm:pt modelId="{D46D17CA-B118-4A46-B6C9-C8F6B0C8010C}" type="parTrans" cxnId="{A72327B2-DBE6-4491-B8C3-DF8E5EC31BB7}">
      <dgm:prSet/>
      <dgm:spPr/>
    </dgm:pt>
    <dgm:pt modelId="{3F11CAC5-AFE0-480E-8C8B-9D192370ECD8}" type="sibTrans" cxnId="{A72327B2-DBE6-4491-B8C3-DF8E5EC31BB7}">
      <dgm:prSet/>
      <dgm:spPr/>
    </dgm:pt>
    <dgm:pt modelId="{C7B96537-9527-491E-9053-3B77FE9D3AA4}" type="pres">
      <dgm:prSet presAssocID="{D79227AB-6300-43C1-BA96-2E3E6C87F0D5}" presName="Name0" presStyleCnt="0">
        <dgm:presLayoutVars>
          <dgm:dir/>
          <dgm:animLvl val="lvl"/>
          <dgm:resizeHandles val="exact"/>
        </dgm:presLayoutVars>
      </dgm:prSet>
      <dgm:spPr/>
    </dgm:pt>
    <dgm:pt modelId="{BF1740FF-0DD7-4A5F-B2D2-12B132CEEB9E}" type="pres">
      <dgm:prSet presAssocID="{D79227AB-6300-43C1-BA96-2E3E6C87F0D5}" presName="tSp" presStyleCnt="0"/>
      <dgm:spPr/>
    </dgm:pt>
    <dgm:pt modelId="{7A96C6A8-AC46-42EE-AFF5-0E88DEFE6CB6}" type="pres">
      <dgm:prSet presAssocID="{D79227AB-6300-43C1-BA96-2E3E6C87F0D5}" presName="bSp" presStyleCnt="0"/>
      <dgm:spPr/>
    </dgm:pt>
    <dgm:pt modelId="{DEAE0EB5-A4D9-45AD-9683-87B44F8A8969}" type="pres">
      <dgm:prSet presAssocID="{D79227AB-6300-43C1-BA96-2E3E6C87F0D5}" presName="process" presStyleCnt="0"/>
      <dgm:spPr/>
    </dgm:pt>
    <dgm:pt modelId="{63D0D6CD-9CC8-40E6-A02E-E30AA9E7040B}" type="pres">
      <dgm:prSet presAssocID="{77DCA276-A924-4995-BEC3-4A44649122BB}" presName="composite1" presStyleCnt="0"/>
      <dgm:spPr/>
    </dgm:pt>
    <dgm:pt modelId="{3AA70257-681B-4154-8D4B-FAA9F7C4A2E8}" type="pres">
      <dgm:prSet presAssocID="{77DCA276-A924-4995-BEC3-4A44649122BB}" presName="dummyNode1" presStyleLbl="node1" presStyleIdx="0" presStyleCnt="2"/>
      <dgm:spPr/>
    </dgm:pt>
    <dgm:pt modelId="{7E65F93A-0230-4E31-B864-78B09B161A31}" type="pres">
      <dgm:prSet presAssocID="{77DCA276-A924-4995-BEC3-4A44649122BB}" presName="childNode1" presStyleLbl="bgAcc1" presStyleIdx="0" presStyleCnt="2">
        <dgm:presLayoutVars>
          <dgm:bulletEnabled val="1"/>
        </dgm:presLayoutVars>
      </dgm:prSet>
      <dgm:spPr/>
    </dgm:pt>
    <dgm:pt modelId="{5C9FC574-3A11-4E53-87F0-80993250A957}" type="pres">
      <dgm:prSet presAssocID="{77DCA276-A924-4995-BEC3-4A44649122BB}" presName="childNode1tx" presStyleLbl="bgAcc1" presStyleIdx="0" presStyleCnt="2">
        <dgm:presLayoutVars>
          <dgm:bulletEnabled val="1"/>
        </dgm:presLayoutVars>
      </dgm:prSet>
      <dgm:spPr/>
    </dgm:pt>
    <dgm:pt modelId="{27286E09-FA3C-4889-8E34-E12DC03DC157}" type="pres">
      <dgm:prSet presAssocID="{77DCA276-A924-4995-BEC3-4A44649122BB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3B912CA2-80EB-417C-B8F1-016AFE01874A}" type="pres">
      <dgm:prSet presAssocID="{77DCA276-A924-4995-BEC3-4A44649122BB}" presName="connSite1" presStyleCnt="0"/>
      <dgm:spPr/>
    </dgm:pt>
    <dgm:pt modelId="{530C58D0-42F0-4462-AEA2-9271BCB21F1E}" type="pres">
      <dgm:prSet presAssocID="{CA7FFEFE-8690-4EE2-A1A9-8357E18B74CD}" presName="Name9" presStyleLbl="sibTrans2D1" presStyleIdx="0" presStyleCnt="1"/>
      <dgm:spPr/>
    </dgm:pt>
    <dgm:pt modelId="{009610FA-DA6E-40AA-AFE3-4FB2E9A7E7D2}" type="pres">
      <dgm:prSet presAssocID="{F7E0FD45-7076-4A92-BDB1-29AEB2B2105E}" presName="composite2" presStyleCnt="0"/>
      <dgm:spPr/>
    </dgm:pt>
    <dgm:pt modelId="{6592C86D-4716-4041-A06B-A42CADAC8C81}" type="pres">
      <dgm:prSet presAssocID="{F7E0FD45-7076-4A92-BDB1-29AEB2B2105E}" presName="dummyNode2" presStyleLbl="node1" presStyleIdx="0" presStyleCnt="2"/>
      <dgm:spPr/>
    </dgm:pt>
    <dgm:pt modelId="{05053F42-8267-4E64-8466-5E5C6D0C0960}" type="pres">
      <dgm:prSet presAssocID="{F7E0FD45-7076-4A92-BDB1-29AEB2B2105E}" presName="childNode2" presStyleLbl="bgAcc1" presStyleIdx="1" presStyleCnt="2">
        <dgm:presLayoutVars>
          <dgm:bulletEnabled val="1"/>
        </dgm:presLayoutVars>
      </dgm:prSet>
      <dgm:spPr/>
    </dgm:pt>
    <dgm:pt modelId="{24C2D203-C6B3-4979-9633-17425604D9C2}" type="pres">
      <dgm:prSet presAssocID="{F7E0FD45-7076-4A92-BDB1-29AEB2B2105E}" presName="childNode2tx" presStyleLbl="bgAcc1" presStyleIdx="1" presStyleCnt="2">
        <dgm:presLayoutVars>
          <dgm:bulletEnabled val="1"/>
        </dgm:presLayoutVars>
      </dgm:prSet>
      <dgm:spPr/>
    </dgm:pt>
    <dgm:pt modelId="{1940737F-8542-43BE-B04D-9D2C64463BBC}" type="pres">
      <dgm:prSet presAssocID="{F7E0FD45-7076-4A92-BDB1-29AEB2B2105E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CD543CAD-0CA6-4F83-B447-68E4600D32D6}" type="pres">
      <dgm:prSet presAssocID="{F7E0FD45-7076-4A92-BDB1-29AEB2B2105E}" presName="connSite2" presStyleCnt="0"/>
      <dgm:spPr/>
    </dgm:pt>
  </dgm:ptLst>
  <dgm:cxnLst>
    <dgm:cxn modelId="{3FAFB312-7803-435D-AFD8-3CB410268C8D}" srcId="{D79227AB-6300-43C1-BA96-2E3E6C87F0D5}" destId="{77DCA276-A924-4995-BEC3-4A44649122BB}" srcOrd="0" destOrd="0" parTransId="{A42A07B8-DD91-4F8F-A85B-FD34A4BA17A6}" sibTransId="{CA7FFEFE-8690-4EE2-A1A9-8357E18B74CD}"/>
    <dgm:cxn modelId="{001CAA25-7268-48FB-8F00-D64892F281B3}" type="presOf" srcId="{CA7FFEFE-8690-4EE2-A1A9-8357E18B74CD}" destId="{530C58D0-42F0-4462-AEA2-9271BCB21F1E}" srcOrd="0" destOrd="0" presId="urn:microsoft.com/office/officeart/2005/8/layout/hProcess4"/>
    <dgm:cxn modelId="{1F3D9A7B-3827-4D3D-AC92-7FA949F5E824}" type="presOf" srcId="{B67BF651-1929-4CBD-9C69-1F9A9CFD84D6}" destId="{7E65F93A-0230-4E31-B864-78B09B161A31}" srcOrd="0" destOrd="0" presId="urn:microsoft.com/office/officeart/2005/8/layout/hProcess4"/>
    <dgm:cxn modelId="{B1B148A1-6B72-44A6-9977-F2BFC9360F3C}" srcId="{D79227AB-6300-43C1-BA96-2E3E6C87F0D5}" destId="{F7E0FD45-7076-4A92-BDB1-29AEB2B2105E}" srcOrd="1" destOrd="0" parTransId="{3CCF9994-3CE6-46E4-BDB1-CF54C95A5E67}" sibTransId="{AD74373E-3E70-4E01-9B36-B20F0CF43326}"/>
    <dgm:cxn modelId="{A72327B2-DBE6-4491-B8C3-DF8E5EC31BB7}" srcId="{F7E0FD45-7076-4A92-BDB1-29AEB2B2105E}" destId="{CB0BBB8A-2332-48A6-B725-20B891538F05}" srcOrd="0" destOrd="0" parTransId="{D46D17CA-B118-4A46-B6C9-C8F6B0C8010C}" sibTransId="{3F11CAC5-AFE0-480E-8C8B-9D192370ECD8}"/>
    <dgm:cxn modelId="{98F946B3-4A1E-417E-8331-1D3B47C6E541}" type="presOf" srcId="{77DCA276-A924-4995-BEC3-4A44649122BB}" destId="{27286E09-FA3C-4889-8E34-E12DC03DC157}" srcOrd="0" destOrd="0" presId="urn:microsoft.com/office/officeart/2005/8/layout/hProcess4"/>
    <dgm:cxn modelId="{05F649C7-E489-425A-8E52-B6BC7E95713B}" srcId="{77DCA276-A924-4995-BEC3-4A44649122BB}" destId="{B67BF651-1929-4CBD-9C69-1F9A9CFD84D6}" srcOrd="0" destOrd="0" parTransId="{FDCDA26F-1207-48EE-8DC0-AF5789813A7C}" sibTransId="{D6CBF949-EFF3-4A23-8832-C35F47376C07}"/>
    <dgm:cxn modelId="{6003B3D4-A919-40E7-8943-F47737BBE72A}" type="presOf" srcId="{D79227AB-6300-43C1-BA96-2E3E6C87F0D5}" destId="{C7B96537-9527-491E-9053-3B77FE9D3AA4}" srcOrd="0" destOrd="0" presId="urn:microsoft.com/office/officeart/2005/8/layout/hProcess4"/>
    <dgm:cxn modelId="{16A23CD7-842E-48B0-98C9-526C073BB15F}" type="presOf" srcId="{CB0BBB8A-2332-48A6-B725-20B891538F05}" destId="{24C2D203-C6B3-4979-9633-17425604D9C2}" srcOrd="1" destOrd="0" presId="urn:microsoft.com/office/officeart/2005/8/layout/hProcess4"/>
    <dgm:cxn modelId="{2D5CE4DB-6E71-46FD-9517-A60243AA2496}" type="presOf" srcId="{F7E0FD45-7076-4A92-BDB1-29AEB2B2105E}" destId="{1940737F-8542-43BE-B04D-9D2C64463BBC}" srcOrd="0" destOrd="0" presId="urn:microsoft.com/office/officeart/2005/8/layout/hProcess4"/>
    <dgm:cxn modelId="{CB015FDE-1549-416A-8E20-E66FF5337494}" type="presOf" srcId="{CB0BBB8A-2332-48A6-B725-20B891538F05}" destId="{05053F42-8267-4E64-8466-5E5C6D0C0960}" srcOrd="0" destOrd="0" presId="urn:microsoft.com/office/officeart/2005/8/layout/hProcess4"/>
    <dgm:cxn modelId="{B35575F0-64DA-4B5B-842E-8A37374A54C4}" type="presOf" srcId="{B67BF651-1929-4CBD-9C69-1F9A9CFD84D6}" destId="{5C9FC574-3A11-4E53-87F0-80993250A957}" srcOrd="1" destOrd="0" presId="urn:microsoft.com/office/officeart/2005/8/layout/hProcess4"/>
    <dgm:cxn modelId="{1F98226A-593C-44D2-9A8A-784A125DDE20}" type="presParOf" srcId="{C7B96537-9527-491E-9053-3B77FE9D3AA4}" destId="{BF1740FF-0DD7-4A5F-B2D2-12B132CEEB9E}" srcOrd="0" destOrd="0" presId="urn:microsoft.com/office/officeart/2005/8/layout/hProcess4"/>
    <dgm:cxn modelId="{C2EF1FFC-F0C0-4839-80FF-DB921272524F}" type="presParOf" srcId="{C7B96537-9527-491E-9053-3B77FE9D3AA4}" destId="{7A96C6A8-AC46-42EE-AFF5-0E88DEFE6CB6}" srcOrd="1" destOrd="0" presId="urn:microsoft.com/office/officeart/2005/8/layout/hProcess4"/>
    <dgm:cxn modelId="{9B772B97-8447-499E-B982-E9348824CBF7}" type="presParOf" srcId="{C7B96537-9527-491E-9053-3B77FE9D3AA4}" destId="{DEAE0EB5-A4D9-45AD-9683-87B44F8A8969}" srcOrd="2" destOrd="0" presId="urn:microsoft.com/office/officeart/2005/8/layout/hProcess4"/>
    <dgm:cxn modelId="{C2048A6B-679B-40E2-B780-1CCD42133B59}" type="presParOf" srcId="{DEAE0EB5-A4D9-45AD-9683-87B44F8A8969}" destId="{63D0D6CD-9CC8-40E6-A02E-E30AA9E7040B}" srcOrd="0" destOrd="0" presId="urn:microsoft.com/office/officeart/2005/8/layout/hProcess4"/>
    <dgm:cxn modelId="{6E9CED69-5137-472A-B22D-1619D3470C92}" type="presParOf" srcId="{63D0D6CD-9CC8-40E6-A02E-E30AA9E7040B}" destId="{3AA70257-681B-4154-8D4B-FAA9F7C4A2E8}" srcOrd="0" destOrd="0" presId="urn:microsoft.com/office/officeart/2005/8/layout/hProcess4"/>
    <dgm:cxn modelId="{9A616845-4E7A-4028-A7EC-A61479E0909C}" type="presParOf" srcId="{63D0D6CD-9CC8-40E6-A02E-E30AA9E7040B}" destId="{7E65F93A-0230-4E31-B864-78B09B161A31}" srcOrd="1" destOrd="0" presId="urn:microsoft.com/office/officeart/2005/8/layout/hProcess4"/>
    <dgm:cxn modelId="{B2F9A63C-C9CC-4A37-B2F7-7754FA9A49EA}" type="presParOf" srcId="{63D0D6CD-9CC8-40E6-A02E-E30AA9E7040B}" destId="{5C9FC574-3A11-4E53-87F0-80993250A957}" srcOrd="2" destOrd="0" presId="urn:microsoft.com/office/officeart/2005/8/layout/hProcess4"/>
    <dgm:cxn modelId="{AB3D2C4F-ECAF-4A51-AB6C-1E46683511D6}" type="presParOf" srcId="{63D0D6CD-9CC8-40E6-A02E-E30AA9E7040B}" destId="{27286E09-FA3C-4889-8E34-E12DC03DC157}" srcOrd="3" destOrd="0" presId="urn:microsoft.com/office/officeart/2005/8/layout/hProcess4"/>
    <dgm:cxn modelId="{C9DE44A1-AF7E-4647-903C-609187337788}" type="presParOf" srcId="{63D0D6CD-9CC8-40E6-A02E-E30AA9E7040B}" destId="{3B912CA2-80EB-417C-B8F1-016AFE01874A}" srcOrd="4" destOrd="0" presId="urn:microsoft.com/office/officeart/2005/8/layout/hProcess4"/>
    <dgm:cxn modelId="{E4454DAB-6C5F-414E-BE86-4292AD3C0524}" type="presParOf" srcId="{DEAE0EB5-A4D9-45AD-9683-87B44F8A8969}" destId="{530C58D0-42F0-4462-AEA2-9271BCB21F1E}" srcOrd="1" destOrd="0" presId="urn:microsoft.com/office/officeart/2005/8/layout/hProcess4"/>
    <dgm:cxn modelId="{AD15B361-F74C-4B0E-9D49-B42681BE3C36}" type="presParOf" srcId="{DEAE0EB5-A4D9-45AD-9683-87B44F8A8969}" destId="{009610FA-DA6E-40AA-AFE3-4FB2E9A7E7D2}" srcOrd="2" destOrd="0" presId="urn:microsoft.com/office/officeart/2005/8/layout/hProcess4"/>
    <dgm:cxn modelId="{F2CBB3B3-EC16-4B24-A76E-6EB79937D371}" type="presParOf" srcId="{009610FA-DA6E-40AA-AFE3-4FB2E9A7E7D2}" destId="{6592C86D-4716-4041-A06B-A42CADAC8C81}" srcOrd="0" destOrd="0" presId="urn:microsoft.com/office/officeart/2005/8/layout/hProcess4"/>
    <dgm:cxn modelId="{DB7D3F75-4CA8-4FE9-861A-3DEB79482E65}" type="presParOf" srcId="{009610FA-DA6E-40AA-AFE3-4FB2E9A7E7D2}" destId="{05053F42-8267-4E64-8466-5E5C6D0C0960}" srcOrd="1" destOrd="0" presId="urn:microsoft.com/office/officeart/2005/8/layout/hProcess4"/>
    <dgm:cxn modelId="{795D7E00-375E-45DB-93BA-90E9DD7E0B29}" type="presParOf" srcId="{009610FA-DA6E-40AA-AFE3-4FB2E9A7E7D2}" destId="{24C2D203-C6B3-4979-9633-17425604D9C2}" srcOrd="2" destOrd="0" presId="urn:microsoft.com/office/officeart/2005/8/layout/hProcess4"/>
    <dgm:cxn modelId="{34901A3A-13A3-48BD-989B-E78BBD263DF8}" type="presParOf" srcId="{009610FA-DA6E-40AA-AFE3-4FB2E9A7E7D2}" destId="{1940737F-8542-43BE-B04D-9D2C64463BBC}" srcOrd="3" destOrd="0" presId="urn:microsoft.com/office/officeart/2005/8/layout/hProcess4"/>
    <dgm:cxn modelId="{964487C6-DE1E-4BE5-8B83-4EF410D91BDE}" type="presParOf" srcId="{009610FA-DA6E-40AA-AFE3-4FB2E9A7E7D2}" destId="{CD543CAD-0CA6-4F83-B447-68E4600D32D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A3BF1D-B4E3-4220-8542-253F4AE9695F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873B35-51A1-4954-B72E-0885D4BE9E12}">
      <dgm:prSet/>
      <dgm:spPr/>
      <dgm:t>
        <a:bodyPr/>
        <a:lstStyle/>
        <a:p>
          <a:r>
            <a:rPr lang="en-US"/>
            <a:t>Learners come to school with</a:t>
          </a:r>
        </a:p>
      </dgm:t>
    </dgm:pt>
    <dgm:pt modelId="{2FAF9F19-FF47-4AAB-891B-C4944E7F9B38}" type="parTrans" cxnId="{DCDA671E-FD2D-45BE-8D53-517A783B23B3}">
      <dgm:prSet/>
      <dgm:spPr/>
      <dgm:t>
        <a:bodyPr/>
        <a:lstStyle/>
        <a:p>
          <a:endParaRPr lang="en-US"/>
        </a:p>
      </dgm:t>
    </dgm:pt>
    <dgm:pt modelId="{A893F371-0176-4C8D-AA00-E990235DBDFF}" type="sibTrans" cxnId="{DCDA671E-FD2D-45BE-8D53-517A783B23B3}">
      <dgm:prSet/>
      <dgm:spPr/>
      <dgm:t>
        <a:bodyPr/>
        <a:lstStyle/>
        <a:p>
          <a:endParaRPr lang="en-US"/>
        </a:p>
      </dgm:t>
    </dgm:pt>
    <dgm:pt modelId="{60B78321-EA3A-4101-A09E-0E4304C832FF}">
      <dgm:prSet/>
      <dgm:spPr/>
      <dgm:t>
        <a:bodyPr/>
        <a:lstStyle/>
        <a:p>
          <a:r>
            <a:rPr lang="en-US"/>
            <a:t>Diverse world knowledge</a:t>
          </a:r>
        </a:p>
      </dgm:t>
    </dgm:pt>
    <dgm:pt modelId="{9FD223F2-770C-477C-8725-7C47DC47B434}" type="parTrans" cxnId="{4235895B-E048-4277-A329-D3022DE3F7DA}">
      <dgm:prSet/>
      <dgm:spPr/>
      <dgm:t>
        <a:bodyPr/>
        <a:lstStyle/>
        <a:p>
          <a:endParaRPr lang="en-US"/>
        </a:p>
      </dgm:t>
    </dgm:pt>
    <dgm:pt modelId="{AB67FFD4-6FCD-45AF-A46D-F3B7D34021E2}" type="sibTrans" cxnId="{4235895B-E048-4277-A329-D3022DE3F7DA}">
      <dgm:prSet/>
      <dgm:spPr/>
      <dgm:t>
        <a:bodyPr/>
        <a:lstStyle/>
        <a:p>
          <a:endParaRPr lang="en-US"/>
        </a:p>
      </dgm:t>
    </dgm:pt>
    <dgm:pt modelId="{E0D2569B-BADB-4C4B-B3FC-662B2EBF46B8}">
      <dgm:prSet/>
      <dgm:spPr/>
      <dgm:t>
        <a:bodyPr/>
        <a:lstStyle/>
        <a:p>
          <a:r>
            <a:rPr lang="en-US"/>
            <a:t>Diverse life experiences</a:t>
          </a:r>
        </a:p>
      </dgm:t>
    </dgm:pt>
    <dgm:pt modelId="{73825B30-E6D0-4610-B0B9-9128317AB8DD}" type="parTrans" cxnId="{11DC1463-ED8A-4173-A85E-8DCE54A7E74E}">
      <dgm:prSet/>
      <dgm:spPr/>
      <dgm:t>
        <a:bodyPr/>
        <a:lstStyle/>
        <a:p>
          <a:endParaRPr lang="en-US"/>
        </a:p>
      </dgm:t>
    </dgm:pt>
    <dgm:pt modelId="{50E9E416-1B37-4595-9A01-AF1A75436E62}" type="sibTrans" cxnId="{11DC1463-ED8A-4173-A85E-8DCE54A7E74E}">
      <dgm:prSet/>
      <dgm:spPr/>
      <dgm:t>
        <a:bodyPr/>
        <a:lstStyle/>
        <a:p>
          <a:endParaRPr lang="en-US"/>
        </a:p>
      </dgm:t>
    </dgm:pt>
    <dgm:pt modelId="{8663D9D2-FB40-414B-9094-FA2C45565C91}">
      <dgm:prSet/>
      <dgm:spPr/>
      <dgm:t>
        <a:bodyPr/>
        <a:lstStyle/>
        <a:p>
          <a:r>
            <a:rPr lang="en-US"/>
            <a:t>Diverse language backgrounds, especially for literacy</a:t>
          </a:r>
        </a:p>
      </dgm:t>
    </dgm:pt>
    <dgm:pt modelId="{1672E1F5-744E-4CDC-88CA-00D3797421A3}" type="parTrans" cxnId="{8B62AC68-25BE-4C6F-A2A2-9EB2C860437F}">
      <dgm:prSet/>
      <dgm:spPr/>
      <dgm:t>
        <a:bodyPr/>
        <a:lstStyle/>
        <a:p>
          <a:endParaRPr lang="en-US"/>
        </a:p>
      </dgm:t>
    </dgm:pt>
    <dgm:pt modelId="{74152922-CBFC-4710-B480-31F90073C6AE}" type="sibTrans" cxnId="{8B62AC68-25BE-4C6F-A2A2-9EB2C860437F}">
      <dgm:prSet/>
      <dgm:spPr/>
      <dgm:t>
        <a:bodyPr/>
        <a:lstStyle/>
        <a:p>
          <a:endParaRPr lang="en-US"/>
        </a:p>
      </dgm:t>
    </dgm:pt>
    <dgm:pt modelId="{0298FC20-8352-459F-BCA7-E78BD83B3035}">
      <dgm:prSet/>
      <dgm:spPr/>
      <dgm:t>
        <a:bodyPr/>
        <a:lstStyle/>
        <a:p>
          <a:r>
            <a:rPr lang="en-US"/>
            <a:t>These factors have a major impact on academic learning</a:t>
          </a:r>
        </a:p>
      </dgm:t>
    </dgm:pt>
    <dgm:pt modelId="{0AA8A3CD-C97F-430D-9E72-90A649C0F6E4}" type="parTrans" cxnId="{42848FD8-F741-4DDD-9A8A-B197A56D32DC}">
      <dgm:prSet/>
      <dgm:spPr/>
      <dgm:t>
        <a:bodyPr/>
        <a:lstStyle/>
        <a:p>
          <a:endParaRPr lang="en-US"/>
        </a:p>
      </dgm:t>
    </dgm:pt>
    <dgm:pt modelId="{7DB14319-DF26-4559-9FF5-8B19AA23F1CB}" type="sibTrans" cxnId="{42848FD8-F741-4DDD-9A8A-B197A56D32DC}">
      <dgm:prSet/>
      <dgm:spPr/>
      <dgm:t>
        <a:bodyPr/>
        <a:lstStyle/>
        <a:p>
          <a:endParaRPr lang="en-US"/>
        </a:p>
      </dgm:t>
    </dgm:pt>
    <dgm:pt modelId="{D4A814BB-D604-4CEB-8CB6-F3D4E5C17261}" type="pres">
      <dgm:prSet presAssocID="{01A3BF1D-B4E3-4220-8542-253F4AE9695F}" presName="Name0" presStyleCnt="0">
        <dgm:presLayoutVars>
          <dgm:dir/>
          <dgm:animLvl val="lvl"/>
          <dgm:resizeHandles val="exact"/>
        </dgm:presLayoutVars>
      </dgm:prSet>
      <dgm:spPr/>
    </dgm:pt>
    <dgm:pt modelId="{C2D75160-14AD-4413-9B5C-C00A7663703B}" type="pres">
      <dgm:prSet presAssocID="{8F873B35-51A1-4954-B72E-0885D4BE9E12}" presName="composite" presStyleCnt="0"/>
      <dgm:spPr/>
    </dgm:pt>
    <dgm:pt modelId="{7C5E4A74-C88C-4C12-9821-7DDD97BC6A69}" type="pres">
      <dgm:prSet presAssocID="{8F873B35-51A1-4954-B72E-0885D4BE9E12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D0A7BE30-04FF-4E3F-B220-D52580C5C09F}" type="pres">
      <dgm:prSet presAssocID="{8F873B35-51A1-4954-B72E-0885D4BE9E12}" presName="desTx" presStyleLbl="revTx" presStyleIdx="0" presStyleCnt="1">
        <dgm:presLayoutVars>
          <dgm:bulletEnabled val="1"/>
        </dgm:presLayoutVars>
      </dgm:prSet>
      <dgm:spPr/>
    </dgm:pt>
    <dgm:pt modelId="{1A30C01A-2D31-4D62-B07F-50BDF80E2EA9}" type="pres">
      <dgm:prSet presAssocID="{A893F371-0176-4C8D-AA00-E990235DBDFF}" presName="space" presStyleCnt="0"/>
      <dgm:spPr/>
    </dgm:pt>
    <dgm:pt modelId="{6A5F7891-DB95-4886-B4BD-902178C37BAB}" type="pres">
      <dgm:prSet presAssocID="{0298FC20-8352-459F-BCA7-E78BD83B3035}" presName="composite" presStyleCnt="0"/>
      <dgm:spPr/>
    </dgm:pt>
    <dgm:pt modelId="{A52FF044-82D2-4ADE-AB09-A4A5CFC092A5}" type="pres">
      <dgm:prSet presAssocID="{0298FC20-8352-459F-BCA7-E78BD83B3035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5BF51877-30B3-4A08-BA71-F07C5E52C7BB}" type="pres">
      <dgm:prSet presAssocID="{0298FC20-8352-459F-BCA7-E78BD83B3035}" presName="desTx" presStyleLbl="revTx" presStyleIdx="0" presStyleCnt="1">
        <dgm:presLayoutVars>
          <dgm:bulletEnabled val="1"/>
        </dgm:presLayoutVars>
      </dgm:prSet>
      <dgm:spPr/>
    </dgm:pt>
  </dgm:ptLst>
  <dgm:cxnLst>
    <dgm:cxn modelId="{3D5ECC07-8E1B-43CF-9408-852EB9D3EB2F}" type="presOf" srcId="{8F873B35-51A1-4954-B72E-0885D4BE9E12}" destId="{7C5E4A74-C88C-4C12-9821-7DDD97BC6A69}" srcOrd="0" destOrd="0" presId="urn:microsoft.com/office/officeart/2005/8/layout/chevron1"/>
    <dgm:cxn modelId="{56ADCD0D-9F90-44D1-9931-296B6A25D749}" type="presOf" srcId="{E0D2569B-BADB-4C4B-B3FC-662B2EBF46B8}" destId="{D0A7BE30-04FF-4E3F-B220-D52580C5C09F}" srcOrd="0" destOrd="1" presId="urn:microsoft.com/office/officeart/2005/8/layout/chevron1"/>
    <dgm:cxn modelId="{EF50CB1D-ADBC-4917-B274-5B1517FC873C}" type="presOf" srcId="{60B78321-EA3A-4101-A09E-0E4304C832FF}" destId="{D0A7BE30-04FF-4E3F-B220-D52580C5C09F}" srcOrd="0" destOrd="0" presId="urn:microsoft.com/office/officeart/2005/8/layout/chevron1"/>
    <dgm:cxn modelId="{DCDA671E-FD2D-45BE-8D53-517A783B23B3}" srcId="{01A3BF1D-B4E3-4220-8542-253F4AE9695F}" destId="{8F873B35-51A1-4954-B72E-0885D4BE9E12}" srcOrd="0" destOrd="0" parTransId="{2FAF9F19-FF47-4AAB-891B-C4944E7F9B38}" sibTransId="{A893F371-0176-4C8D-AA00-E990235DBDFF}"/>
    <dgm:cxn modelId="{FD9E113B-7889-4AFB-A018-64D6C91E7496}" type="presOf" srcId="{01A3BF1D-B4E3-4220-8542-253F4AE9695F}" destId="{D4A814BB-D604-4CEB-8CB6-F3D4E5C17261}" srcOrd="0" destOrd="0" presId="urn:microsoft.com/office/officeart/2005/8/layout/chevron1"/>
    <dgm:cxn modelId="{4235895B-E048-4277-A329-D3022DE3F7DA}" srcId="{8F873B35-51A1-4954-B72E-0885D4BE9E12}" destId="{60B78321-EA3A-4101-A09E-0E4304C832FF}" srcOrd="0" destOrd="0" parTransId="{9FD223F2-770C-477C-8725-7C47DC47B434}" sibTransId="{AB67FFD4-6FCD-45AF-A46D-F3B7D34021E2}"/>
    <dgm:cxn modelId="{11DC1463-ED8A-4173-A85E-8DCE54A7E74E}" srcId="{8F873B35-51A1-4954-B72E-0885D4BE9E12}" destId="{E0D2569B-BADB-4C4B-B3FC-662B2EBF46B8}" srcOrd="1" destOrd="0" parTransId="{73825B30-E6D0-4610-B0B9-9128317AB8DD}" sibTransId="{50E9E416-1B37-4595-9A01-AF1A75436E62}"/>
    <dgm:cxn modelId="{8B62AC68-25BE-4C6F-A2A2-9EB2C860437F}" srcId="{8F873B35-51A1-4954-B72E-0885D4BE9E12}" destId="{8663D9D2-FB40-414B-9094-FA2C45565C91}" srcOrd="2" destOrd="0" parTransId="{1672E1F5-744E-4CDC-88CA-00D3797421A3}" sibTransId="{74152922-CBFC-4710-B480-31F90073C6AE}"/>
    <dgm:cxn modelId="{A033E0BC-3A7D-464D-938D-83BBF4EE12C5}" type="presOf" srcId="{8663D9D2-FB40-414B-9094-FA2C45565C91}" destId="{D0A7BE30-04FF-4E3F-B220-D52580C5C09F}" srcOrd="0" destOrd="2" presId="urn:microsoft.com/office/officeart/2005/8/layout/chevron1"/>
    <dgm:cxn modelId="{DEEFE8D7-93EE-4629-B846-7EADAE38A4F8}" type="presOf" srcId="{0298FC20-8352-459F-BCA7-E78BD83B3035}" destId="{A52FF044-82D2-4ADE-AB09-A4A5CFC092A5}" srcOrd="0" destOrd="0" presId="urn:microsoft.com/office/officeart/2005/8/layout/chevron1"/>
    <dgm:cxn modelId="{42848FD8-F741-4DDD-9A8A-B197A56D32DC}" srcId="{01A3BF1D-B4E3-4220-8542-253F4AE9695F}" destId="{0298FC20-8352-459F-BCA7-E78BD83B3035}" srcOrd="1" destOrd="0" parTransId="{0AA8A3CD-C97F-430D-9E72-90A649C0F6E4}" sibTransId="{7DB14319-DF26-4559-9FF5-8B19AA23F1CB}"/>
    <dgm:cxn modelId="{E9AEF4B8-6F18-4FE1-B2A5-470B578FE421}" type="presParOf" srcId="{D4A814BB-D604-4CEB-8CB6-F3D4E5C17261}" destId="{C2D75160-14AD-4413-9B5C-C00A7663703B}" srcOrd="0" destOrd="0" presId="urn:microsoft.com/office/officeart/2005/8/layout/chevron1"/>
    <dgm:cxn modelId="{16C16D1C-F976-40BC-AF82-E76AA7F42502}" type="presParOf" srcId="{C2D75160-14AD-4413-9B5C-C00A7663703B}" destId="{7C5E4A74-C88C-4C12-9821-7DDD97BC6A69}" srcOrd="0" destOrd="0" presId="urn:microsoft.com/office/officeart/2005/8/layout/chevron1"/>
    <dgm:cxn modelId="{EE9DACFF-CFDE-42DC-A08B-4846ED42BAFA}" type="presParOf" srcId="{C2D75160-14AD-4413-9B5C-C00A7663703B}" destId="{D0A7BE30-04FF-4E3F-B220-D52580C5C09F}" srcOrd="1" destOrd="0" presId="urn:microsoft.com/office/officeart/2005/8/layout/chevron1"/>
    <dgm:cxn modelId="{A2E5F8BF-A3CA-4D1A-9606-FFD35D9A8BA8}" type="presParOf" srcId="{D4A814BB-D604-4CEB-8CB6-F3D4E5C17261}" destId="{1A30C01A-2D31-4D62-B07F-50BDF80E2EA9}" srcOrd="1" destOrd="0" presId="urn:microsoft.com/office/officeart/2005/8/layout/chevron1"/>
    <dgm:cxn modelId="{0FCAB332-298B-44D7-BF87-A3E5F5084AFA}" type="presParOf" srcId="{D4A814BB-D604-4CEB-8CB6-F3D4E5C17261}" destId="{6A5F7891-DB95-4886-B4BD-902178C37BAB}" srcOrd="2" destOrd="0" presId="urn:microsoft.com/office/officeart/2005/8/layout/chevron1"/>
    <dgm:cxn modelId="{81D59EBE-12F6-45FF-94E6-F3D67D05EB11}" type="presParOf" srcId="{6A5F7891-DB95-4886-B4BD-902178C37BAB}" destId="{A52FF044-82D2-4ADE-AB09-A4A5CFC092A5}" srcOrd="0" destOrd="0" presId="urn:microsoft.com/office/officeart/2005/8/layout/chevron1"/>
    <dgm:cxn modelId="{3EDEEE60-5785-4EB8-BAE7-B3E55D42408E}" type="presParOf" srcId="{6A5F7891-DB95-4886-B4BD-902178C37BAB}" destId="{5BF51877-30B3-4A08-BA71-F07C5E52C7B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ED3C10-7D13-4AD8-BDA3-5DBF983CF27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064FC3-075D-4EAC-B291-098DAEAA04D0}">
      <dgm:prSet/>
      <dgm:spPr/>
      <dgm:t>
        <a:bodyPr/>
        <a:lstStyle/>
        <a:p>
          <a:r>
            <a:rPr lang="en-US" b="1"/>
            <a:t>Classroom Relationships</a:t>
          </a:r>
        </a:p>
      </dgm:t>
    </dgm:pt>
    <dgm:pt modelId="{D6CD89A4-3720-473E-9926-557FBF704644}" type="parTrans" cxnId="{0AF1E1C4-BDD5-45BA-AFA7-5616A3C2E4CF}">
      <dgm:prSet/>
      <dgm:spPr/>
      <dgm:t>
        <a:bodyPr/>
        <a:lstStyle/>
        <a:p>
          <a:endParaRPr lang="en-US"/>
        </a:p>
      </dgm:t>
    </dgm:pt>
    <dgm:pt modelId="{9884A45B-9D34-49DB-8AA1-6DBA235FDE17}" type="sibTrans" cxnId="{0AF1E1C4-BDD5-45BA-AFA7-5616A3C2E4CF}">
      <dgm:prSet/>
      <dgm:spPr/>
      <dgm:t>
        <a:bodyPr/>
        <a:lstStyle/>
        <a:p>
          <a:endParaRPr lang="en-US"/>
        </a:p>
      </dgm:t>
    </dgm:pt>
    <dgm:pt modelId="{EE54D59F-F457-4C7C-A157-F070AFB3B78F}">
      <dgm:prSet/>
      <dgm:spPr/>
      <dgm:t>
        <a:bodyPr/>
        <a:lstStyle/>
        <a:p>
          <a:r>
            <a:rPr lang="en-US" b="1"/>
            <a:t>Family Collaboration</a:t>
          </a:r>
        </a:p>
      </dgm:t>
    </dgm:pt>
    <dgm:pt modelId="{B0FED55D-1F92-47EF-8DBA-29E969674F00}" type="parTrans" cxnId="{DFB199DA-03AA-4846-831A-B733DB59C7DC}">
      <dgm:prSet/>
      <dgm:spPr/>
      <dgm:t>
        <a:bodyPr/>
        <a:lstStyle/>
        <a:p>
          <a:endParaRPr lang="en-US"/>
        </a:p>
      </dgm:t>
    </dgm:pt>
    <dgm:pt modelId="{10C882C1-4D62-472A-80CE-71B82B1A4ABB}" type="sibTrans" cxnId="{DFB199DA-03AA-4846-831A-B733DB59C7DC}">
      <dgm:prSet/>
      <dgm:spPr/>
      <dgm:t>
        <a:bodyPr/>
        <a:lstStyle/>
        <a:p>
          <a:endParaRPr lang="en-US"/>
        </a:p>
      </dgm:t>
    </dgm:pt>
    <dgm:pt modelId="{3C7826FD-C503-4B8B-9C72-AA9E52FB3C2C}">
      <dgm:prSet/>
      <dgm:spPr/>
      <dgm:t>
        <a:bodyPr/>
        <a:lstStyle/>
        <a:p>
          <a:r>
            <a:rPr lang="en-US"/>
            <a:t>Assessment</a:t>
          </a:r>
        </a:p>
      </dgm:t>
    </dgm:pt>
    <dgm:pt modelId="{BD1C1AEE-86E2-40E7-BA4B-1167019FBA79}" type="parTrans" cxnId="{ED626A76-309E-4CA8-918C-912747D053EE}">
      <dgm:prSet/>
      <dgm:spPr/>
      <dgm:t>
        <a:bodyPr/>
        <a:lstStyle/>
        <a:p>
          <a:endParaRPr lang="en-US"/>
        </a:p>
      </dgm:t>
    </dgm:pt>
    <dgm:pt modelId="{9D4CE5E6-8F64-4FBA-B298-20B4FA681756}" type="sibTrans" cxnId="{ED626A76-309E-4CA8-918C-912747D053EE}">
      <dgm:prSet/>
      <dgm:spPr/>
      <dgm:t>
        <a:bodyPr/>
        <a:lstStyle/>
        <a:p>
          <a:endParaRPr lang="en-US"/>
        </a:p>
      </dgm:t>
    </dgm:pt>
    <dgm:pt modelId="{2DC64236-A754-4605-B663-1AA314FC33C6}">
      <dgm:prSet/>
      <dgm:spPr/>
      <dgm:t>
        <a:bodyPr/>
        <a:lstStyle/>
        <a:p>
          <a:r>
            <a:rPr lang="en-US" b="1"/>
            <a:t>Instruction</a:t>
          </a:r>
        </a:p>
      </dgm:t>
    </dgm:pt>
    <dgm:pt modelId="{CA5D02E6-64E4-47F6-9C9C-F6EE6F9055E6}" type="parTrans" cxnId="{D89EC55C-DB3B-4C8D-B06B-87DFB53D5E1F}">
      <dgm:prSet/>
      <dgm:spPr/>
      <dgm:t>
        <a:bodyPr/>
        <a:lstStyle/>
        <a:p>
          <a:endParaRPr lang="en-US"/>
        </a:p>
      </dgm:t>
    </dgm:pt>
    <dgm:pt modelId="{FDAA8AEF-A937-4E67-9DF1-D4155819539C}" type="sibTrans" cxnId="{D89EC55C-DB3B-4C8D-B06B-87DFB53D5E1F}">
      <dgm:prSet/>
      <dgm:spPr/>
      <dgm:t>
        <a:bodyPr/>
        <a:lstStyle/>
        <a:p>
          <a:endParaRPr lang="en-US"/>
        </a:p>
      </dgm:t>
    </dgm:pt>
    <dgm:pt modelId="{CF64523C-A3A6-4D7F-A502-78E79286B83B}">
      <dgm:prSet/>
      <dgm:spPr/>
      <dgm:t>
        <a:bodyPr/>
        <a:lstStyle/>
        <a:p>
          <a:r>
            <a:rPr lang="en-US" b="1"/>
            <a:t>Discourse</a:t>
          </a:r>
        </a:p>
      </dgm:t>
    </dgm:pt>
    <dgm:pt modelId="{B1D22984-E817-4141-9CD6-35635CD12D6D}" type="parTrans" cxnId="{14F4FE13-502B-4F5B-B065-7D0EAC6E716C}">
      <dgm:prSet/>
      <dgm:spPr/>
      <dgm:t>
        <a:bodyPr/>
        <a:lstStyle/>
        <a:p>
          <a:endParaRPr lang="en-US"/>
        </a:p>
      </dgm:t>
    </dgm:pt>
    <dgm:pt modelId="{CCCF25F7-B64E-4C0A-A6EB-81E274D39C95}" type="sibTrans" cxnId="{14F4FE13-502B-4F5B-B065-7D0EAC6E716C}">
      <dgm:prSet/>
      <dgm:spPr/>
      <dgm:t>
        <a:bodyPr/>
        <a:lstStyle/>
        <a:p>
          <a:endParaRPr lang="en-US"/>
        </a:p>
      </dgm:t>
    </dgm:pt>
    <dgm:pt modelId="{133387B1-6519-47F6-9420-9727F895F4A0}">
      <dgm:prSet/>
      <dgm:spPr/>
      <dgm:t>
        <a:bodyPr/>
        <a:lstStyle/>
        <a:p>
          <a:r>
            <a:rPr lang="en-US" b="1"/>
            <a:t>Critical Consciousness</a:t>
          </a:r>
        </a:p>
      </dgm:t>
    </dgm:pt>
    <dgm:pt modelId="{A93E1570-7BD4-43E4-8B9C-2DF415DA5DBB}" type="parTrans" cxnId="{102DC266-71D4-40C4-80AB-3FC213EFA8B1}">
      <dgm:prSet/>
      <dgm:spPr/>
      <dgm:t>
        <a:bodyPr/>
        <a:lstStyle/>
        <a:p>
          <a:endParaRPr lang="en-US"/>
        </a:p>
      </dgm:t>
    </dgm:pt>
    <dgm:pt modelId="{5C672FBF-2167-4CE5-A56C-D5E6551428BC}" type="sibTrans" cxnId="{102DC266-71D4-40C4-80AB-3FC213EFA8B1}">
      <dgm:prSet/>
      <dgm:spPr/>
      <dgm:t>
        <a:bodyPr/>
        <a:lstStyle/>
        <a:p>
          <a:endParaRPr lang="en-US"/>
        </a:p>
      </dgm:t>
    </dgm:pt>
    <dgm:pt modelId="{B084DE4D-667E-4D1F-9467-7054BC43D48F}" type="pres">
      <dgm:prSet presAssocID="{28ED3C10-7D13-4AD8-BDA3-5DBF983CF27D}" presName="linear" presStyleCnt="0">
        <dgm:presLayoutVars>
          <dgm:animLvl val="lvl"/>
          <dgm:resizeHandles val="exact"/>
        </dgm:presLayoutVars>
      </dgm:prSet>
      <dgm:spPr/>
    </dgm:pt>
    <dgm:pt modelId="{E9D50DF1-C7E6-49AC-9011-26F39BA24DA1}" type="pres">
      <dgm:prSet presAssocID="{F1064FC3-075D-4EAC-B291-098DAEAA04D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065F26C-7CD0-4FDB-BC17-348EF4D7B184}" type="pres">
      <dgm:prSet presAssocID="{9884A45B-9D34-49DB-8AA1-6DBA235FDE17}" presName="spacer" presStyleCnt="0"/>
      <dgm:spPr/>
    </dgm:pt>
    <dgm:pt modelId="{FEF76900-31D5-43DD-BDC2-55243D20CB74}" type="pres">
      <dgm:prSet presAssocID="{EE54D59F-F457-4C7C-A157-F070AFB3B78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7CB8B2D-B5B6-4347-9C55-4A4D766BC59A}" type="pres">
      <dgm:prSet presAssocID="{10C882C1-4D62-472A-80CE-71B82B1A4ABB}" presName="spacer" presStyleCnt="0"/>
      <dgm:spPr/>
    </dgm:pt>
    <dgm:pt modelId="{3FF108CB-6221-478B-96C1-615B4446DA58}" type="pres">
      <dgm:prSet presAssocID="{3C7826FD-C503-4B8B-9C72-AA9E52FB3C2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39F6560-F16F-4189-8422-0962C175341D}" type="pres">
      <dgm:prSet presAssocID="{9D4CE5E6-8F64-4FBA-B298-20B4FA681756}" presName="spacer" presStyleCnt="0"/>
      <dgm:spPr/>
    </dgm:pt>
    <dgm:pt modelId="{3F2CA559-8351-465C-BE85-DECA57E3F96F}" type="pres">
      <dgm:prSet presAssocID="{2DC64236-A754-4605-B663-1AA314FC33C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2CE91F7-804B-4187-8FFA-CA507D288680}" type="pres">
      <dgm:prSet presAssocID="{FDAA8AEF-A937-4E67-9DF1-D4155819539C}" presName="spacer" presStyleCnt="0"/>
      <dgm:spPr/>
    </dgm:pt>
    <dgm:pt modelId="{C4DD37A7-3D4D-4D3E-B319-6123CECCC28E}" type="pres">
      <dgm:prSet presAssocID="{CF64523C-A3A6-4D7F-A502-78E79286B83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18FCA97-35A3-4C2A-A624-253D7D72E2D6}" type="pres">
      <dgm:prSet presAssocID="{CCCF25F7-B64E-4C0A-A6EB-81E274D39C95}" presName="spacer" presStyleCnt="0"/>
      <dgm:spPr/>
    </dgm:pt>
    <dgm:pt modelId="{5BFA3F3E-3960-400B-B691-F52AF5BFB149}" type="pres">
      <dgm:prSet presAssocID="{133387B1-6519-47F6-9420-9727F895F4A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4F4FE13-502B-4F5B-B065-7D0EAC6E716C}" srcId="{28ED3C10-7D13-4AD8-BDA3-5DBF983CF27D}" destId="{CF64523C-A3A6-4D7F-A502-78E79286B83B}" srcOrd="4" destOrd="0" parTransId="{B1D22984-E817-4141-9CD6-35635CD12D6D}" sibTransId="{CCCF25F7-B64E-4C0A-A6EB-81E274D39C95}"/>
    <dgm:cxn modelId="{6AADBB1F-E0A4-9F42-A9BB-7BCCC6145859}" type="presOf" srcId="{F1064FC3-075D-4EAC-B291-098DAEAA04D0}" destId="{E9D50DF1-C7E6-49AC-9011-26F39BA24DA1}" srcOrd="0" destOrd="0" presId="urn:microsoft.com/office/officeart/2005/8/layout/vList2"/>
    <dgm:cxn modelId="{F530E327-C87D-CD4B-B58A-E7E2F2DB2C5E}" type="presOf" srcId="{CF64523C-A3A6-4D7F-A502-78E79286B83B}" destId="{C4DD37A7-3D4D-4D3E-B319-6123CECCC28E}" srcOrd="0" destOrd="0" presId="urn:microsoft.com/office/officeart/2005/8/layout/vList2"/>
    <dgm:cxn modelId="{D89EC55C-DB3B-4C8D-B06B-87DFB53D5E1F}" srcId="{28ED3C10-7D13-4AD8-BDA3-5DBF983CF27D}" destId="{2DC64236-A754-4605-B663-1AA314FC33C6}" srcOrd="3" destOrd="0" parTransId="{CA5D02E6-64E4-47F6-9C9C-F6EE6F9055E6}" sibTransId="{FDAA8AEF-A937-4E67-9DF1-D4155819539C}"/>
    <dgm:cxn modelId="{102DC266-71D4-40C4-80AB-3FC213EFA8B1}" srcId="{28ED3C10-7D13-4AD8-BDA3-5DBF983CF27D}" destId="{133387B1-6519-47F6-9420-9727F895F4A0}" srcOrd="5" destOrd="0" parTransId="{A93E1570-7BD4-43E4-8B9C-2DF415DA5DBB}" sibTransId="{5C672FBF-2167-4CE5-A56C-D5E6551428BC}"/>
    <dgm:cxn modelId="{ED626A76-309E-4CA8-918C-912747D053EE}" srcId="{28ED3C10-7D13-4AD8-BDA3-5DBF983CF27D}" destId="{3C7826FD-C503-4B8B-9C72-AA9E52FB3C2C}" srcOrd="2" destOrd="0" parTransId="{BD1C1AEE-86E2-40E7-BA4B-1167019FBA79}" sibTransId="{9D4CE5E6-8F64-4FBA-B298-20B4FA681756}"/>
    <dgm:cxn modelId="{38B65883-A3DB-324F-80A8-C35D73F3AF40}" type="presOf" srcId="{EE54D59F-F457-4C7C-A157-F070AFB3B78F}" destId="{FEF76900-31D5-43DD-BDC2-55243D20CB74}" srcOrd="0" destOrd="0" presId="urn:microsoft.com/office/officeart/2005/8/layout/vList2"/>
    <dgm:cxn modelId="{187A948B-3CFC-1345-8819-2EFDC7558909}" type="presOf" srcId="{2DC64236-A754-4605-B663-1AA314FC33C6}" destId="{3F2CA559-8351-465C-BE85-DECA57E3F96F}" srcOrd="0" destOrd="0" presId="urn:microsoft.com/office/officeart/2005/8/layout/vList2"/>
    <dgm:cxn modelId="{8DC8FEA8-2600-EF44-AC76-FE088755BA7B}" type="presOf" srcId="{133387B1-6519-47F6-9420-9727F895F4A0}" destId="{5BFA3F3E-3960-400B-B691-F52AF5BFB149}" srcOrd="0" destOrd="0" presId="urn:microsoft.com/office/officeart/2005/8/layout/vList2"/>
    <dgm:cxn modelId="{DE2F87BE-8192-8444-AFB8-821D03022A2A}" type="presOf" srcId="{28ED3C10-7D13-4AD8-BDA3-5DBF983CF27D}" destId="{B084DE4D-667E-4D1F-9467-7054BC43D48F}" srcOrd="0" destOrd="0" presId="urn:microsoft.com/office/officeart/2005/8/layout/vList2"/>
    <dgm:cxn modelId="{0AF1E1C4-BDD5-45BA-AFA7-5616A3C2E4CF}" srcId="{28ED3C10-7D13-4AD8-BDA3-5DBF983CF27D}" destId="{F1064FC3-075D-4EAC-B291-098DAEAA04D0}" srcOrd="0" destOrd="0" parTransId="{D6CD89A4-3720-473E-9926-557FBF704644}" sibTransId="{9884A45B-9D34-49DB-8AA1-6DBA235FDE17}"/>
    <dgm:cxn modelId="{DFB199DA-03AA-4846-831A-B733DB59C7DC}" srcId="{28ED3C10-7D13-4AD8-BDA3-5DBF983CF27D}" destId="{EE54D59F-F457-4C7C-A157-F070AFB3B78F}" srcOrd="1" destOrd="0" parTransId="{B0FED55D-1F92-47EF-8DBA-29E969674F00}" sibTransId="{10C882C1-4D62-472A-80CE-71B82B1A4ABB}"/>
    <dgm:cxn modelId="{D57093F5-7F54-9549-8CE7-2F269C1E44B3}" type="presOf" srcId="{3C7826FD-C503-4B8B-9C72-AA9E52FB3C2C}" destId="{3FF108CB-6221-478B-96C1-615B4446DA58}" srcOrd="0" destOrd="0" presId="urn:microsoft.com/office/officeart/2005/8/layout/vList2"/>
    <dgm:cxn modelId="{12A70A00-FAAF-3D44-8DB1-819A819C7FB9}" type="presParOf" srcId="{B084DE4D-667E-4D1F-9467-7054BC43D48F}" destId="{E9D50DF1-C7E6-49AC-9011-26F39BA24DA1}" srcOrd="0" destOrd="0" presId="urn:microsoft.com/office/officeart/2005/8/layout/vList2"/>
    <dgm:cxn modelId="{933B6DDF-5AB0-114A-A73A-737D8032FE68}" type="presParOf" srcId="{B084DE4D-667E-4D1F-9467-7054BC43D48F}" destId="{4065F26C-7CD0-4FDB-BC17-348EF4D7B184}" srcOrd="1" destOrd="0" presId="urn:microsoft.com/office/officeart/2005/8/layout/vList2"/>
    <dgm:cxn modelId="{F2E6960C-EC6C-B64D-A8D0-1288708D251E}" type="presParOf" srcId="{B084DE4D-667E-4D1F-9467-7054BC43D48F}" destId="{FEF76900-31D5-43DD-BDC2-55243D20CB74}" srcOrd="2" destOrd="0" presId="urn:microsoft.com/office/officeart/2005/8/layout/vList2"/>
    <dgm:cxn modelId="{5627B59D-AB7F-8F41-9392-079CF35BB231}" type="presParOf" srcId="{B084DE4D-667E-4D1F-9467-7054BC43D48F}" destId="{87CB8B2D-B5B6-4347-9C55-4A4D766BC59A}" srcOrd="3" destOrd="0" presId="urn:microsoft.com/office/officeart/2005/8/layout/vList2"/>
    <dgm:cxn modelId="{BBA6E485-EBF7-4546-9B18-DB168B928D3A}" type="presParOf" srcId="{B084DE4D-667E-4D1F-9467-7054BC43D48F}" destId="{3FF108CB-6221-478B-96C1-615B4446DA58}" srcOrd="4" destOrd="0" presId="urn:microsoft.com/office/officeart/2005/8/layout/vList2"/>
    <dgm:cxn modelId="{FB04122D-789A-2944-98EB-73E958493460}" type="presParOf" srcId="{B084DE4D-667E-4D1F-9467-7054BC43D48F}" destId="{939F6560-F16F-4189-8422-0962C175341D}" srcOrd="5" destOrd="0" presId="urn:microsoft.com/office/officeart/2005/8/layout/vList2"/>
    <dgm:cxn modelId="{EBE29A26-510C-DE42-B2D1-57A9A9DA12AB}" type="presParOf" srcId="{B084DE4D-667E-4D1F-9467-7054BC43D48F}" destId="{3F2CA559-8351-465C-BE85-DECA57E3F96F}" srcOrd="6" destOrd="0" presId="urn:microsoft.com/office/officeart/2005/8/layout/vList2"/>
    <dgm:cxn modelId="{7E4FD821-3CE1-8043-8DD3-B345E98B8633}" type="presParOf" srcId="{B084DE4D-667E-4D1F-9467-7054BC43D48F}" destId="{C2CE91F7-804B-4187-8FFA-CA507D288680}" srcOrd="7" destOrd="0" presId="urn:microsoft.com/office/officeart/2005/8/layout/vList2"/>
    <dgm:cxn modelId="{8D892583-DFAB-4842-A813-449BA38ED8C3}" type="presParOf" srcId="{B084DE4D-667E-4D1F-9467-7054BC43D48F}" destId="{C4DD37A7-3D4D-4D3E-B319-6123CECCC28E}" srcOrd="8" destOrd="0" presId="urn:microsoft.com/office/officeart/2005/8/layout/vList2"/>
    <dgm:cxn modelId="{8908AFAB-2515-BE4D-871D-A21E1A047448}" type="presParOf" srcId="{B084DE4D-667E-4D1F-9467-7054BC43D48F}" destId="{218FCA97-35A3-4C2A-A624-253D7D72E2D6}" srcOrd="9" destOrd="0" presId="urn:microsoft.com/office/officeart/2005/8/layout/vList2"/>
    <dgm:cxn modelId="{1FB304F5-2F70-7F4F-87E1-45B748440BF5}" type="presParOf" srcId="{B084DE4D-667E-4D1F-9467-7054BC43D48F}" destId="{5BFA3F3E-3960-400B-B691-F52AF5BFB14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493715-35F0-49BD-BF3F-B00A7B68D29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65C7265-03ED-4361-9D7B-C8AE1B3BF9A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1. Look at chapter 1 in the Celic book.</a:t>
          </a:r>
        </a:p>
      </dgm:t>
    </dgm:pt>
    <dgm:pt modelId="{607EB949-5363-483C-9486-8392D414B192}" type="parTrans" cxnId="{57A0F482-477C-43D4-9D5F-06CAFF4A7F77}">
      <dgm:prSet/>
      <dgm:spPr/>
      <dgm:t>
        <a:bodyPr/>
        <a:lstStyle/>
        <a:p>
          <a:endParaRPr lang="en-US"/>
        </a:p>
      </dgm:t>
    </dgm:pt>
    <dgm:pt modelId="{0CF48B0C-4923-4F74-B958-1D0F72E3C6F7}" type="sibTrans" cxnId="{57A0F482-477C-43D4-9D5F-06CAFF4A7F77}">
      <dgm:prSet/>
      <dgm:spPr/>
      <dgm:t>
        <a:bodyPr/>
        <a:lstStyle/>
        <a:p>
          <a:endParaRPr lang="en-US"/>
        </a:p>
      </dgm:t>
    </dgm:pt>
    <dgm:pt modelId="{F151E4E8-7C3A-4DD3-B481-4D9D3C5D145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2. Bring a family artifact—something that has a story that represents some dimension of your family history or background experiences</a:t>
          </a:r>
        </a:p>
      </dgm:t>
    </dgm:pt>
    <dgm:pt modelId="{C0FE646C-5464-4465-B588-F88CAC984E12}" type="parTrans" cxnId="{03683A04-C2CA-43D5-8379-137170C9F911}">
      <dgm:prSet/>
      <dgm:spPr/>
      <dgm:t>
        <a:bodyPr/>
        <a:lstStyle/>
        <a:p>
          <a:endParaRPr lang="en-US"/>
        </a:p>
      </dgm:t>
    </dgm:pt>
    <dgm:pt modelId="{9BB3B99E-A315-4C57-8851-EEA789BA1B2D}" type="sibTrans" cxnId="{03683A04-C2CA-43D5-8379-137170C9F911}">
      <dgm:prSet/>
      <dgm:spPr/>
      <dgm:t>
        <a:bodyPr/>
        <a:lstStyle/>
        <a:p>
          <a:endParaRPr lang="en-US"/>
        </a:p>
      </dgm:t>
    </dgm:pt>
    <dgm:pt modelId="{00522F54-7CE3-4283-B44D-BD6CC8CDEB1E}" type="pres">
      <dgm:prSet presAssocID="{69493715-35F0-49BD-BF3F-B00A7B68D292}" presName="root" presStyleCnt="0">
        <dgm:presLayoutVars>
          <dgm:dir/>
          <dgm:resizeHandles val="exact"/>
        </dgm:presLayoutVars>
      </dgm:prSet>
      <dgm:spPr/>
    </dgm:pt>
    <dgm:pt modelId="{9C9B53CB-FEA2-4C60-81E8-0E51EB4EEF2B}" type="pres">
      <dgm:prSet presAssocID="{765C7265-03ED-4361-9D7B-C8AE1B3BF9A7}" presName="compNode" presStyleCnt="0"/>
      <dgm:spPr/>
    </dgm:pt>
    <dgm:pt modelId="{CEEAA3EB-7093-4464-9120-981493358B2D}" type="pres">
      <dgm:prSet presAssocID="{765C7265-03ED-4361-9D7B-C8AE1B3BF9A7}" presName="iconBgRect" presStyleLbl="bgShp" presStyleIdx="0" presStyleCnt="2"/>
      <dgm:spPr/>
    </dgm:pt>
    <dgm:pt modelId="{A78EB8F4-DF48-403E-A7B2-3C57F9C0E5F8}" type="pres">
      <dgm:prSet presAssocID="{765C7265-03ED-4361-9D7B-C8AE1B3BF9A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E96B38F-29E9-4918-8D8A-8CD1D0103C57}" type="pres">
      <dgm:prSet presAssocID="{765C7265-03ED-4361-9D7B-C8AE1B3BF9A7}" presName="spaceRect" presStyleCnt="0"/>
      <dgm:spPr/>
    </dgm:pt>
    <dgm:pt modelId="{1989B225-1C33-4BE3-8892-9B8702D5B015}" type="pres">
      <dgm:prSet presAssocID="{765C7265-03ED-4361-9D7B-C8AE1B3BF9A7}" presName="textRect" presStyleLbl="revTx" presStyleIdx="0" presStyleCnt="2">
        <dgm:presLayoutVars>
          <dgm:chMax val="1"/>
          <dgm:chPref val="1"/>
        </dgm:presLayoutVars>
      </dgm:prSet>
      <dgm:spPr/>
    </dgm:pt>
    <dgm:pt modelId="{E7A4669F-FB56-41C0-B094-60A6C2379992}" type="pres">
      <dgm:prSet presAssocID="{0CF48B0C-4923-4F74-B958-1D0F72E3C6F7}" presName="sibTrans" presStyleCnt="0"/>
      <dgm:spPr/>
    </dgm:pt>
    <dgm:pt modelId="{7E92EDAD-3A88-4364-803A-9247FB35CF1A}" type="pres">
      <dgm:prSet presAssocID="{F151E4E8-7C3A-4DD3-B481-4D9D3C5D145F}" presName="compNode" presStyleCnt="0"/>
      <dgm:spPr/>
    </dgm:pt>
    <dgm:pt modelId="{C7CC1954-6702-48BD-AB76-CB9FDF574393}" type="pres">
      <dgm:prSet presAssocID="{F151E4E8-7C3A-4DD3-B481-4D9D3C5D145F}" presName="iconBgRect" presStyleLbl="bgShp" presStyleIdx="1" presStyleCnt="2"/>
      <dgm:spPr/>
    </dgm:pt>
    <dgm:pt modelId="{7DEE7578-F365-4BAE-876F-7FDB3BE7BF2C}" type="pres">
      <dgm:prSet presAssocID="{F151E4E8-7C3A-4DD3-B481-4D9D3C5D145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C08038C2-7589-4180-930D-F27B2EEDABE3}" type="pres">
      <dgm:prSet presAssocID="{F151E4E8-7C3A-4DD3-B481-4D9D3C5D145F}" presName="spaceRect" presStyleCnt="0"/>
      <dgm:spPr/>
    </dgm:pt>
    <dgm:pt modelId="{4463599C-42BD-404C-AAD5-79D629DCD874}" type="pres">
      <dgm:prSet presAssocID="{F151E4E8-7C3A-4DD3-B481-4D9D3C5D145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3683A04-C2CA-43D5-8379-137170C9F911}" srcId="{69493715-35F0-49BD-BF3F-B00A7B68D292}" destId="{F151E4E8-7C3A-4DD3-B481-4D9D3C5D145F}" srcOrd="1" destOrd="0" parTransId="{C0FE646C-5464-4465-B588-F88CAC984E12}" sibTransId="{9BB3B99E-A315-4C57-8851-EEA789BA1B2D}"/>
    <dgm:cxn modelId="{56B4A832-6C64-422A-8FA8-6E5F29459D1E}" type="presOf" srcId="{F151E4E8-7C3A-4DD3-B481-4D9D3C5D145F}" destId="{4463599C-42BD-404C-AAD5-79D629DCD874}" srcOrd="0" destOrd="0" presId="urn:microsoft.com/office/officeart/2018/5/layout/IconCircleLabelList"/>
    <dgm:cxn modelId="{57A0F482-477C-43D4-9D5F-06CAFF4A7F77}" srcId="{69493715-35F0-49BD-BF3F-B00A7B68D292}" destId="{765C7265-03ED-4361-9D7B-C8AE1B3BF9A7}" srcOrd="0" destOrd="0" parTransId="{607EB949-5363-483C-9486-8392D414B192}" sibTransId="{0CF48B0C-4923-4F74-B958-1D0F72E3C6F7}"/>
    <dgm:cxn modelId="{64D7D1E3-32A9-4968-A21D-10723A4D02AD}" type="presOf" srcId="{69493715-35F0-49BD-BF3F-B00A7B68D292}" destId="{00522F54-7CE3-4283-B44D-BD6CC8CDEB1E}" srcOrd="0" destOrd="0" presId="urn:microsoft.com/office/officeart/2018/5/layout/IconCircleLabelList"/>
    <dgm:cxn modelId="{9DD839FB-11AA-4D66-AAA7-C8F14D249E6B}" type="presOf" srcId="{765C7265-03ED-4361-9D7B-C8AE1B3BF9A7}" destId="{1989B225-1C33-4BE3-8892-9B8702D5B015}" srcOrd="0" destOrd="0" presId="urn:microsoft.com/office/officeart/2018/5/layout/IconCircleLabelList"/>
    <dgm:cxn modelId="{619CB914-2ECF-4021-84F2-424AE74FA659}" type="presParOf" srcId="{00522F54-7CE3-4283-B44D-BD6CC8CDEB1E}" destId="{9C9B53CB-FEA2-4C60-81E8-0E51EB4EEF2B}" srcOrd="0" destOrd="0" presId="urn:microsoft.com/office/officeart/2018/5/layout/IconCircleLabelList"/>
    <dgm:cxn modelId="{6A06157D-021A-4B20-8061-583D6491FADB}" type="presParOf" srcId="{9C9B53CB-FEA2-4C60-81E8-0E51EB4EEF2B}" destId="{CEEAA3EB-7093-4464-9120-981493358B2D}" srcOrd="0" destOrd="0" presId="urn:microsoft.com/office/officeart/2018/5/layout/IconCircleLabelList"/>
    <dgm:cxn modelId="{CE927D92-2F43-442A-9872-A537C60AF821}" type="presParOf" srcId="{9C9B53CB-FEA2-4C60-81E8-0E51EB4EEF2B}" destId="{A78EB8F4-DF48-403E-A7B2-3C57F9C0E5F8}" srcOrd="1" destOrd="0" presId="urn:microsoft.com/office/officeart/2018/5/layout/IconCircleLabelList"/>
    <dgm:cxn modelId="{F7AF4713-FFE0-4E2B-9CF8-1C6FFA4336AD}" type="presParOf" srcId="{9C9B53CB-FEA2-4C60-81E8-0E51EB4EEF2B}" destId="{BE96B38F-29E9-4918-8D8A-8CD1D0103C57}" srcOrd="2" destOrd="0" presId="urn:microsoft.com/office/officeart/2018/5/layout/IconCircleLabelList"/>
    <dgm:cxn modelId="{1A1101A3-9FC7-4F9E-9D94-23827DFF60F4}" type="presParOf" srcId="{9C9B53CB-FEA2-4C60-81E8-0E51EB4EEF2B}" destId="{1989B225-1C33-4BE3-8892-9B8702D5B015}" srcOrd="3" destOrd="0" presId="urn:microsoft.com/office/officeart/2018/5/layout/IconCircleLabelList"/>
    <dgm:cxn modelId="{ED7C0AB2-9461-4D3C-9B2F-9D8477BF77A6}" type="presParOf" srcId="{00522F54-7CE3-4283-B44D-BD6CC8CDEB1E}" destId="{E7A4669F-FB56-41C0-B094-60A6C2379992}" srcOrd="1" destOrd="0" presId="urn:microsoft.com/office/officeart/2018/5/layout/IconCircleLabelList"/>
    <dgm:cxn modelId="{C2794727-C704-4856-86B0-8F33D5A68DE3}" type="presParOf" srcId="{00522F54-7CE3-4283-B44D-BD6CC8CDEB1E}" destId="{7E92EDAD-3A88-4364-803A-9247FB35CF1A}" srcOrd="2" destOrd="0" presId="urn:microsoft.com/office/officeart/2018/5/layout/IconCircleLabelList"/>
    <dgm:cxn modelId="{750B05E7-16FC-4A5A-BE26-999F597E6D0C}" type="presParOf" srcId="{7E92EDAD-3A88-4364-803A-9247FB35CF1A}" destId="{C7CC1954-6702-48BD-AB76-CB9FDF574393}" srcOrd="0" destOrd="0" presId="urn:microsoft.com/office/officeart/2018/5/layout/IconCircleLabelList"/>
    <dgm:cxn modelId="{A46D22FF-FB11-4872-BCEE-5ABB045961F9}" type="presParOf" srcId="{7E92EDAD-3A88-4364-803A-9247FB35CF1A}" destId="{7DEE7578-F365-4BAE-876F-7FDB3BE7BF2C}" srcOrd="1" destOrd="0" presId="urn:microsoft.com/office/officeart/2018/5/layout/IconCircleLabelList"/>
    <dgm:cxn modelId="{09BBED8B-A0E5-450D-97CB-AE1A4BFB0A56}" type="presParOf" srcId="{7E92EDAD-3A88-4364-803A-9247FB35CF1A}" destId="{C08038C2-7589-4180-930D-F27B2EEDABE3}" srcOrd="2" destOrd="0" presId="urn:microsoft.com/office/officeart/2018/5/layout/IconCircleLabelList"/>
    <dgm:cxn modelId="{EB893E13-627E-4BEB-A682-A678BA11A6D3}" type="presParOf" srcId="{7E92EDAD-3A88-4364-803A-9247FB35CF1A}" destId="{4463599C-42BD-404C-AAD5-79D629DCD8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1EF057-756F-442B-8CB6-46946A7CDFB5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245E23-806B-4B1A-9ECD-2C2DD08D11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Classroom Relationships—Jill Robertson</a:t>
          </a:r>
        </a:p>
      </dgm:t>
    </dgm:pt>
    <dgm:pt modelId="{6183B997-0D4B-45AB-A8C5-3FB85F5EF76B}" type="parTrans" cxnId="{5385C3DD-68EA-4A6C-B63F-42D4054E24E1}">
      <dgm:prSet/>
      <dgm:spPr/>
      <dgm:t>
        <a:bodyPr/>
        <a:lstStyle/>
        <a:p>
          <a:endParaRPr lang="en-US"/>
        </a:p>
      </dgm:t>
    </dgm:pt>
    <dgm:pt modelId="{74F0A6A6-3A97-4F67-8C13-A2A759B495D3}" type="sibTrans" cxnId="{5385C3DD-68EA-4A6C-B63F-42D4054E24E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7955ECA-E5D2-4E95-B950-7A514BE2FB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Family Collaboration—Becky Wood</a:t>
          </a:r>
        </a:p>
      </dgm:t>
    </dgm:pt>
    <dgm:pt modelId="{F69294D8-FD11-4F6A-868C-CF4CFA6D61A2}" type="parTrans" cxnId="{E0EF8931-FCF9-4DCF-B4C3-A85A9E1EA4E2}">
      <dgm:prSet/>
      <dgm:spPr/>
      <dgm:t>
        <a:bodyPr/>
        <a:lstStyle/>
        <a:p>
          <a:endParaRPr lang="en-US"/>
        </a:p>
      </dgm:t>
    </dgm:pt>
    <dgm:pt modelId="{87AC79D8-44B7-4464-95B5-B8389A64E162}" type="sibTrans" cxnId="{E0EF8931-FCF9-4DCF-B4C3-A85A9E1EA4E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BE6E418-A434-4576-829D-EFDB85B43B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Instruction—Emily Banks</a:t>
          </a:r>
        </a:p>
      </dgm:t>
    </dgm:pt>
    <dgm:pt modelId="{30B9930D-74FB-4242-A1D2-CC21487C4D9C}" type="parTrans" cxnId="{14AF1649-0DE1-41F3-A5B9-CF5705E4B6F7}">
      <dgm:prSet/>
      <dgm:spPr/>
      <dgm:t>
        <a:bodyPr/>
        <a:lstStyle/>
        <a:p>
          <a:endParaRPr lang="en-US"/>
        </a:p>
      </dgm:t>
    </dgm:pt>
    <dgm:pt modelId="{77999385-0FA5-4F69-A8D1-A06AD246864D}" type="sibTrans" cxnId="{14AF1649-0DE1-41F3-A5B9-CF5705E4B6F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70E575-86AF-4ACD-8BE5-2BE790E6B3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Discourse—Brittany Manion</a:t>
          </a:r>
        </a:p>
      </dgm:t>
    </dgm:pt>
    <dgm:pt modelId="{62C21EBB-23E8-43E6-9B82-D537BCF59DF6}" type="parTrans" cxnId="{EC6A3116-53B0-4653-92AC-487B3ACDBE74}">
      <dgm:prSet/>
      <dgm:spPr/>
      <dgm:t>
        <a:bodyPr/>
        <a:lstStyle/>
        <a:p>
          <a:endParaRPr lang="en-US"/>
        </a:p>
      </dgm:t>
    </dgm:pt>
    <dgm:pt modelId="{BDC27BBF-9885-4E43-B7E9-182F3E7D46A4}" type="sibTrans" cxnId="{EC6A3116-53B0-4653-92AC-487B3ACDBE7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EFB8E25-77ED-45C2-8F10-ABF27F575B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Critical Consciousness—Margot Schenning</a:t>
          </a:r>
        </a:p>
      </dgm:t>
    </dgm:pt>
    <dgm:pt modelId="{F19EDD27-6A08-4126-8B0F-E637A95D9BA2}" type="parTrans" cxnId="{EF45CAEB-7AEB-403D-9E7B-8323A8ED893C}">
      <dgm:prSet/>
      <dgm:spPr/>
      <dgm:t>
        <a:bodyPr/>
        <a:lstStyle/>
        <a:p>
          <a:endParaRPr lang="en-US"/>
        </a:p>
      </dgm:t>
    </dgm:pt>
    <dgm:pt modelId="{B5A39148-DA5E-43A8-8AA7-C4178B234E8F}" type="sibTrans" cxnId="{EF45CAEB-7AEB-403D-9E7B-8323A8ED893C}">
      <dgm:prSet/>
      <dgm:spPr/>
      <dgm:t>
        <a:bodyPr/>
        <a:lstStyle/>
        <a:p>
          <a:endParaRPr lang="en-US"/>
        </a:p>
      </dgm:t>
    </dgm:pt>
    <dgm:pt modelId="{26A7091B-07A8-4DF5-BCF1-EE7F8A6167E9}" type="pres">
      <dgm:prSet presAssocID="{0D1EF057-756F-442B-8CB6-46946A7CDFB5}" presName="vert0" presStyleCnt="0">
        <dgm:presLayoutVars>
          <dgm:dir/>
          <dgm:animOne val="branch"/>
          <dgm:animLvl val="lvl"/>
        </dgm:presLayoutVars>
      </dgm:prSet>
      <dgm:spPr/>
    </dgm:pt>
    <dgm:pt modelId="{42E6978F-D437-4D4D-AD9C-2A2AB5AB0C0B}" type="pres">
      <dgm:prSet presAssocID="{4E245E23-806B-4B1A-9ECD-2C2DD08D11AD}" presName="thickLine" presStyleLbl="alignNode1" presStyleIdx="0" presStyleCnt="5"/>
      <dgm:spPr/>
    </dgm:pt>
    <dgm:pt modelId="{49779373-9F06-4B59-9FE8-0F0D057740B6}" type="pres">
      <dgm:prSet presAssocID="{4E245E23-806B-4B1A-9ECD-2C2DD08D11AD}" presName="horz1" presStyleCnt="0"/>
      <dgm:spPr/>
    </dgm:pt>
    <dgm:pt modelId="{10331210-37C1-4564-9037-5FD40D044E0F}" type="pres">
      <dgm:prSet presAssocID="{4E245E23-806B-4B1A-9ECD-2C2DD08D11AD}" presName="tx1" presStyleLbl="revTx" presStyleIdx="0" presStyleCnt="5"/>
      <dgm:spPr/>
    </dgm:pt>
    <dgm:pt modelId="{C60BFA69-9A0D-4C92-86FD-51833224625A}" type="pres">
      <dgm:prSet presAssocID="{4E245E23-806B-4B1A-9ECD-2C2DD08D11AD}" presName="vert1" presStyleCnt="0"/>
      <dgm:spPr/>
    </dgm:pt>
    <dgm:pt modelId="{8AC09744-8822-47C4-A8F2-C6601CB135EE}" type="pres">
      <dgm:prSet presAssocID="{67955ECA-E5D2-4E95-B950-7A514BE2FB57}" presName="thickLine" presStyleLbl="alignNode1" presStyleIdx="1" presStyleCnt="5"/>
      <dgm:spPr/>
    </dgm:pt>
    <dgm:pt modelId="{A4E77852-9DD0-42A8-8FF6-957A20C9C793}" type="pres">
      <dgm:prSet presAssocID="{67955ECA-E5D2-4E95-B950-7A514BE2FB57}" presName="horz1" presStyleCnt="0"/>
      <dgm:spPr/>
    </dgm:pt>
    <dgm:pt modelId="{01FED79F-DC2C-4016-BFA2-99ADE6FA4029}" type="pres">
      <dgm:prSet presAssocID="{67955ECA-E5D2-4E95-B950-7A514BE2FB57}" presName="tx1" presStyleLbl="revTx" presStyleIdx="1" presStyleCnt="5"/>
      <dgm:spPr/>
    </dgm:pt>
    <dgm:pt modelId="{B2A94081-F693-44D7-B7C0-3E3F104F13CF}" type="pres">
      <dgm:prSet presAssocID="{67955ECA-E5D2-4E95-B950-7A514BE2FB57}" presName="vert1" presStyleCnt="0"/>
      <dgm:spPr/>
    </dgm:pt>
    <dgm:pt modelId="{8DA7FB57-8004-4232-AD18-CFA82467FADC}" type="pres">
      <dgm:prSet presAssocID="{0BE6E418-A434-4576-829D-EFDB85B43B53}" presName="thickLine" presStyleLbl="alignNode1" presStyleIdx="2" presStyleCnt="5"/>
      <dgm:spPr/>
    </dgm:pt>
    <dgm:pt modelId="{0F949D02-5A5E-4579-9DF2-C3F2AD8C7835}" type="pres">
      <dgm:prSet presAssocID="{0BE6E418-A434-4576-829D-EFDB85B43B53}" presName="horz1" presStyleCnt="0"/>
      <dgm:spPr/>
    </dgm:pt>
    <dgm:pt modelId="{58F54AF6-E182-4E14-8F12-88A6CBAB6C9D}" type="pres">
      <dgm:prSet presAssocID="{0BE6E418-A434-4576-829D-EFDB85B43B53}" presName="tx1" presStyleLbl="revTx" presStyleIdx="2" presStyleCnt="5"/>
      <dgm:spPr/>
    </dgm:pt>
    <dgm:pt modelId="{7E43A097-0370-49BB-9CB7-0B1DF4F84523}" type="pres">
      <dgm:prSet presAssocID="{0BE6E418-A434-4576-829D-EFDB85B43B53}" presName="vert1" presStyleCnt="0"/>
      <dgm:spPr/>
    </dgm:pt>
    <dgm:pt modelId="{0FF0F7D6-A0B9-4056-9638-D65070B50073}" type="pres">
      <dgm:prSet presAssocID="{2070E575-86AF-4ACD-8BE5-2BE790E6B326}" presName="thickLine" presStyleLbl="alignNode1" presStyleIdx="3" presStyleCnt="5"/>
      <dgm:spPr/>
    </dgm:pt>
    <dgm:pt modelId="{1A1E1CD8-27DB-4A3E-80D2-5F44D6691B1C}" type="pres">
      <dgm:prSet presAssocID="{2070E575-86AF-4ACD-8BE5-2BE790E6B326}" presName="horz1" presStyleCnt="0"/>
      <dgm:spPr/>
    </dgm:pt>
    <dgm:pt modelId="{3174AD23-57A1-4AF0-A398-266BF31E2AA5}" type="pres">
      <dgm:prSet presAssocID="{2070E575-86AF-4ACD-8BE5-2BE790E6B326}" presName="tx1" presStyleLbl="revTx" presStyleIdx="3" presStyleCnt="5"/>
      <dgm:spPr/>
    </dgm:pt>
    <dgm:pt modelId="{DBF26172-B40F-4123-912B-77B036CFC054}" type="pres">
      <dgm:prSet presAssocID="{2070E575-86AF-4ACD-8BE5-2BE790E6B326}" presName="vert1" presStyleCnt="0"/>
      <dgm:spPr/>
    </dgm:pt>
    <dgm:pt modelId="{594356A5-3B31-4EFE-8D1D-C467679AADD5}" type="pres">
      <dgm:prSet presAssocID="{6EFB8E25-77ED-45C2-8F10-ABF27F575BD2}" presName="thickLine" presStyleLbl="alignNode1" presStyleIdx="4" presStyleCnt="5"/>
      <dgm:spPr/>
    </dgm:pt>
    <dgm:pt modelId="{177EAE58-35C3-4F45-BE00-22BA7DF23C2B}" type="pres">
      <dgm:prSet presAssocID="{6EFB8E25-77ED-45C2-8F10-ABF27F575BD2}" presName="horz1" presStyleCnt="0"/>
      <dgm:spPr/>
    </dgm:pt>
    <dgm:pt modelId="{270D4D3B-5756-4C0E-B4E0-5DDE78A413BF}" type="pres">
      <dgm:prSet presAssocID="{6EFB8E25-77ED-45C2-8F10-ABF27F575BD2}" presName="tx1" presStyleLbl="revTx" presStyleIdx="4" presStyleCnt="5"/>
      <dgm:spPr/>
    </dgm:pt>
    <dgm:pt modelId="{E4DE0733-3F4D-43FA-BC3E-A362883AC1FC}" type="pres">
      <dgm:prSet presAssocID="{6EFB8E25-77ED-45C2-8F10-ABF27F575BD2}" presName="vert1" presStyleCnt="0"/>
      <dgm:spPr/>
    </dgm:pt>
  </dgm:ptLst>
  <dgm:cxnLst>
    <dgm:cxn modelId="{EC6A3116-53B0-4653-92AC-487B3ACDBE74}" srcId="{0D1EF057-756F-442B-8CB6-46946A7CDFB5}" destId="{2070E575-86AF-4ACD-8BE5-2BE790E6B326}" srcOrd="3" destOrd="0" parTransId="{62C21EBB-23E8-43E6-9B82-D537BCF59DF6}" sibTransId="{BDC27BBF-9885-4E43-B7E9-182F3E7D46A4}"/>
    <dgm:cxn modelId="{08542A22-5276-458E-AC62-B67684CB7BB3}" type="presOf" srcId="{0BE6E418-A434-4576-829D-EFDB85B43B53}" destId="{58F54AF6-E182-4E14-8F12-88A6CBAB6C9D}" srcOrd="0" destOrd="0" presId="urn:microsoft.com/office/officeart/2008/layout/LinedList"/>
    <dgm:cxn modelId="{E0EF8931-FCF9-4DCF-B4C3-A85A9E1EA4E2}" srcId="{0D1EF057-756F-442B-8CB6-46946A7CDFB5}" destId="{67955ECA-E5D2-4E95-B950-7A514BE2FB57}" srcOrd="1" destOrd="0" parTransId="{F69294D8-FD11-4F6A-868C-CF4CFA6D61A2}" sibTransId="{87AC79D8-44B7-4464-95B5-B8389A64E162}"/>
    <dgm:cxn modelId="{14AF1649-0DE1-41F3-A5B9-CF5705E4B6F7}" srcId="{0D1EF057-756F-442B-8CB6-46946A7CDFB5}" destId="{0BE6E418-A434-4576-829D-EFDB85B43B53}" srcOrd="2" destOrd="0" parTransId="{30B9930D-74FB-4242-A1D2-CC21487C4D9C}" sibTransId="{77999385-0FA5-4F69-A8D1-A06AD246864D}"/>
    <dgm:cxn modelId="{F014C549-8161-42E1-A79A-12DB9407D788}" type="presOf" srcId="{0D1EF057-756F-442B-8CB6-46946A7CDFB5}" destId="{26A7091B-07A8-4DF5-BCF1-EE7F8A6167E9}" srcOrd="0" destOrd="0" presId="urn:microsoft.com/office/officeart/2008/layout/LinedList"/>
    <dgm:cxn modelId="{15AB7D73-7818-49C6-B45D-6702136D6920}" type="presOf" srcId="{2070E575-86AF-4ACD-8BE5-2BE790E6B326}" destId="{3174AD23-57A1-4AF0-A398-266BF31E2AA5}" srcOrd="0" destOrd="0" presId="urn:microsoft.com/office/officeart/2008/layout/LinedList"/>
    <dgm:cxn modelId="{7659285A-34BC-48D3-B797-C38B66A7C295}" type="presOf" srcId="{67955ECA-E5D2-4E95-B950-7A514BE2FB57}" destId="{01FED79F-DC2C-4016-BFA2-99ADE6FA4029}" srcOrd="0" destOrd="0" presId="urn:microsoft.com/office/officeart/2008/layout/LinedList"/>
    <dgm:cxn modelId="{72975585-2EF5-45D4-936A-BC3613E81684}" type="presOf" srcId="{6EFB8E25-77ED-45C2-8F10-ABF27F575BD2}" destId="{270D4D3B-5756-4C0E-B4E0-5DDE78A413BF}" srcOrd="0" destOrd="0" presId="urn:microsoft.com/office/officeart/2008/layout/LinedList"/>
    <dgm:cxn modelId="{11D21EA0-5FE8-4018-952E-E1FD3CB7D6EF}" type="presOf" srcId="{4E245E23-806B-4B1A-9ECD-2C2DD08D11AD}" destId="{10331210-37C1-4564-9037-5FD40D044E0F}" srcOrd="0" destOrd="0" presId="urn:microsoft.com/office/officeart/2008/layout/LinedList"/>
    <dgm:cxn modelId="{5385C3DD-68EA-4A6C-B63F-42D4054E24E1}" srcId="{0D1EF057-756F-442B-8CB6-46946A7CDFB5}" destId="{4E245E23-806B-4B1A-9ECD-2C2DD08D11AD}" srcOrd="0" destOrd="0" parTransId="{6183B997-0D4B-45AB-A8C5-3FB85F5EF76B}" sibTransId="{74F0A6A6-3A97-4F67-8C13-A2A759B495D3}"/>
    <dgm:cxn modelId="{EF45CAEB-7AEB-403D-9E7B-8323A8ED893C}" srcId="{0D1EF057-756F-442B-8CB6-46946A7CDFB5}" destId="{6EFB8E25-77ED-45C2-8F10-ABF27F575BD2}" srcOrd="4" destOrd="0" parTransId="{F19EDD27-6A08-4126-8B0F-E637A95D9BA2}" sibTransId="{B5A39148-DA5E-43A8-8AA7-C4178B234E8F}"/>
    <dgm:cxn modelId="{9FEA5082-5A99-4055-B326-16129B226DB0}" type="presParOf" srcId="{26A7091B-07A8-4DF5-BCF1-EE7F8A6167E9}" destId="{42E6978F-D437-4D4D-AD9C-2A2AB5AB0C0B}" srcOrd="0" destOrd="0" presId="urn:microsoft.com/office/officeart/2008/layout/LinedList"/>
    <dgm:cxn modelId="{A5F5A07F-C0A6-46D4-93B5-459529657104}" type="presParOf" srcId="{26A7091B-07A8-4DF5-BCF1-EE7F8A6167E9}" destId="{49779373-9F06-4B59-9FE8-0F0D057740B6}" srcOrd="1" destOrd="0" presId="urn:microsoft.com/office/officeart/2008/layout/LinedList"/>
    <dgm:cxn modelId="{B4DEF861-21DD-425A-9F36-C9F3ABC12991}" type="presParOf" srcId="{49779373-9F06-4B59-9FE8-0F0D057740B6}" destId="{10331210-37C1-4564-9037-5FD40D044E0F}" srcOrd="0" destOrd="0" presId="urn:microsoft.com/office/officeart/2008/layout/LinedList"/>
    <dgm:cxn modelId="{8C15AF8C-394C-4D97-B3F4-B09D7513B976}" type="presParOf" srcId="{49779373-9F06-4B59-9FE8-0F0D057740B6}" destId="{C60BFA69-9A0D-4C92-86FD-51833224625A}" srcOrd="1" destOrd="0" presId="urn:microsoft.com/office/officeart/2008/layout/LinedList"/>
    <dgm:cxn modelId="{802499B7-B1CF-4CA0-A539-E0F3C1722645}" type="presParOf" srcId="{26A7091B-07A8-4DF5-BCF1-EE7F8A6167E9}" destId="{8AC09744-8822-47C4-A8F2-C6601CB135EE}" srcOrd="2" destOrd="0" presId="urn:microsoft.com/office/officeart/2008/layout/LinedList"/>
    <dgm:cxn modelId="{777A5268-0D36-4DA9-889E-E3D48E710FEC}" type="presParOf" srcId="{26A7091B-07A8-4DF5-BCF1-EE7F8A6167E9}" destId="{A4E77852-9DD0-42A8-8FF6-957A20C9C793}" srcOrd="3" destOrd="0" presId="urn:microsoft.com/office/officeart/2008/layout/LinedList"/>
    <dgm:cxn modelId="{44372BA7-E914-4198-80EF-09B38E435BA6}" type="presParOf" srcId="{A4E77852-9DD0-42A8-8FF6-957A20C9C793}" destId="{01FED79F-DC2C-4016-BFA2-99ADE6FA4029}" srcOrd="0" destOrd="0" presId="urn:microsoft.com/office/officeart/2008/layout/LinedList"/>
    <dgm:cxn modelId="{8E659576-F6E2-4152-BDD5-75E829DB1696}" type="presParOf" srcId="{A4E77852-9DD0-42A8-8FF6-957A20C9C793}" destId="{B2A94081-F693-44D7-B7C0-3E3F104F13CF}" srcOrd="1" destOrd="0" presId="urn:microsoft.com/office/officeart/2008/layout/LinedList"/>
    <dgm:cxn modelId="{14E6713A-9C18-43AB-A406-2537E165CC4B}" type="presParOf" srcId="{26A7091B-07A8-4DF5-BCF1-EE7F8A6167E9}" destId="{8DA7FB57-8004-4232-AD18-CFA82467FADC}" srcOrd="4" destOrd="0" presId="urn:microsoft.com/office/officeart/2008/layout/LinedList"/>
    <dgm:cxn modelId="{AD10CE36-BE5D-4778-8361-13F8E1DD9446}" type="presParOf" srcId="{26A7091B-07A8-4DF5-BCF1-EE7F8A6167E9}" destId="{0F949D02-5A5E-4579-9DF2-C3F2AD8C7835}" srcOrd="5" destOrd="0" presId="urn:microsoft.com/office/officeart/2008/layout/LinedList"/>
    <dgm:cxn modelId="{939E0893-5F0E-4C56-B736-4AC358279CFC}" type="presParOf" srcId="{0F949D02-5A5E-4579-9DF2-C3F2AD8C7835}" destId="{58F54AF6-E182-4E14-8F12-88A6CBAB6C9D}" srcOrd="0" destOrd="0" presId="urn:microsoft.com/office/officeart/2008/layout/LinedList"/>
    <dgm:cxn modelId="{AD56D9DB-5E15-4BBF-98A9-536D332301E5}" type="presParOf" srcId="{0F949D02-5A5E-4579-9DF2-C3F2AD8C7835}" destId="{7E43A097-0370-49BB-9CB7-0B1DF4F84523}" srcOrd="1" destOrd="0" presId="urn:microsoft.com/office/officeart/2008/layout/LinedList"/>
    <dgm:cxn modelId="{FCC6A4A0-288E-4BFC-A3A7-3EE785ED98F2}" type="presParOf" srcId="{26A7091B-07A8-4DF5-BCF1-EE7F8A6167E9}" destId="{0FF0F7D6-A0B9-4056-9638-D65070B50073}" srcOrd="6" destOrd="0" presId="urn:microsoft.com/office/officeart/2008/layout/LinedList"/>
    <dgm:cxn modelId="{1DF71BFC-B69F-4FAA-BE36-C4719398BF25}" type="presParOf" srcId="{26A7091B-07A8-4DF5-BCF1-EE7F8A6167E9}" destId="{1A1E1CD8-27DB-4A3E-80D2-5F44D6691B1C}" srcOrd="7" destOrd="0" presId="urn:microsoft.com/office/officeart/2008/layout/LinedList"/>
    <dgm:cxn modelId="{8B5C95F7-99A0-4D34-9481-5AEC347ECD1D}" type="presParOf" srcId="{1A1E1CD8-27DB-4A3E-80D2-5F44D6691B1C}" destId="{3174AD23-57A1-4AF0-A398-266BF31E2AA5}" srcOrd="0" destOrd="0" presId="urn:microsoft.com/office/officeart/2008/layout/LinedList"/>
    <dgm:cxn modelId="{84BF843A-35C1-46F9-8D00-E7506742AEC0}" type="presParOf" srcId="{1A1E1CD8-27DB-4A3E-80D2-5F44D6691B1C}" destId="{DBF26172-B40F-4123-912B-77B036CFC054}" srcOrd="1" destOrd="0" presId="urn:microsoft.com/office/officeart/2008/layout/LinedList"/>
    <dgm:cxn modelId="{38470864-9E0B-4C68-B994-80DB8298C0CB}" type="presParOf" srcId="{26A7091B-07A8-4DF5-BCF1-EE7F8A6167E9}" destId="{594356A5-3B31-4EFE-8D1D-C467679AADD5}" srcOrd="8" destOrd="0" presId="urn:microsoft.com/office/officeart/2008/layout/LinedList"/>
    <dgm:cxn modelId="{26D1F580-187D-4B62-B09F-EE63F321299F}" type="presParOf" srcId="{26A7091B-07A8-4DF5-BCF1-EE7F8A6167E9}" destId="{177EAE58-35C3-4F45-BE00-22BA7DF23C2B}" srcOrd="9" destOrd="0" presId="urn:microsoft.com/office/officeart/2008/layout/LinedList"/>
    <dgm:cxn modelId="{0E32A1F8-0944-4EFB-B010-EA58EC75B119}" type="presParOf" srcId="{177EAE58-35C3-4F45-BE00-22BA7DF23C2B}" destId="{270D4D3B-5756-4C0E-B4E0-5DDE78A413BF}" srcOrd="0" destOrd="0" presId="urn:microsoft.com/office/officeart/2008/layout/LinedList"/>
    <dgm:cxn modelId="{F8B82051-13BF-424B-8410-85804523FBC6}" type="presParOf" srcId="{177EAE58-35C3-4F45-BE00-22BA7DF23C2B}" destId="{E4DE0733-3F4D-43FA-BC3E-A362883AC1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1311-D703-4633-A7B3-6AFFB4C8EC16}">
      <dsp:nvSpPr>
        <dsp:cNvPr id="0" name=""/>
        <dsp:cNvSpPr/>
      </dsp:nvSpPr>
      <dsp:spPr>
        <a:xfrm>
          <a:off x="0" y="144733"/>
          <a:ext cx="6297810" cy="112437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8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Take a few moments to think about these questions:</a:t>
          </a:r>
        </a:p>
      </dsp:txBody>
      <dsp:txXfrm>
        <a:off x="54887" y="199620"/>
        <a:ext cx="6188036" cy="1014596"/>
      </dsp:txXfrm>
    </dsp:sp>
    <dsp:sp modelId="{6E2524DF-9D70-42BD-9C90-866EEE04E4D4}">
      <dsp:nvSpPr>
        <dsp:cNvPr id="0" name=""/>
        <dsp:cNvSpPr/>
      </dsp:nvSpPr>
      <dsp:spPr>
        <a:xfrm>
          <a:off x="0" y="1269104"/>
          <a:ext cx="6297810" cy="1347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5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i="0" kern="1200"/>
            <a:t>What kind of learning community do we want to create together?</a:t>
          </a:r>
          <a:endParaRPr lang="en-US" sz="2400" i="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i="0" kern="1200"/>
            <a:t>What kinds of group norms should we expect?</a:t>
          </a:r>
          <a:endParaRPr lang="en-US" sz="2400" i="0" kern="1200"/>
        </a:p>
      </dsp:txBody>
      <dsp:txXfrm>
        <a:off x="0" y="1269104"/>
        <a:ext cx="6297810" cy="1347570"/>
      </dsp:txXfrm>
    </dsp:sp>
    <dsp:sp modelId="{23ECDD07-7321-4000-9607-E3560D1CFCEF}">
      <dsp:nvSpPr>
        <dsp:cNvPr id="0" name=""/>
        <dsp:cNvSpPr/>
      </dsp:nvSpPr>
      <dsp:spPr>
        <a:xfrm>
          <a:off x="0" y="2616673"/>
          <a:ext cx="6297810" cy="112437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402250"/>
                <a:satOff val="-23308"/>
                <a:lumOff val="3031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80000"/>
                <a:hueOff val="402250"/>
                <a:satOff val="-23308"/>
                <a:lumOff val="3031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80000"/>
              <a:hueOff val="402250"/>
              <a:satOff val="-23308"/>
              <a:lumOff val="30313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On a sheet of paper:</a:t>
          </a:r>
        </a:p>
      </dsp:txBody>
      <dsp:txXfrm>
        <a:off x="54887" y="2671560"/>
        <a:ext cx="6188036" cy="1014596"/>
      </dsp:txXfrm>
    </dsp:sp>
    <dsp:sp modelId="{813F0046-BE19-44BA-8F4B-D36AF661BE45}">
      <dsp:nvSpPr>
        <dsp:cNvPr id="0" name=""/>
        <dsp:cNvSpPr/>
      </dsp:nvSpPr>
      <dsp:spPr>
        <a:xfrm>
          <a:off x="0" y="3741044"/>
          <a:ext cx="6297810" cy="1058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5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/>
            <a:t>Complete this statement: "As a learning community, we ___________."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/>
            <a:t>Write down three group norms you expect. </a:t>
          </a:r>
        </a:p>
      </dsp:txBody>
      <dsp:txXfrm>
        <a:off x="0" y="3741044"/>
        <a:ext cx="6297810" cy="10588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1893-663B-4B8F-BC40-EB5D6316E450}">
      <dsp:nvSpPr>
        <dsp:cNvPr id="0" name=""/>
        <dsp:cNvSpPr/>
      </dsp:nvSpPr>
      <dsp:spPr>
        <a:xfrm>
          <a:off x="0" y="756"/>
          <a:ext cx="6661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F0259-64E1-4954-98A2-821B18248412}">
      <dsp:nvSpPr>
        <dsp:cNvPr id="0" name=""/>
        <dsp:cNvSpPr/>
      </dsp:nvSpPr>
      <dsp:spPr>
        <a:xfrm>
          <a:off x="0" y="756"/>
          <a:ext cx="6661708" cy="1239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How did you work with your coach in implementing what you learned in Project PLACE?</a:t>
          </a:r>
        </a:p>
      </dsp:txBody>
      <dsp:txXfrm>
        <a:off x="0" y="756"/>
        <a:ext cx="6661708" cy="1239441"/>
      </dsp:txXfrm>
    </dsp:sp>
    <dsp:sp modelId="{71868F02-EB79-40F4-A6D6-DCB9EE678663}">
      <dsp:nvSpPr>
        <dsp:cNvPr id="0" name=""/>
        <dsp:cNvSpPr/>
      </dsp:nvSpPr>
      <dsp:spPr>
        <a:xfrm>
          <a:off x="0" y="1240198"/>
          <a:ext cx="6661708" cy="0"/>
        </a:xfrm>
        <a:prstGeom prst="line">
          <a:avLst/>
        </a:prstGeom>
        <a:solidFill>
          <a:schemeClr val="accent2">
            <a:hueOff val="-642048"/>
            <a:satOff val="7377"/>
            <a:lumOff val="2255"/>
            <a:alphaOff val="0"/>
          </a:schemeClr>
        </a:solidFill>
        <a:ln w="15875" cap="flat" cmpd="sng" algn="ctr">
          <a:solidFill>
            <a:schemeClr val="accent2">
              <a:hueOff val="-642048"/>
              <a:satOff val="7377"/>
              <a:lumOff val="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E3BAA-E966-4AC7-9428-20693D5835C5}">
      <dsp:nvSpPr>
        <dsp:cNvPr id="0" name=""/>
        <dsp:cNvSpPr/>
      </dsp:nvSpPr>
      <dsp:spPr>
        <a:xfrm>
          <a:off x="0" y="1240198"/>
          <a:ext cx="6661708" cy="1239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kinds of things did your coach do?</a:t>
          </a:r>
        </a:p>
      </dsp:txBody>
      <dsp:txXfrm>
        <a:off x="0" y="1240198"/>
        <a:ext cx="6661708" cy="1239441"/>
      </dsp:txXfrm>
    </dsp:sp>
    <dsp:sp modelId="{56C871B5-E374-4DAA-94C8-3E2C186B9D35}">
      <dsp:nvSpPr>
        <dsp:cNvPr id="0" name=""/>
        <dsp:cNvSpPr/>
      </dsp:nvSpPr>
      <dsp:spPr>
        <a:xfrm>
          <a:off x="0" y="2479639"/>
          <a:ext cx="6661708" cy="0"/>
        </a:xfrm>
        <a:prstGeom prst="line">
          <a:avLst/>
        </a:prstGeom>
        <a:solidFill>
          <a:schemeClr val="accent2">
            <a:hueOff val="-1284095"/>
            <a:satOff val="14753"/>
            <a:lumOff val="4510"/>
            <a:alphaOff val="0"/>
          </a:schemeClr>
        </a:solidFill>
        <a:ln w="15875" cap="flat" cmpd="sng" algn="ctr">
          <a:solidFill>
            <a:schemeClr val="accent2">
              <a:hueOff val="-1284095"/>
              <a:satOff val="14753"/>
              <a:lumOff val="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9FAC5-2176-4E14-8C05-C11805123253}">
      <dsp:nvSpPr>
        <dsp:cNvPr id="0" name=""/>
        <dsp:cNvSpPr/>
      </dsp:nvSpPr>
      <dsp:spPr>
        <a:xfrm>
          <a:off x="0" y="2479639"/>
          <a:ext cx="6661708" cy="1239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How did you feel about the coaching component?</a:t>
          </a:r>
        </a:p>
      </dsp:txBody>
      <dsp:txXfrm>
        <a:off x="0" y="2479639"/>
        <a:ext cx="6661708" cy="1239441"/>
      </dsp:txXfrm>
    </dsp:sp>
    <dsp:sp modelId="{89E116BB-60CC-47A4-B7EC-33DB2AA3C9B6}">
      <dsp:nvSpPr>
        <dsp:cNvPr id="0" name=""/>
        <dsp:cNvSpPr/>
      </dsp:nvSpPr>
      <dsp:spPr>
        <a:xfrm>
          <a:off x="0" y="3719080"/>
          <a:ext cx="6661708" cy="0"/>
        </a:xfrm>
        <a:prstGeom prst="line">
          <a:avLst/>
        </a:prstGeom>
        <a:solidFill>
          <a:schemeClr val="accent2">
            <a:hueOff val="-1926143"/>
            <a:satOff val="22130"/>
            <a:lumOff val="6764"/>
            <a:alphaOff val="0"/>
          </a:schemeClr>
        </a:solidFill>
        <a:ln w="15875" cap="flat" cmpd="sng" algn="ctr">
          <a:solidFill>
            <a:schemeClr val="accent2">
              <a:hueOff val="-1926143"/>
              <a:satOff val="22130"/>
              <a:lumOff val="6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ACC7C-8660-4AA7-B0A3-85A4AA276842}">
      <dsp:nvSpPr>
        <dsp:cNvPr id="0" name=""/>
        <dsp:cNvSpPr/>
      </dsp:nvSpPr>
      <dsp:spPr>
        <a:xfrm>
          <a:off x="0" y="3719080"/>
          <a:ext cx="6661708" cy="1239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should teachers expect when working with a coach?</a:t>
          </a:r>
        </a:p>
      </dsp:txBody>
      <dsp:txXfrm>
        <a:off x="0" y="3719080"/>
        <a:ext cx="6661708" cy="1239441"/>
      </dsp:txXfrm>
    </dsp:sp>
    <dsp:sp modelId="{81876F9B-EE9E-4C99-A822-29181D682C23}">
      <dsp:nvSpPr>
        <dsp:cNvPr id="0" name=""/>
        <dsp:cNvSpPr/>
      </dsp:nvSpPr>
      <dsp:spPr>
        <a:xfrm>
          <a:off x="0" y="4958521"/>
          <a:ext cx="6661708" cy="0"/>
        </a:xfrm>
        <a:prstGeom prst="line">
          <a:avLst/>
        </a:prstGeom>
        <a:solidFill>
          <a:schemeClr val="accent2">
            <a:hueOff val="-2568191"/>
            <a:satOff val="29507"/>
            <a:lumOff val="9019"/>
            <a:alphaOff val="0"/>
          </a:schemeClr>
        </a:solidFill>
        <a:ln w="15875" cap="flat" cmpd="sng" algn="ctr">
          <a:solidFill>
            <a:schemeClr val="accent2">
              <a:hueOff val="-2568191"/>
              <a:satOff val="29507"/>
              <a:lumOff val="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74BE6-679E-4EC8-A446-E788E4F96A3F}">
      <dsp:nvSpPr>
        <dsp:cNvPr id="0" name=""/>
        <dsp:cNvSpPr/>
      </dsp:nvSpPr>
      <dsp:spPr>
        <a:xfrm>
          <a:off x="0" y="4958521"/>
          <a:ext cx="6661708" cy="1239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did you wish you had known going into the coaching relationship that you know now? </a:t>
          </a:r>
        </a:p>
      </dsp:txBody>
      <dsp:txXfrm>
        <a:off x="0" y="4958521"/>
        <a:ext cx="6661708" cy="12394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A5474-7CA2-4434-B632-E34B5437D8F5}">
      <dsp:nvSpPr>
        <dsp:cNvPr id="0" name=""/>
        <dsp:cNvSpPr/>
      </dsp:nvSpPr>
      <dsp:spPr>
        <a:xfrm>
          <a:off x="0" y="59861"/>
          <a:ext cx="4253973" cy="9430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W Cen MT"/>
            </a:rPr>
            <a:t>Dana Boggs, Eastern Elementary</a:t>
          </a:r>
          <a:endParaRPr lang="en-US" sz="2600" b="0" i="0" u="none" strike="noStrike" kern="1200" cap="none" baseline="0" noProof="0">
            <a:solidFill>
              <a:srgbClr val="010000"/>
            </a:solidFill>
            <a:latin typeface="TW Cen MT"/>
          </a:endParaRPr>
        </a:p>
      </dsp:txBody>
      <dsp:txXfrm>
        <a:off x="46034" y="105895"/>
        <a:ext cx="4161905" cy="850952"/>
      </dsp:txXfrm>
    </dsp:sp>
    <dsp:sp modelId="{02F32089-6969-4769-B0F9-8DF3C1DBA7D3}">
      <dsp:nvSpPr>
        <dsp:cNvPr id="0" name=""/>
        <dsp:cNvSpPr/>
      </dsp:nvSpPr>
      <dsp:spPr>
        <a:xfrm>
          <a:off x="0" y="1077761"/>
          <a:ext cx="4253973" cy="9430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>
              <a:latin typeface="TW Cen MT"/>
            </a:rPr>
            <a:t>Raychel</a:t>
          </a:r>
          <a:r>
            <a:rPr lang="en-US" sz="2600" kern="1200">
              <a:latin typeface="TW Cen MT"/>
            </a:rPr>
            <a:t> Harrison, Eastern Elementary</a:t>
          </a:r>
        </a:p>
      </dsp:txBody>
      <dsp:txXfrm>
        <a:off x="46034" y="1123795"/>
        <a:ext cx="4161905" cy="850952"/>
      </dsp:txXfrm>
    </dsp:sp>
    <dsp:sp modelId="{93484904-6EAE-4111-8164-4FB9951A391A}">
      <dsp:nvSpPr>
        <dsp:cNvPr id="0" name=""/>
        <dsp:cNvSpPr/>
      </dsp:nvSpPr>
      <dsp:spPr>
        <a:xfrm>
          <a:off x="0" y="2095661"/>
          <a:ext cx="4253973" cy="9430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W Cen MT"/>
            </a:rPr>
            <a:t>Emily Banks, Russell Cave Elementary </a:t>
          </a:r>
        </a:p>
      </dsp:txBody>
      <dsp:txXfrm>
        <a:off x="46034" y="2141695"/>
        <a:ext cx="4161905" cy="850952"/>
      </dsp:txXfrm>
    </dsp:sp>
    <dsp:sp modelId="{67A0AB24-1DD9-4BFD-B306-96B2FE0E426A}">
      <dsp:nvSpPr>
        <dsp:cNvPr id="0" name=""/>
        <dsp:cNvSpPr/>
      </dsp:nvSpPr>
      <dsp:spPr>
        <a:xfrm>
          <a:off x="0" y="3113561"/>
          <a:ext cx="4253973" cy="9430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W Cen MT"/>
            </a:rPr>
            <a:t>Kelsey Carrico, Coventry Oak Elementary</a:t>
          </a:r>
        </a:p>
      </dsp:txBody>
      <dsp:txXfrm>
        <a:off x="46034" y="3159595"/>
        <a:ext cx="4161905" cy="850952"/>
      </dsp:txXfrm>
    </dsp:sp>
    <dsp:sp modelId="{4990AF7F-7535-4DFE-8B9C-5020504DDB8C}">
      <dsp:nvSpPr>
        <dsp:cNvPr id="0" name=""/>
        <dsp:cNvSpPr/>
      </dsp:nvSpPr>
      <dsp:spPr>
        <a:xfrm>
          <a:off x="0" y="4131461"/>
          <a:ext cx="4253973" cy="9430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W Cen MT"/>
            </a:rPr>
            <a:t>Margot </a:t>
          </a:r>
          <a:r>
            <a:rPr lang="en-US" sz="2600" kern="1200" err="1">
              <a:latin typeface="TW Cen MT"/>
            </a:rPr>
            <a:t>Schenning</a:t>
          </a:r>
          <a:r>
            <a:rPr lang="en-US" sz="2600" kern="1200">
              <a:latin typeface="TW Cen MT"/>
            </a:rPr>
            <a:t>, Cassidy Elementary</a:t>
          </a:r>
        </a:p>
      </dsp:txBody>
      <dsp:txXfrm>
        <a:off x="46034" y="4177495"/>
        <a:ext cx="4161905" cy="850952"/>
      </dsp:txXfrm>
    </dsp:sp>
    <dsp:sp modelId="{E1661B0C-242D-453F-864D-2B77467DAEDE}">
      <dsp:nvSpPr>
        <dsp:cNvPr id="0" name=""/>
        <dsp:cNvSpPr/>
      </dsp:nvSpPr>
      <dsp:spPr>
        <a:xfrm>
          <a:off x="0" y="5149361"/>
          <a:ext cx="4253973" cy="9430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W Cen MT"/>
            </a:rPr>
            <a:t>Brittany Manion, Tates Creek Middle</a:t>
          </a:r>
        </a:p>
      </dsp:txBody>
      <dsp:txXfrm>
        <a:off x="46034" y="5195395"/>
        <a:ext cx="4161905" cy="850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DB8E0-2921-41DF-8CFC-E12A1BBB1FCC}">
      <dsp:nvSpPr>
        <dsp:cNvPr id="0" name=""/>
        <dsp:cNvSpPr/>
      </dsp:nvSpPr>
      <dsp:spPr>
        <a:xfrm>
          <a:off x="7650" y="424318"/>
          <a:ext cx="3595172" cy="10785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099" tIns="284099" rIns="284099" bIns="284099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Tw Cen MT Condensed" panose="020B0606020104020203"/>
            </a:rPr>
            <a:t>Pair Up</a:t>
          </a:r>
          <a:endParaRPr lang="en-US" sz="4000" kern="1200"/>
        </a:p>
      </dsp:txBody>
      <dsp:txXfrm>
        <a:off x="7650" y="424318"/>
        <a:ext cx="3595172" cy="1078551"/>
      </dsp:txXfrm>
    </dsp:sp>
    <dsp:sp modelId="{256E1218-09B8-439E-A36A-527D7267BC4C}">
      <dsp:nvSpPr>
        <dsp:cNvPr id="0" name=""/>
        <dsp:cNvSpPr/>
      </dsp:nvSpPr>
      <dsp:spPr>
        <a:xfrm>
          <a:off x="7650" y="1502870"/>
          <a:ext cx="3595172" cy="27330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123" tIns="355123" rIns="355123" bIns="355123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Get together with a partner</a:t>
          </a:r>
        </a:p>
      </dsp:txBody>
      <dsp:txXfrm>
        <a:off x="7650" y="1502870"/>
        <a:ext cx="3595172" cy="2733065"/>
      </dsp:txXfrm>
    </dsp:sp>
    <dsp:sp modelId="{28066AA2-1197-4D92-B088-A46600A48101}">
      <dsp:nvSpPr>
        <dsp:cNvPr id="0" name=""/>
        <dsp:cNvSpPr/>
      </dsp:nvSpPr>
      <dsp:spPr>
        <a:xfrm>
          <a:off x="3710718" y="424318"/>
          <a:ext cx="3595172" cy="1078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099" tIns="284099" rIns="284099" bIns="284099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Share</a:t>
          </a:r>
        </a:p>
      </dsp:txBody>
      <dsp:txXfrm>
        <a:off x="3710718" y="424318"/>
        <a:ext cx="3595172" cy="1078551"/>
      </dsp:txXfrm>
    </dsp:sp>
    <dsp:sp modelId="{D58251D7-322A-4A33-8E33-00E34AA21670}">
      <dsp:nvSpPr>
        <dsp:cNvPr id="0" name=""/>
        <dsp:cNvSpPr/>
      </dsp:nvSpPr>
      <dsp:spPr>
        <a:xfrm>
          <a:off x="3710718" y="1502870"/>
          <a:ext cx="3595172" cy="27330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123" tIns="355123" rIns="355123" bIns="355123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Share your statement and 3 norms</a:t>
          </a:r>
        </a:p>
      </dsp:txBody>
      <dsp:txXfrm>
        <a:off x="3710718" y="1502870"/>
        <a:ext cx="3595172" cy="2733065"/>
      </dsp:txXfrm>
    </dsp:sp>
    <dsp:sp modelId="{C66CBC22-E9BB-49FE-A3F6-43CC1205C01E}">
      <dsp:nvSpPr>
        <dsp:cNvPr id="0" name=""/>
        <dsp:cNvSpPr/>
      </dsp:nvSpPr>
      <dsp:spPr>
        <a:xfrm>
          <a:off x="7413785" y="424318"/>
          <a:ext cx="3595172" cy="10785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099" tIns="284099" rIns="284099" bIns="284099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Tw Cen MT Condensed" panose="020B0606020104020203"/>
            </a:rPr>
            <a:t>Collaborate</a:t>
          </a:r>
          <a:endParaRPr lang="en-US" sz="4000" kern="1200"/>
        </a:p>
      </dsp:txBody>
      <dsp:txXfrm>
        <a:off x="7413785" y="424318"/>
        <a:ext cx="3595172" cy="1078551"/>
      </dsp:txXfrm>
    </dsp:sp>
    <dsp:sp modelId="{9D9CD8FF-B013-4BF7-835B-287AC1CF305C}">
      <dsp:nvSpPr>
        <dsp:cNvPr id="0" name=""/>
        <dsp:cNvSpPr/>
      </dsp:nvSpPr>
      <dsp:spPr>
        <a:xfrm>
          <a:off x="7413785" y="1502870"/>
          <a:ext cx="3595172" cy="273306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123" tIns="355123" rIns="355123" bIns="355123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Together, come up with a joint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Statement about our learning community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List of 3 expected norms</a:t>
          </a:r>
        </a:p>
      </dsp:txBody>
      <dsp:txXfrm>
        <a:off x="7413785" y="1502870"/>
        <a:ext cx="3595172" cy="2733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53CFF-C599-4790-8FEA-7A059C2C2DA4}">
      <dsp:nvSpPr>
        <dsp:cNvPr id="0" name=""/>
        <dsp:cNvSpPr/>
      </dsp:nvSpPr>
      <dsp:spPr>
        <a:xfrm>
          <a:off x="0" y="2566912"/>
          <a:ext cx="6703557" cy="16841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2) Pay attention to HOW you figured out the words' meaning. </a:t>
          </a:r>
        </a:p>
      </dsp:txBody>
      <dsp:txXfrm>
        <a:off x="0" y="2566912"/>
        <a:ext cx="6703557" cy="909453"/>
      </dsp:txXfrm>
    </dsp:sp>
    <dsp:sp modelId="{661E046D-F91F-4174-936E-350A28ECEDBB}">
      <dsp:nvSpPr>
        <dsp:cNvPr id="0" name=""/>
        <dsp:cNvSpPr/>
      </dsp:nvSpPr>
      <dsp:spPr>
        <a:xfrm>
          <a:off x="0" y="3442682"/>
          <a:ext cx="3351778" cy="77471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strategies did the teacher use?</a:t>
          </a:r>
        </a:p>
      </dsp:txBody>
      <dsp:txXfrm>
        <a:off x="0" y="3442682"/>
        <a:ext cx="3351778" cy="774719"/>
      </dsp:txXfrm>
    </dsp:sp>
    <dsp:sp modelId="{D9D00F47-3D7A-417B-806A-035DFA67D2C5}">
      <dsp:nvSpPr>
        <dsp:cNvPr id="0" name=""/>
        <dsp:cNvSpPr/>
      </dsp:nvSpPr>
      <dsp:spPr>
        <a:xfrm>
          <a:off x="3351778" y="3442682"/>
          <a:ext cx="3351778" cy="77471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strategies did you use as a learner?</a:t>
          </a:r>
        </a:p>
      </dsp:txBody>
      <dsp:txXfrm>
        <a:off x="3351778" y="3442682"/>
        <a:ext cx="3351778" cy="774719"/>
      </dsp:txXfrm>
    </dsp:sp>
    <dsp:sp modelId="{D4C64C69-FE92-4B6D-AEDB-9974B6122578}">
      <dsp:nvSpPr>
        <dsp:cNvPr id="0" name=""/>
        <dsp:cNvSpPr/>
      </dsp:nvSpPr>
      <dsp:spPr>
        <a:xfrm rot="10800000">
          <a:off x="0" y="1917"/>
          <a:ext cx="6703557" cy="2590257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1) Determine the meaning of the Sesotho words</a:t>
          </a:r>
        </a:p>
      </dsp:txBody>
      <dsp:txXfrm rot="10800000">
        <a:off x="0" y="1917"/>
        <a:ext cx="6703557" cy="16830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EBD2C-3D58-44C6-BB73-3BC9CD77D200}">
      <dsp:nvSpPr>
        <dsp:cNvPr id="0" name=""/>
        <dsp:cNvSpPr/>
      </dsp:nvSpPr>
      <dsp:spPr>
        <a:xfrm>
          <a:off x="0" y="999088"/>
          <a:ext cx="2733823" cy="1735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A410B7-7E1F-4582-BD02-6DADCEEB20C9}">
      <dsp:nvSpPr>
        <dsp:cNvPr id="0" name=""/>
        <dsp:cNvSpPr/>
      </dsp:nvSpPr>
      <dsp:spPr>
        <a:xfrm>
          <a:off x="303758" y="1287658"/>
          <a:ext cx="2733823" cy="17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content </a:t>
          </a:r>
        </a:p>
      </dsp:txBody>
      <dsp:txXfrm>
        <a:off x="354603" y="1338503"/>
        <a:ext cx="2632133" cy="1634288"/>
      </dsp:txXfrm>
    </dsp:sp>
    <dsp:sp modelId="{FC0EA9DD-0FE1-46FB-9665-652B93C9F3AD}">
      <dsp:nvSpPr>
        <dsp:cNvPr id="0" name=""/>
        <dsp:cNvSpPr/>
      </dsp:nvSpPr>
      <dsp:spPr>
        <a:xfrm>
          <a:off x="3341340" y="999088"/>
          <a:ext cx="2733823" cy="1735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4FD450-111F-424D-9C29-46718D942D8F}">
      <dsp:nvSpPr>
        <dsp:cNvPr id="0" name=""/>
        <dsp:cNvSpPr/>
      </dsp:nvSpPr>
      <dsp:spPr>
        <a:xfrm>
          <a:off x="3645098" y="1287658"/>
          <a:ext cx="2733823" cy="17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language</a:t>
          </a:r>
        </a:p>
      </dsp:txBody>
      <dsp:txXfrm>
        <a:off x="3695943" y="1338503"/>
        <a:ext cx="2632133" cy="1634288"/>
      </dsp:txXfrm>
    </dsp:sp>
    <dsp:sp modelId="{DD4ED85C-B29C-47E3-A311-2416E7CFC572}">
      <dsp:nvSpPr>
        <dsp:cNvPr id="0" name=""/>
        <dsp:cNvSpPr/>
      </dsp:nvSpPr>
      <dsp:spPr>
        <a:xfrm>
          <a:off x="6682680" y="999088"/>
          <a:ext cx="2733823" cy="1735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234842-1AC1-42AA-A3CC-2B16941908A4}">
      <dsp:nvSpPr>
        <dsp:cNvPr id="0" name=""/>
        <dsp:cNvSpPr/>
      </dsp:nvSpPr>
      <dsp:spPr>
        <a:xfrm>
          <a:off x="6986438" y="1287658"/>
          <a:ext cx="2733823" cy="17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US culture</a:t>
          </a:r>
        </a:p>
      </dsp:txBody>
      <dsp:txXfrm>
        <a:off x="7037283" y="1338503"/>
        <a:ext cx="2632133" cy="1634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5F93A-0230-4E31-B864-78B09B161A31}">
      <dsp:nvSpPr>
        <dsp:cNvPr id="0" name=""/>
        <dsp:cNvSpPr/>
      </dsp:nvSpPr>
      <dsp:spPr>
        <a:xfrm>
          <a:off x="2041137" y="1364120"/>
          <a:ext cx="3178080" cy="2621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Tw Cen MT Condensed" panose="020B0606020104020203"/>
            </a:rPr>
            <a:t>Understanding</a:t>
          </a:r>
          <a:r>
            <a:rPr lang="en-US" sz="2500" kern="1200"/>
            <a:t> the new language (oral and written)</a:t>
          </a:r>
        </a:p>
      </dsp:txBody>
      <dsp:txXfrm>
        <a:off x="2101459" y="1424442"/>
        <a:ext cx="3057436" cy="1938911"/>
      </dsp:txXfrm>
    </dsp:sp>
    <dsp:sp modelId="{530C58D0-42F0-4462-AEA2-9271BCB21F1E}">
      <dsp:nvSpPr>
        <dsp:cNvPr id="0" name=""/>
        <dsp:cNvSpPr/>
      </dsp:nvSpPr>
      <dsp:spPr>
        <a:xfrm>
          <a:off x="3808952" y="1923116"/>
          <a:ext cx="3601308" cy="3601308"/>
        </a:xfrm>
        <a:prstGeom prst="leftCircularArrow">
          <a:avLst>
            <a:gd name="adj1" fmla="val 3420"/>
            <a:gd name="adj2" fmla="val 423584"/>
            <a:gd name="adj3" fmla="val 2199095"/>
            <a:gd name="adj4" fmla="val 9024489"/>
            <a:gd name="adj5" fmla="val 399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86E09-FA3C-4889-8E34-E12DC03DC157}">
      <dsp:nvSpPr>
        <dsp:cNvPr id="0" name=""/>
        <dsp:cNvSpPr/>
      </dsp:nvSpPr>
      <dsp:spPr>
        <a:xfrm>
          <a:off x="2747377" y="3423676"/>
          <a:ext cx="2824960" cy="11233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Tw Cen MT Condensed" panose="020B0606020104020203"/>
            </a:rPr>
            <a:t>Comprehension</a:t>
          </a:r>
          <a:endParaRPr lang="en-US" sz="4400" kern="1200"/>
        </a:p>
      </dsp:txBody>
      <dsp:txXfrm>
        <a:off x="2780280" y="3456579"/>
        <a:ext cx="2759154" cy="1057587"/>
      </dsp:txXfrm>
    </dsp:sp>
    <dsp:sp modelId="{05053F42-8267-4E64-8466-5E5C6D0C0960}">
      <dsp:nvSpPr>
        <dsp:cNvPr id="0" name=""/>
        <dsp:cNvSpPr/>
      </dsp:nvSpPr>
      <dsp:spPr>
        <a:xfrm>
          <a:off x="6158899" y="1364120"/>
          <a:ext cx="3178080" cy="2621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2568191"/>
              <a:satOff val="29507"/>
              <a:lumOff val="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Producing language that is communicative and personally meaningful to learners</a:t>
          </a:r>
        </a:p>
      </dsp:txBody>
      <dsp:txXfrm>
        <a:off x="6219221" y="1986139"/>
        <a:ext cx="3057436" cy="1938911"/>
      </dsp:txXfrm>
    </dsp:sp>
    <dsp:sp modelId="{1940737F-8542-43BE-B04D-9D2C64463BBC}">
      <dsp:nvSpPr>
        <dsp:cNvPr id="0" name=""/>
        <dsp:cNvSpPr/>
      </dsp:nvSpPr>
      <dsp:spPr>
        <a:xfrm>
          <a:off x="6865140" y="802424"/>
          <a:ext cx="2824960" cy="1123393"/>
        </a:xfrm>
        <a:prstGeom prst="roundRect">
          <a:avLst>
            <a:gd name="adj" fmla="val 10000"/>
          </a:avLst>
        </a:prstGeom>
        <a:solidFill>
          <a:schemeClr val="accent2">
            <a:hueOff val="-2568191"/>
            <a:satOff val="29507"/>
            <a:lumOff val="90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Tw Cen MT Condensed" panose="020B0606020104020203"/>
            </a:rPr>
            <a:t>Production</a:t>
          </a:r>
        </a:p>
      </dsp:txBody>
      <dsp:txXfrm>
        <a:off x="6898043" y="835327"/>
        <a:ext cx="2759154" cy="10575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E4A74-C88C-4C12-9821-7DDD97BC6A69}">
      <dsp:nvSpPr>
        <dsp:cNvPr id="0" name=""/>
        <dsp:cNvSpPr/>
      </dsp:nvSpPr>
      <dsp:spPr>
        <a:xfrm>
          <a:off x="5226" y="247911"/>
          <a:ext cx="5364781" cy="1674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Learners come to school with</a:t>
          </a:r>
        </a:p>
      </dsp:txBody>
      <dsp:txXfrm>
        <a:off x="842226" y="247911"/>
        <a:ext cx="3690781" cy="1674000"/>
      </dsp:txXfrm>
    </dsp:sp>
    <dsp:sp modelId="{D0A7BE30-04FF-4E3F-B220-D52580C5C09F}">
      <dsp:nvSpPr>
        <dsp:cNvPr id="0" name=""/>
        <dsp:cNvSpPr/>
      </dsp:nvSpPr>
      <dsp:spPr>
        <a:xfrm>
          <a:off x="5226" y="2131162"/>
          <a:ext cx="4291824" cy="209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Diverse world knowledge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Diverse life experiences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Diverse language backgrounds, especially for literacy</a:t>
          </a:r>
        </a:p>
      </dsp:txBody>
      <dsp:txXfrm>
        <a:off x="5226" y="2131162"/>
        <a:ext cx="4291824" cy="2092500"/>
      </dsp:txXfrm>
    </dsp:sp>
    <dsp:sp modelId="{A52FF044-82D2-4ADE-AB09-A4A5CFC092A5}">
      <dsp:nvSpPr>
        <dsp:cNvPr id="0" name=""/>
        <dsp:cNvSpPr/>
      </dsp:nvSpPr>
      <dsp:spPr>
        <a:xfrm>
          <a:off x="5154007" y="247911"/>
          <a:ext cx="5364781" cy="1674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These factors have a major impact on academic learning</a:t>
          </a:r>
        </a:p>
      </dsp:txBody>
      <dsp:txXfrm>
        <a:off x="5991007" y="247911"/>
        <a:ext cx="3690781" cy="1674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50DF1-C7E6-49AC-9011-26F39BA24DA1}">
      <dsp:nvSpPr>
        <dsp:cNvPr id="0" name=""/>
        <dsp:cNvSpPr/>
      </dsp:nvSpPr>
      <dsp:spPr>
        <a:xfrm>
          <a:off x="0" y="43429"/>
          <a:ext cx="5906181" cy="775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Classroom Relationships</a:t>
          </a:r>
        </a:p>
      </dsp:txBody>
      <dsp:txXfrm>
        <a:off x="37867" y="81296"/>
        <a:ext cx="5830447" cy="699976"/>
      </dsp:txXfrm>
    </dsp:sp>
    <dsp:sp modelId="{FEF76900-31D5-43DD-BDC2-55243D20CB74}">
      <dsp:nvSpPr>
        <dsp:cNvPr id="0" name=""/>
        <dsp:cNvSpPr/>
      </dsp:nvSpPr>
      <dsp:spPr>
        <a:xfrm>
          <a:off x="0" y="917059"/>
          <a:ext cx="5906181" cy="775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Family Collaboration</a:t>
          </a:r>
        </a:p>
      </dsp:txBody>
      <dsp:txXfrm>
        <a:off x="37867" y="954926"/>
        <a:ext cx="5830447" cy="699976"/>
      </dsp:txXfrm>
    </dsp:sp>
    <dsp:sp modelId="{3FF108CB-6221-478B-96C1-615B4446DA58}">
      <dsp:nvSpPr>
        <dsp:cNvPr id="0" name=""/>
        <dsp:cNvSpPr/>
      </dsp:nvSpPr>
      <dsp:spPr>
        <a:xfrm>
          <a:off x="0" y="1790689"/>
          <a:ext cx="5906181" cy="775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Assessment</a:t>
          </a:r>
        </a:p>
      </dsp:txBody>
      <dsp:txXfrm>
        <a:off x="37867" y="1828556"/>
        <a:ext cx="5830447" cy="699976"/>
      </dsp:txXfrm>
    </dsp:sp>
    <dsp:sp modelId="{3F2CA559-8351-465C-BE85-DECA57E3F96F}">
      <dsp:nvSpPr>
        <dsp:cNvPr id="0" name=""/>
        <dsp:cNvSpPr/>
      </dsp:nvSpPr>
      <dsp:spPr>
        <a:xfrm>
          <a:off x="0" y="2664319"/>
          <a:ext cx="5906181" cy="775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Instruction</a:t>
          </a:r>
        </a:p>
      </dsp:txBody>
      <dsp:txXfrm>
        <a:off x="37867" y="2702186"/>
        <a:ext cx="5830447" cy="699976"/>
      </dsp:txXfrm>
    </dsp:sp>
    <dsp:sp modelId="{C4DD37A7-3D4D-4D3E-B319-6123CECCC28E}">
      <dsp:nvSpPr>
        <dsp:cNvPr id="0" name=""/>
        <dsp:cNvSpPr/>
      </dsp:nvSpPr>
      <dsp:spPr>
        <a:xfrm>
          <a:off x="0" y="3537949"/>
          <a:ext cx="5906181" cy="775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Discourse</a:t>
          </a:r>
        </a:p>
      </dsp:txBody>
      <dsp:txXfrm>
        <a:off x="37867" y="3575816"/>
        <a:ext cx="5830447" cy="699976"/>
      </dsp:txXfrm>
    </dsp:sp>
    <dsp:sp modelId="{5BFA3F3E-3960-400B-B691-F52AF5BFB149}">
      <dsp:nvSpPr>
        <dsp:cNvPr id="0" name=""/>
        <dsp:cNvSpPr/>
      </dsp:nvSpPr>
      <dsp:spPr>
        <a:xfrm>
          <a:off x="0" y="4411579"/>
          <a:ext cx="5906181" cy="775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Critical Consciousness</a:t>
          </a:r>
        </a:p>
      </dsp:txBody>
      <dsp:txXfrm>
        <a:off x="37867" y="4449446"/>
        <a:ext cx="5830447" cy="6999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AA3EB-7093-4464-9120-981493358B2D}">
      <dsp:nvSpPr>
        <dsp:cNvPr id="0" name=""/>
        <dsp:cNvSpPr/>
      </dsp:nvSpPr>
      <dsp:spPr>
        <a:xfrm>
          <a:off x="1647131" y="21136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EB8F4-DF48-403E-A7B2-3C57F9C0E5F8}">
      <dsp:nvSpPr>
        <dsp:cNvPr id="0" name=""/>
        <dsp:cNvSpPr/>
      </dsp:nvSpPr>
      <dsp:spPr>
        <a:xfrm>
          <a:off x="2115131" y="67936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9B225-1C33-4BE3-8892-9B8702D5B015}">
      <dsp:nvSpPr>
        <dsp:cNvPr id="0" name=""/>
        <dsp:cNvSpPr/>
      </dsp:nvSpPr>
      <dsp:spPr>
        <a:xfrm>
          <a:off x="945131" y="30913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1. Look at chapter 1 in the Celic book.</a:t>
          </a:r>
        </a:p>
      </dsp:txBody>
      <dsp:txXfrm>
        <a:off x="945131" y="3091362"/>
        <a:ext cx="3600000" cy="720000"/>
      </dsp:txXfrm>
    </dsp:sp>
    <dsp:sp modelId="{C7CC1954-6702-48BD-AB76-CB9FDF574393}">
      <dsp:nvSpPr>
        <dsp:cNvPr id="0" name=""/>
        <dsp:cNvSpPr/>
      </dsp:nvSpPr>
      <dsp:spPr>
        <a:xfrm>
          <a:off x="5877131" y="21136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E7578-F365-4BAE-876F-7FDB3BE7BF2C}">
      <dsp:nvSpPr>
        <dsp:cNvPr id="0" name=""/>
        <dsp:cNvSpPr/>
      </dsp:nvSpPr>
      <dsp:spPr>
        <a:xfrm>
          <a:off x="6345131" y="67936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3599C-42BD-404C-AAD5-79D629DCD874}">
      <dsp:nvSpPr>
        <dsp:cNvPr id="0" name=""/>
        <dsp:cNvSpPr/>
      </dsp:nvSpPr>
      <dsp:spPr>
        <a:xfrm>
          <a:off x="5175131" y="30913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2. Bring a family artifact—something that has a story that represents some dimension of your family history or background experiences</a:t>
          </a:r>
        </a:p>
      </dsp:txBody>
      <dsp:txXfrm>
        <a:off x="5175131" y="3091362"/>
        <a:ext cx="360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6978F-D437-4D4D-AD9C-2A2AB5AB0C0B}">
      <dsp:nvSpPr>
        <dsp:cNvPr id="0" name=""/>
        <dsp:cNvSpPr/>
      </dsp:nvSpPr>
      <dsp:spPr>
        <a:xfrm>
          <a:off x="0" y="491"/>
          <a:ext cx="972007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331210-37C1-4564-9037-5FD40D044E0F}">
      <dsp:nvSpPr>
        <dsp:cNvPr id="0" name=""/>
        <dsp:cNvSpPr/>
      </dsp:nvSpPr>
      <dsp:spPr>
        <a:xfrm>
          <a:off x="0" y="491"/>
          <a:ext cx="9720072" cy="8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Classroom Relationships—Jill Robertson</a:t>
          </a:r>
        </a:p>
      </dsp:txBody>
      <dsp:txXfrm>
        <a:off x="0" y="491"/>
        <a:ext cx="9720072" cy="804475"/>
      </dsp:txXfrm>
    </dsp:sp>
    <dsp:sp modelId="{8AC09744-8822-47C4-A8F2-C6601CB135EE}">
      <dsp:nvSpPr>
        <dsp:cNvPr id="0" name=""/>
        <dsp:cNvSpPr/>
      </dsp:nvSpPr>
      <dsp:spPr>
        <a:xfrm>
          <a:off x="0" y="804966"/>
          <a:ext cx="972007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FED79F-DC2C-4016-BFA2-99ADE6FA4029}">
      <dsp:nvSpPr>
        <dsp:cNvPr id="0" name=""/>
        <dsp:cNvSpPr/>
      </dsp:nvSpPr>
      <dsp:spPr>
        <a:xfrm>
          <a:off x="0" y="804966"/>
          <a:ext cx="9720072" cy="8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Family Collaboration—Becky Wood</a:t>
          </a:r>
        </a:p>
      </dsp:txBody>
      <dsp:txXfrm>
        <a:off x="0" y="804966"/>
        <a:ext cx="9720072" cy="804475"/>
      </dsp:txXfrm>
    </dsp:sp>
    <dsp:sp modelId="{8DA7FB57-8004-4232-AD18-CFA82467FADC}">
      <dsp:nvSpPr>
        <dsp:cNvPr id="0" name=""/>
        <dsp:cNvSpPr/>
      </dsp:nvSpPr>
      <dsp:spPr>
        <a:xfrm>
          <a:off x="0" y="1609442"/>
          <a:ext cx="9720072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F54AF6-E182-4E14-8F12-88A6CBAB6C9D}">
      <dsp:nvSpPr>
        <dsp:cNvPr id="0" name=""/>
        <dsp:cNvSpPr/>
      </dsp:nvSpPr>
      <dsp:spPr>
        <a:xfrm>
          <a:off x="0" y="1609442"/>
          <a:ext cx="9720072" cy="8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Instruction—Emily Banks</a:t>
          </a:r>
        </a:p>
      </dsp:txBody>
      <dsp:txXfrm>
        <a:off x="0" y="1609442"/>
        <a:ext cx="9720072" cy="804475"/>
      </dsp:txXfrm>
    </dsp:sp>
    <dsp:sp modelId="{0FF0F7D6-A0B9-4056-9638-D65070B50073}">
      <dsp:nvSpPr>
        <dsp:cNvPr id="0" name=""/>
        <dsp:cNvSpPr/>
      </dsp:nvSpPr>
      <dsp:spPr>
        <a:xfrm>
          <a:off x="0" y="2413917"/>
          <a:ext cx="972007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74AD23-57A1-4AF0-A398-266BF31E2AA5}">
      <dsp:nvSpPr>
        <dsp:cNvPr id="0" name=""/>
        <dsp:cNvSpPr/>
      </dsp:nvSpPr>
      <dsp:spPr>
        <a:xfrm>
          <a:off x="0" y="2413917"/>
          <a:ext cx="9720072" cy="8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Discourse—Brittany Manion</a:t>
          </a:r>
        </a:p>
      </dsp:txBody>
      <dsp:txXfrm>
        <a:off x="0" y="2413917"/>
        <a:ext cx="9720072" cy="804475"/>
      </dsp:txXfrm>
    </dsp:sp>
    <dsp:sp modelId="{594356A5-3B31-4EFE-8D1D-C467679AADD5}">
      <dsp:nvSpPr>
        <dsp:cNvPr id="0" name=""/>
        <dsp:cNvSpPr/>
      </dsp:nvSpPr>
      <dsp:spPr>
        <a:xfrm>
          <a:off x="0" y="3218393"/>
          <a:ext cx="9720072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0D4D3B-5756-4C0E-B4E0-5DDE78A413BF}">
      <dsp:nvSpPr>
        <dsp:cNvPr id="0" name=""/>
        <dsp:cNvSpPr/>
      </dsp:nvSpPr>
      <dsp:spPr>
        <a:xfrm>
          <a:off x="0" y="3218393"/>
          <a:ext cx="9720072" cy="8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Critical Consciousness—Margot Schenning</a:t>
          </a:r>
        </a:p>
      </dsp:txBody>
      <dsp:txXfrm>
        <a:off x="0" y="3218393"/>
        <a:ext cx="9720072" cy="80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BD7E18-6299-4A27-BFEA-E0B994964468}" type="datetimeFigureOut">
              <a:rPr lang="en-US"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B88372-A250-4705-A46A-F6CA8228D07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84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8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50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25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8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65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41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6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81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69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4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59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77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9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8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Materials: Charts with CRIOP elements and indicators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85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Materials: CRIOP Short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94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6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70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Materials: Presentation List and Note-taking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42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89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1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78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660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23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354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923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82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403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3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97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30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01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97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1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8372-A250-4705-A46A-F6CA8228D07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7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68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8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99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2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835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7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1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7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9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2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56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6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reativecommons.org/licenses/by-nc-sa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hyperlink" Target="https://helenabaillio.wordpress.com/2010/03/04/genocide-in-your-backyard-2/" TargetMode="External"/><Relationship Id="rId4" Type="http://schemas.openxmlformats.org/officeDocument/2006/relationships/hyperlink" Target="https://creativecommons.org/licenses/by/3.0/" TargetMode="External"/><Relationship Id="rId9" Type="http://schemas.microsoft.com/office/2007/relationships/diagramDrawing" Target="../diagrams/drawing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hyperlink" Target="https://creativecommons.org/licenses/by-nc-nd/3.0/" TargetMode="External"/><Relationship Id="rId9" Type="http://schemas.microsoft.com/office/2007/relationships/diagramDrawing" Target="../diagrams/drawin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KCN_FQLNlok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Project Place Summer Institute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i="1"/>
              <a:t>Day 1: July 22, 2019</a:t>
            </a:r>
          </a:p>
        </p:txBody>
      </p:sp>
    </p:spTree>
    <p:extLst>
      <p:ext uri="{BB962C8B-B14F-4D97-AF65-F5344CB8AC3E}">
        <p14:creationId xmlns:p14="http://schemas.microsoft.com/office/powerpoint/2010/main" val="69016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FB8F-9D75-4ADD-90A5-F1F9E1D9EF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48874" y="681038"/>
            <a:ext cx="4243126" cy="32210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spc="200">
                <a:solidFill>
                  <a:schemeClr val="tx1"/>
                </a:solidFill>
              </a:rPr>
              <a:t>Fun Fact:</a:t>
            </a:r>
            <a:r>
              <a:rPr lang="en-US" sz="4400" spc="200">
                <a:solidFill>
                  <a:schemeClr val="tx1"/>
                </a:solidFill>
              </a:rPr>
              <a:t> Lesotho &amp; </a:t>
            </a:r>
            <a:r>
              <a:rPr lang="en-US" sz="4400" i="1" spc="200">
                <a:solidFill>
                  <a:schemeClr val="tx1"/>
                </a:solidFill>
              </a:rPr>
              <a:t>black Panther!</a:t>
            </a:r>
            <a:endParaRPr lang="en-US" sz="4400" spc="200">
              <a:solidFill>
                <a:schemeClr val="tx1"/>
              </a:solidFill>
            </a:endParaRPr>
          </a:p>
        </p:txBody>
      </p:sp>
      <p:pic>
        <p:nvPicPr>
          <p:cNvPr id="10" name="Picture 10" descr="A picture containing building, outdoor, person&#10;&#10;Description generated with high confidence">
            <a:extLst>
              <a:ext uri="{FF2B5EF4-FFF2-40B4-BE49-F238E27FC236}">
                <a16:creationId xmlns:a16="http://schemas.microsoft.com/office/drawing/2014/main" id="{21CEC4B1-3AAE-49B0-8F99-5C26AA94A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3" r="1" b="35464"/>
          <a:stretch/>
        </p:blipFill>
        <p:spPr>
          <a:xfrm>
            <a:off x="-1" y="-975"/>
            <a:ext cx="3629321" cy="3356917"/>
          </a:xfrm>
          <a:prstGeom prst="rect">
            <a:avLst/>
          </a:prstGeom>
        </p:spPr>
      </p:pic>
      <p:pic>
        <p:nvPicPr>
          <p:cNvPr id="8" name="Picture 8" descr="A group of people in uniform&#10;&#10;Description generated with very high confidence">
            <a:extLst>
              <a:ext uri="{FF2B5EF4-FFF2-40B4-BE49-F238E27FC236}">
                <a16:creationId xmlns:a16="http://schemas.microsoft.com/office/drawing/2014/main" id="{800F30F0-7CDD-4861-9688-1656C63704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79" r="21882" b="1"/>
          <a:stretch/>
        </p:blipFill>
        <p:spPr>
          <a:xfrm>
            <a:off x="3789575" y="10"/>
            <a:ext cx="3633464" cy="3355932"/>
          </a:xfrm>
          <a:prstGeom prst="rect">
            <a:avLst/>
          </a:prstGeom>
        </p:spPr>
      </p:pic>
      <p:pic>
        <p:nvPicPr>
          <p:cNvPr id="3" name="Picture 3" descr="A group of people standing next to a person&#10;&#10;Description generated with high confidence">
            <a:extLst>
              <a:ext uri="{FF2B5EF4-FFF2-40B4-BE49-F238E27FC236}">
                <a16:creationId xmlns:a16="http://schemas.microsoft.com/office/drawing/2014/main" id="{87576925-B0E5-494B-BFD7-AD7F4DADBE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31915"/>
          <a:stretch/>
        </p:blipFill>
        <p:spPr>
          <a:xfrm>
            <a:off x="-4144" y="3494689"/>
            <a:ext cx="7423238" cy="33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7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Characteristics, Assets, and principles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346536" cy="1463040"/>
          </a:xfrm>
        </p:spPr>
        <p:txBody>
          <a:bodyPr>
            <a:normAutofit/>
          </a:bodyPr>
          <a:lstStyle/>
          <a:p>
            <a:r>
              <a:rPr lang="en-US" sz="2400"/>
              <a:t>Teaching English Learners</a:t>
            </a:r>
          </a:p>
        </p:txBody>
      </p:sp>
    </p:spTree>
    <p:extLst>
      <p:ext uri="{BB962C8B-B14F-4D97-AF65-F5344CB8AC3E}">
        <p14:creationId xmlns:p14="http://schemas.microsoft.com/office/powerpoint/2010/main" val="108564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8E93-59B3-4BF4-9CB7-6B2A28AB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English learners are learning three curricula: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B3CC6C-7ADE-4990-AEBF-94E306CB7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78928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596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09D6-D77D-45D0-9003-FE9AE880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</a:pPr>
            <a:br>
              <a:rPr lang="en-US" sz="3900"/>
            </a:br>
            <a:r>
              <a:rPr lang="en-US" sz="3900"/>
              <a:t>Language acquisition is driven by two key processes: </a:t>
            </a:r>
          </a:p>
          <a:p>
            <a:endParaRPr lang="en-US" sz="39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65BF0D-19ED-42A2-8809-EBFBBE7C16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66512"/>
              </p:ext>
            </p:extLst>
          </p:nvPr>
        </p:nvGraphicFramePr>
        <p:xfrm>
          <a:off x="167993" y="1151736"/>
          <a:ext cx="11731238" cy="5349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318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1A3F-B0EB-4FF6-B1FF-27C982C8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/>
              <a:t>Language Assets: 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9CBAAE-0EA7-4266-ACC4-0FFB208B4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274100"/>
              </p:ext>
            </p:extLst>
          </p:nvPr>
        </p:nvGraphicFramePr>
        <p:xfrm>
          <a:off x="1023938" y="1837151"/>
          <a:ext cx="10524015" cy="4471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628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8478E-F015-4A39-A122-FBB2FBD0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Principles for teaching </a:t>
            </a:r>
            <a:r>
              <a:rPr lang="en-US" err="1"/>
              <a:t>english</a:t>
            </a:r>
            <a:r>
              <a:rPr lang="en-US"/>
              <a:t> learners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597513-D2CF-4D79-AB6F-D9A720FA8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822960"/>
            <a:ext cx="6066351" cy="5766538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/>
              <a:t>On an index card, write the answer to this question: </a:t>
            </a:r>
          </a:p>
          <a:p>
            <a:pPr marL="127635" lvl="1" indent="0">
              <a:buNone/>
            </a:pPr>
            <a:r>
              <a:rPr lang="en-US" b="1"/>
              <a:t>What is the most critical principle for improving learning for English Learners?</a:t>
            </a:r>
            <a:endParaRPr lang="en-US"/>
          </a:p>
          <a:p>
            <a:pPr marL="457200" indent="-457200">
              <a:buAutoNum type="arabicPeriod"/>
            </a:pPr>
            <a:r>
              <a:rPr lang="en-US"/>
              <a:t>Wander around and exchange cards without looking at them.</a:t>
            </a:r>
            <a:endParaRPr lang="en-US" b="1"/>
          </a:p>
          <a:p>
            <a:pPr marL="457200" indent="-457200">
              <a:buAutoNum type="arabicPeriod"/>
            </a:pPr>
            <a:r>
              <a:rPr lang="en-US"/>
              <a:t>When the bell rings, STOP! Exchange cards one last time and read the card silently.</a:t>
            </a:r>
          </a:p>
          <a:p>
            <a:pPr marL="457200" indent="-457200">
              <a:buAutoNum type="arabicPeriod"/>
            </a:pPr>
            <a:r>
              <a:rPr lang="en-US"/>
              <a:t>On the back of the card, rate the idea from 1-5 (5=Wow! This is the BEST!; 1=Hmm. I'm not sure about this.)</a:t>
            </a:r>
          </a:p>
          <a:p>
            <a:pPr marL="457200" indent="-457200">
              <a:buAutoNum type="arabicPeriod"/>
            </a:pPr>
            <a:r>
              <a:rPr lang="en-US"/>
              <a:t>Repeat steps 2-4 as directed. </a:t>
            </a:r>
          </a:p>
          <a:p>
            <a:pPr marL="457200" indent="-457200">
              <a:buAutoNum type="arabicPeriod"/>
            </a:pPr>
            <a:r>
              <a:rPr lang="en-US"/>
              <a:t>Add the scores on the back of your card (If you don't have 5 scores, average the scores and multiply by 5.)</a:t>
            </a:r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605876FE-9BDF-4EC6-824F-D6E509D14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38" y="2571322"/>
            <a:ext cx="4142509" cy="327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69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C180-7541-49D0-A24A-1A4E70AD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337" y="332692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Culturally Responsive Instruction Observation Protocol (CRIOP)</a:t>
            </a: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41DA02AB-E99E-4808-9ABE-796C03C44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087606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7326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86F1C-2A91-4260-9E81-20793A523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/>
              <a:t>Classroom relationships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7CB54-0EB5-49E4-875E-3E2AC9E33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>
                <a:ea typeface="+mn-lt"/>
                <a:cs typeface="+mn-lt"/>
              </a:rPr>
              <a:t>The teacher demonstrates an ethic of care (e.g. equitable relationships, bonding)</a:t>
            </a:r>
          </a:p>
          <a:p>
            <a:r>
              <a:rPr lang="en-US">
                <a:ea typeface="+mn-lt"/>
                <a:cs typeface="+mn-lt"/>
              </a:rPr>
              <a:t>The teacher communicates high expectations for all students</a:t>
            </a:r>
          </a:p>
          <a:p>
            <a:r>
              <a:rPr lang="en-US">
                <a:ea typeface="+mn-lt"/>
                <a:cs typeface="+mn-lt"/>
              </a:rPr>
              <a:t>The teacher creates a learning atmosphere that engenders respect for one another and toward diverse populations</a:t>
            </a:r>
          </a:p>
          <a:p>
            <a:r>
              <a:rPr lang="en-US">
                <a:ea typeface="+mn-lt"/>
                <a:cs typeface="+mn-lt"/>
              </a:rPr>
              <a:t>Students work together productively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0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1A747-025D-4E9E-ADE1-AA34CEFF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sz="4600"/>
              <a:t>Family Collaboration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0496-C324-436E-A6FE-22CFB1A04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>
                <a:ea typeface="+mn-lt"/>
                <a:cs typeface="+mn-lt"/>
              </a:rPr>
              <a:t>The teacher establishes genuine partnerships (equitable relationships) with parents/caregivers</a:t>
            </a:r>
          </a:p>
          <a:p>
            <a:r>
              <a:rPr lang="en-US">
                <a:ea typeface="+mn-lt"/>
                <a:cs typeface="+mn-lt"/>
              </a:rPr>
              <a:t>The teacher reaches out to meet parents in positive, non-traditional ways</a:t>
            </a:r>
          </a:p>
          <a:p>
            <a:r>
              <a:rPr lang="en-US">
                <a:ea typeface="+mn-lt"/>
                <a:cs typeface="+mn-lt"/>
              </a:rPr>
              <a:t>The teacher encourages parent/family involvement</a:t>
            </a:r>
          </a:p>
          <a:p>
            <a:r>
              <a:rPr lang="en-US">
                <a:ea typeface="+mn-lt"/>
                <a:cs typeface="+mn-lt"/>
              </a:rPr>
              <a:t>The teacher intentionally learns about families’ linguistic/cultural knowledge and expertise to support student learning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2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8A703-F991-46F5-A482-701C639C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/>
              <a:t>Assessment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D686C-F0B4-4189-93EF-8DB339492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>
                <a:ea typeface="+mn-lt"/>
                <a:cs typeface="+mn-lt"/>
              </a:rPr>
              <a:t>Formative assessment practices are used that provide information throughout the lesson on individual student understanding</a:t>
            </a:r>
          </a:p>
          <a:p>
            <a:r>
              <a:rPr lang="en-US">
                <a:ea typeface="+mn-lt"/>
                <a:cs typeface="+mn-lt"/>
              </a:rPr>
              <a:t>Students are able to demonstrate their learning in a variety of ways</a:t>
            </a:r>
          </a:p>
          <a:p>
            <a:r>
              <a:rPr lang="en-US">
                <a:ea typeface="+mn-lt"/>
                <a:cs typeface="+mn-lt"/>
              </a:rPr>
              <a:t>Authentic assessments are used frequently to determine students’ competence in both language and content</a:t>
            </a:r>
          </a:p>
          <a:p>
            <a:r>
              <a:rPr lang="en-US">
                <a:ea typeface="+mn-lt"/>
                <a:cs typeface="+mn-lt"/>
              </a:rPr>
              <a:t>Students have opportunities to self-assess.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8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A85E-2702-4C9A-90FC-C076C8C3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35" y="346380"/>
            <a:ext cx="10356967" cy="1499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/>
              <a:t>Morning meeting:</a:t>
            </a:r>
            <a:r>
              <a:rPr lang="en-US"/>
              <a:t> Developing class norms</a:t>
            </a:r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39463F87-9222-41B6-BF3C-AE8CF9E05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588798"/>
              </p:ext>
            </p:extLst>
          </p:nvPr>
        </p:nvGraphicFramePr>
        <p:xfrm>
          <a:off x="5356241" y="1478507"/>
          <a:ext cx="6297810" cy="4944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7" name="Picture 57" descr="A close up of a logo&#10;&#10;Description generated with high confidence">
            <a:extLst>
              <a:ext uri="{FF2B5EF4-FFF2-40B4-BE49-F238E27FC236}">
                <a16:creationId xmlns:a16="http://schemas.microsoft.com/office/drawing/2014/main" id="{FA3B1786-00EF-45AA-881B-DEC8CCF364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28132" y="2171131"/>
            <a:ext cx="3709916" cy="370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1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C795B-F701-4296-BA13-6CE0318F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/>
              <a:t>instruction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EAE12-8551-4AC2-AF79-DFA0CFC9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>
                <a:ea typeface="+mn-lt"/>
                <a:cs typeface="+mn-lt"/>
              </a:rPr>
              <a:t>Instruction is contextualized in students’ lives, experiences, and individual abilities</a:t>
            </a:r>
          </a:p>
          <a:p>
            <a:r>
              <a:rPr lang="en-US">
                <a:ea typeface="+mn-lt"/>
                <a:cs typeface="+mn-lt"/>
              </a:rPr>
              <a:t>Students engage in active, hands-on, meaningful learning tasks, including inquiry-based learning</a:t>
            </a:r>
          </a:p>
          <a:p>
            <a:r>
              <a:rPr lang="en-US">
                <a:ea typeface="+mn-lt"/>
                <a:cs typeface="+mn-lt"/>
              </a:rPr>
              <a:t>The teacher focuses on developing students’ academic language</a:t>
            </a:r>
          </a:p>
          <a:p>
            <a:r>
              <a:rPr lang="en-US">
                <a:ea typeface="+mn-lt"/>
                <a:cs typeface="+mn-lt"/>
              </a:rPr>
              <a:t>The teacher uses instructional techniques that scaffold student learning</a:t>
            </a:r>
          </a:p>
          <a:p>
            <a:r>
              <a:rPr lang="en-US">
                <a:ea typeface="+mn-lt"/>
                <a:cs typeface="+mn-lt"/>
              </a:rPr>
              <a:t>Students have choices based upon their experiences, interests, and strengths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94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BE3F3-CBE6-4A5B-A4A5-9E753EEE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/>
              <a:t>Discourse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9A663-FBEB-4CA0-B6D3-94AA7EE5E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>
                <a:ea typeface="+mn-lt"/>
                <a:cs typeface="+mn-lt"/>
              </a:rPr>
              <a:t>The teacher promotes active student engagement through discourse practices.</a:t>
            </a:r>
          </a:p>
          <a:p>
            <a:r>
              <a:rPr lang="en-US">
                <a:ea typeface="+mn-lt"/>
                <a:cs typeface="+mn-lt"/>
              </a:rPr>
              <a:t>The teacher promotes equitable and culturally sustaining discourse practices.</a:t>
            </a:r>
          </a:p>
          <a:p>
            <a:r>
              <a:rPr lang="en-US">
                <a:ea typeface="+mn-lt"/>
                <a:cs typeface="+mn-lt"/>
              </a:rPr>
              <a:t>The teacher provides structures that promote academic conversation</a:t>
            </a:r>
          </a:p>
          <a:p>
            <a:r>
              <a:rPr lang="en-US">
                <a:ea typeface="+mn-lt"/>
                <a:cs typeface="+mn-lt"/>
              </a:rPr>
              <a:t>The teacher provides opportunities for students to develop linguistic competence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83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30F8A-43D7-4EF0-A8AE-2D290764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/>
              <a:t>Critical consciousness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0DDC3-C263-4762-8EBB-80618D549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>
                <a:ea typeface="+mn-lt"/>
                <a:cs typeface="+mn-lt"/>
              </a:rPr>
              <a:t>The curriculum and planned learning experiences provide opportunities for the inclusion of issues important to the classroom, school, and community</a:t>
            </a:r>
          </a:p>
          <a:p>
            <a:r>
              <a:rPr lang="en-US">
                <a:ea typeface="+mn-lt"/>
                <a:cs typeface="+mn-lt"/>
              </a:rPr>
              <a:t>The curriculum and planned learning experiences incorporate opportunities to confront negative stereotypes and biases</a:t>
            </a:r>
          </a:p>
          <a:p>
            <a:r>
              <a:rPr lang="en-US">
                <a:ea typeface="+mn-lt"/>
                <a:cs typeface="+mn-lt"/>
              </a:rPr>
              <a:t>The curriculum and planned learning experiences integrate and provide opportunities for the expression of diverse perspectives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6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5ABED16-D1EE-40E2-9777-113635C66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5682-A27D-4284-8A2B-0F57FB87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900" spc="100">
                <a:solidFill>
                  <a:srgbClr val="FFFFFF"/>
                </a:solidFill>
              </a:rPr>
              <a:t>Exploring the  CRIOP Elements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7F9170-35BA-4F92-B3B1-9E50BBCE2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C95F0-F2BF-4179-BBBF-2575C4011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Create a web depicting your assigned CRIOP element. Include </a:t>
            </a:r>
          </a:p>
          <a:p>
            <a:pPr lvl="1" indent="-182880">
              <a:buFont typeface="Garamond" pitchFamily="18" charset="0"/>
              <a:buChar char="◦"/>
            </a:pPr>
            <a:r>
              <a:rPr lang="en-US">
                <a:solidFill>
                  <a:srgbClr val="FFFFFF"/>
                </a:solidFill>
              </a:rPr>
              <a:t>Definitions</a:t>
            </a:r>
          </a:p>
          <a:p>
            <a:pPr lvl="1" indent="-182880">
              <a:buFont typeface="Garamond" pitchFamily="18" charset="0"/>
              <a:buChar char="◦"/>
            </a:pPr>
            <a:r>
              <a:rPr lang="en-US">
                <a:solidFill>
                  <a:srgbClr val="FFFFFF"/>
                </a:solidFill>
              </a:rPr>
              <a:t>Examples</a:t>
            </a:r>
          </a:p>
          <a:p>
            <a:pPr lvl="1" indent="-182880">
              <a:buFont typeface="Garamond" pitchFamily="18" charset="0"/>
              <a:buChar char="◦"/>
            </a:pPr>
            <a:r>
              <a:rPr lang="en-US">
                <a:solidFill>
                  <a:srgbClr val="FFFFFF"/>
                </a:solidFill>
              </a:rPr>
              <a:t>Non examples</a:t>
            </a:r>
          </a:p>
          <a:p>
            <a:pPr lvl="1" indent="-182880">
              <a:buFont typeface="Garamond" pitchFamily="18" charset="0"/>
              <a:buChar char="◦"/>
            </a:pPr>
            <a:r>
              <a:rPr lang="en-US">
                <a:solidFill>
                  <a:srgbClr val="FFFFFF"/>
                </a:solidFill>
              </a:rPr>
              <a:t>Questions</a:t>
            </a:r>
          </a:p>
          <a:p>
            <a:pPr lvl="1" indent="-182880">
              <a:buFont typeface="Garamond" pitchFamily="18" charset="0"/>
              <a:buChar char="◦"/>
            </a:pPr>
            <a:r>
              <a:rPr lang="en-US">
                <a:solidFill>
                  <a:srgbClr val="FFFFFF"/>
                </a:solidFill>
              </a:rPr>
              <a:t>Etc.</a:t>
            </a:r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F4B84A7C-C5DE-4256-9DC7-B68F3CCFE4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400" r="990" b="3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11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7BC0-7264-4F33-8327-73A0006F7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2854"/>
            <a:ext cx="4389120" cy="1737360"/>
          </a:xfrm>
        </p:spPr>
        <p:txBody>
          <a:bodyPr/>
          <a:lstStyle/>
          <a:p>
            <a:r>
              <a:rPr lang="en-US"/>
              <a:t>Reflect on the CRIOP</a:t>
            </a:r>
          </a:p>
        </p:txBody>
      </p:sp>
      <p:pic>
        <p:nvPicPr>
          <p:cNvPr id="5" name="Picture 5" descr="A picture containing mirror, object&#10;&#10;Description generated with very high confidence">
            <a:extLst>
              <a:ext uri="{FF2B5EF4-FFF2-40B4-BE49-F238E27FC236}">
                <a16:creationId xmlns:a16="http://schemas.microsoft.com/office/drawing/2014/main" id="{0C1EE7D3-4C97-4343-8718-5E94BF42F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4717473" y="1394464"/>
            <a:ext cx="8144597" cy="384653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5AA7F-3769-4479-8F43-604AF986F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1717179"/>
            <a:ext cx="4389120" cy="37622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en-US" sz="2200"/>
              <a:t>Read through the CRIOP self-evaluation tool. </a:t>
            </a:r>
            <a:endParaRPr lang="en-US"/>
          </a:p>
          <a:p>
            <a:pPr marL="457200" indent="-457200">
              <a:buAutoNum type="arabicPeriod"/>
            </a:pPr>
            <a:r>
              <a:rPr lang="en-US" sz="2200"/>
              <a:t>How would you score your own practice? Rate yourself on the examples. </a:t>
            </a:r>
          </a:p>
          <a:p>
            <a:pPr marL="457200" indent="-457200">
              <a:buAutoNum type="arabicPeriod"/>
            </a:pPr>
            <a:r>
              <a:rPr lang="en-US" sz="2200"/>
              <a:t>Rank the elements in terms of most to least proficient (Rank from 1-6).</a:t>
            </a:r>
            <a:endParaRPr lang="en-US" sz="220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sz="2200"/>
              <a:t>Discuss: What are the elements you need to work on to be more culturally and linguistically responsive?</a:t>
            </a:r>
            <a:endParaRPr lang="en-US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02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2D77-C659-49D9-B55C-B9F2155C1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/>
              <a:t>Assignment for tomorrow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5D4E0E-409D-4621-9BA4-015621AF8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78472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6574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56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50">
            <a:extLst>
              <a:ext uri="{FF2B5EF4-FFF2-40B4-BE49-F238E27FC236}">
                <a16:creationId xmlns:a16="http://schemas.microsoft.com/office/drawing/2014/main" id="{9A01B8E2-5D0C-4824-8210-868CA7CD6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147" b="585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1B25AE-4690-4026-884C-D9F416F9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Implementing the criop in classrooms</a:t>
            </a:r>
          </a:p>
        </p:txBody>
      </p:sp>
      <p:cxnSp>
        <p:nvCxnSpPr>
          <p:cNvPr id="70" name="Straight Connector 58">
            <a:extLst>
              <a:ext uri="{FF2B5EF4-FFF2-40B4-BE49-F238E27FC236}">
                <a16:creationId xmlns:a16="http://schemas.microsoft.com/office/drawing/2014/main" id="{964428CE-80F8-4340-B8AF-0A22E2C85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FA43754B-A151-43B7-846F-0D529A16B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668054"/>
              </p:ext>
            </p:extLst>
          </p:nvPr>
        </p:nvGraphicFramePr>
        <p:xfrm>
          <a:off x="1024128" y="2004164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4799754A-708D-4123-BE43-77D814933631}"/>
              </a:ext>
            </a:extLst>
          </p:cNvPr>
          <p:cNvSpPr txBox="1"/>
          <p:nvPr/>
        </p:nvSpPr>
        <p:spPr>
          <a:xfrm>
            <a:off x="10058082" y="6657944"/>
            <a:ext cx="21339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738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57E5-C1C7-4CDD-A2E9-B99AF898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from project place Advanced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0632E-87F4-459D-9D53-8DFEC93AE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814" y="1405666"/>
            <a:ext cx="4941690" cy="5198502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/>
              <a:t>Choose 3 presentations to visit. </a:t>
            </a:r>
          </a:p>
          <a:p>
            <a:pPr marL="127635" lvl="1" indent="0">
              <a:buNone/>
            </a:pPr>
            <a:r>
              <a:rPr lang="en-US"/>
              <a:t>If there are more than 7 people at a table, move to a different presentation. </a:t>
            </a:r>
          </a:p>
          <a:p>
            <a:pPr marL="457200" indent="-457200">
              <a:buAutoNum type="arabicPeriod"/>
            </a:pPr>
            <a:r>
              <a:rPr lang="en-US"/>
              <a:t>Rotate through 3 presentations. Listen for the signal to rotate.</a:t>
            </a:r>
          </a:p>
          <a:p>
            <a:pPr marL="457200" indent="-457200">
              <a:buAutoNum type="arabicPeriod"/>
            </a:pPr>
            <a:r>
              <a:rPr lang="en-US"/>
              <a:t>Take notes and ask questions at each presentation.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984A9AE-1F1C-4D95-A9D4-8F3530C3F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81" y="2091477"/>
            <a:ext cx="5179002" cy="35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93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52AFA8-8863-4BAA-808D-C716FDCF3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2F9D29-3C32-49B8-8938-7404245BA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What? So what? Now what? w3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DD1B0-7B02-4E43-ACB4-377D5D5A0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86000"/>
            <a:ext cx="5281262" cy="421206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/>
              <a:t>What?</a:t>
            </a:r>
          </a:p>
          <a:p>
            <a:pPr marL="285750" indent="-28575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400"/>
              <a:t>What did you notice or learn from the presentations?</a:t>
            </a:r>
          </a:p>
          <a:p>
            <a:pPr>
              <a:lnSpc>
                <a:spcPct val="90000"/>
              </a:lnSpc>
            </a:pPr>
            <a:r>
              <a:rPr lang="en-US" sz="2400" b="1"/>
              <a:t>So What?</a:t>
            </a:r>
          </a:p>
          <a:p>
            <a:pPr marL="285750" indent="-28575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400"/>
              <a:t>What patterns are you noticing? What conclusions are you drawing? Why are these important?</a:t>
            </a:r>
          </a:p>
          <a:p>
            <a:pPr>
              <a:lnSpc>
                <a:spcPct val="90000"/>
              </a:lnSpc>
            </a:pPr>
            <a:r>
              <a:rPr lang="en-US" sz="2400" b="1"/>
              <a:t>Now What?</a:t>
            </a:r>
          </a:p>
          <a:p>
            <a:pPr marL="285750" indent="-28575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400"/>
              <a:t>What actions will you take based on what you learned from the presentations?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2016AB5-BC2B-46FC-8599-0A6A3C33C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610360"/>
            <a:ext cx="5455921" cy="36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1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1F8C-DE8A-4B81-8C67-764547F3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54A97-43C9-4F52-A8EC-069D8E025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What to Expect</a:t>
            </a:r>
          </a:p>
        </p:txBody>
      </p:sp>
    </p:spTree>
    <p:extLst>
      <p:ext uri="{BB962C8B-B14F-4D97-AF65-F5344CB8AC3E}">
        <p14:creationId xmlns:p14="http://schemas.microsoft.com/office/powerpoint/2010/main" val="310203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FB741335-90C5-40DD-9EDB-A73CFAD83A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5220" b="49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1F5F14-8F21-4D75-B55C-73CA3A8B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Developing class norms, Part 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0A451F-69D2-4DD6-9B47-EA388236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7">
            <a:extLst>
              <a:ext uri="{FF2B5EF4-FFF2-40B4-BE49-F238E27FC236}">
                <a16:creationId xmlns:a16="http://schemas.microsoft.com/office/drawing/2014/main" id="{E4335145-D744-4E2F-ADC3-B10B07B819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877350"/>
              </p:ext>
            </p:extLst>
          </p:nvPr>
        </p:nvGraphicFramePr>
        <p:xfrm>
          <a:off x="478218" y="2092657"/>
          <a:ext cx="11016609" cy="4660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2175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6148-DE74-408E-895E-18C40CE5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So...What is coaching??</a:t>
            </a:r>
          </a:p>
        </p:txBody>
      </p:sp>
      <p:pic>
        <p:nvPicPr>
          <p:cNvPr id="5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64D2220D-AA83-4CC8-B477-1B93F81F4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27554" y="2286000"/>
            <a:ext cx="4060208" cy="38862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10194-57D8-4BAD-B758-585547024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0230" y="766645"/>
            <a:ext cx="4860542" cy="558698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</a:rPr>
              <a:t>1. Coaching support is an essential component of professional learning.</a:t>
            </a: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</a:rPr>
              <a:t>2. Project PLACE uses a </a:t>
            </a:r>
            <a:r>
              <a:rPr lang="en-US" sz="2400" i="1">
                <a:solidFill>
                  <a:srgbClr val="000000"/>
                </a:solidFill>
              </a:rPr>
              <a:t>partnership approach</a:t>
            </a:r>
            <a:r>
              <a:rPr lang="en-US" sz="2400">
                <a:solidFill>
                  <a:srgbClr val="000000"/>
                </a:solidFill>
              </a:rPr>
              <a:t> to coaching. 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</a:rPr>
              <a:t>3. The purpose of coaching is to help you implement the CRIOP according to your own goals.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</a:rPr>
              <a:t>4. Coaches can work with you in a variety of ways.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</a:rPr>
              <a:t>5. Coaches DO NOT evaluate or take a judgmental stance.</a:t>
            </a:r>
          </a:p>
          <a:p>
            <a:pPr>
              <a:lnSpc>
                <a:spcPct val="90000"/>
              </a:lnSpc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63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DCB4-2310-4A98-A8DB-C91E666D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What do coaches do?</a:t>
            </a:r>
            <a:endParaRPr lang="en-US"/>
          </a:p>
        </p:txBody>
      </p:sp>
      <p:pic>
        <p:nvPicPr>
          <p:cNvPr id="5" name="Picture 5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1D1E30CD-D48F-4B1B-B758-A886CD350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111" r="-1" b="-1"/>
          <a:stretch/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560F4-66E4-4E12-9A66-095B2311E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4682" y="549052"/>
            <a:ext cx="5139191" cy="582727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Coaches can...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OBSERVE in your classroom and give you feedback on your CRIOP implementation and work with ELs. 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PLAN with you on how to meet your implementation goals.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SHARE ideas, strategies, and resources related to your CRIOP goals.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MODEL implementation of strategies connected to your goals.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LEAD PD sessions for your team.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3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7C9ABFB-47C0-4209-8582-CCE27BC65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50D92-28B9-41E7-87C3-8D20E5B9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What can you expect?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537B80-6184-48FB-ACA1-304647BA2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17515-CF3C-4E9D-AE6D-9DD9D4364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979" y="2056356"/>
            <a:ext cx="5004982" cy="470435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1. </a:t>
            </a:r>
            <a:r>
              <a:rPr lang="en-US" sz="2100"/>
              <a:t>Your coach will visit you the equivalent of a couple of times per month. </a:t>
            </a:r>
          </a:p>
          <a:p>
            <a:pPr>
              <a:lnSpc>
                <a:spcPct val="90000"/>
              </a:lnSpc>
            </a:pPr>
            <a:r>
              <a:rPr lang="en-US" sz="2100"/>
              <a:t>2. Your coach will schedule visits with you in advance, at your convenience.</a:t>
            </a:r>
          </a:p>
          <a:p>
            <a:pPr>
              <a:lnSpc>
                <a:spcPct val="90000"/>
              </a:lnSpc>
            </a:pPr>
            <a:r>
              <a:rPr lang="en-US" sz="2100"/>
              <a:t>3. Your coach will ask you to set a goal and focus on implementing the CRIOP.</a:t>
            </a:r>
          </a:p>
          <a:p>
            <a:pPr>
              <a:lnSpc>
                <a:spcPct val="90000"/>
              </a:lnSpc>
            </a:pPr>
            <a:r>
              <a:rPr lang="en-US" sz="2100"/>
              <a:t>4. Your coach will help you implement through modeling, providing resources, giving feedback, talking through challenges, and celebrating your successes.</a:t>
            </a:r>
          </a:p>
          <a:p>
            <a:pPr>
              <a:lnSpc>
                <a:spcPct val="90000"/>
              </a:lnSpc>
            </a:pPr>
            <a:r>
              <a:rPr lang="en-US" sz="2100"/>
              <a:t>5. Your coach will follow up with you on how your implementation is going. 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C48B791-7EA6-43A2-AE36-AE3185948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 b="11257"/>
          <a:stretch/>
        </p:blipFill>
        <p:spPr>
          <a:xfrm>
            <a:off x="7056116" y="960120"/>
            <a:ext cx="4175762" cy="4940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F1CA25-FC74-47E2-AA0C-0927B1DD052D}"/>
              </a:ext>
            </a:extLst>
          </p:cNvPr>
          <p:cNvSpPr txBox="1"/>
          <p:nvPr/>
        </p:nvSpPr>
        <p:spPr>
          <a:xfrm>
            <a:off x="6610350" y="6007100"/>
            <a:ext cx="3887788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56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904C0BC6-B04D-4459-B721-9C030C392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3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B2F024E-D853-479C-B5A9-08293A2D7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25AC048-9331-4350-B9B6-D06C856FD5C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/>
          <a:stretch/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86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578A218-4374-4133-B754-104C68A4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What do coaches expect?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CBF72-8A94-445C-AC47-294A65B61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86000"/>
            <a:ext cx="6007027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Coaches expect you to </a:t>
            </a:r>
            <a:endParaRPr lang="en-US" sz="2800" b="1" i="1"/>
          </a:p>
          <a:p>
            <a:pPr marL="457200" indent="-45720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400" b="1" i="1"/>
              <a:t>schedule times to meet with them and for you to adhere to the meeting schedule</a:t>
            </a:r>
          </a:p>
          <a:p>
            <a:pPr marL="457200" indent="-45720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400" b="1" i="1"/>
              <a:t>partner with them on implementing the elements of the CRIOP in your classroom</a:t>
            </a:r>
            <a:endParaRPr lang="en-US" sz="2400"/>
          </a:p>
          <a:p>
            <a:pPr marL="457200" indent="-45720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400" b="1" i="1"/>
              <a:t>reflect on your practice, ask for assistance, and share your expertise</a:t>
            </a:r>
            <a:endParaRPr lang="en-US" sz="2400"/>
          </a:p>
        </p:txBody>
      </p:sp>
      <p:pic>
        <p:nvPicPr>
          <p:cNvPr id="5" name="Picture 5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BA972A54-ACAC-48DF-9366-297872593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4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38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F884-7B3F-4E62-8F62-DE9C6275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Coaching 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A6976-F4D9-41D3-8C18-C6FD77F0A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413311" cy="1463040"/>
          </a:xfrm>
        </p:spPr>
        <p:txBody>
          <a:bodyPr>
            <a:normAutofit/>
          </a:bodyPr>
          <a:lstStyle/>
          <a:p>
            <a:r>
              <a:rPr lang="en-US" sz="2400"/>
              <a:t>Ask Project PLACE Leaders</a:t>
            </a:r>
          </a:p>
        </p:txBody>
      </p:sp>
    </p:spTree>
    <p:extLst>
      <p:ext uri="{BB962C8B-B14F-4D97-AF65-F5344CB8AC3E}">
        <p14:creationId xmlns:p14="http://schemas.microsoft.com/office/powerpoint/2010/main" val="2474916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0365A3-9839-4FC6-BFF6-7115C711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E6B28-1F67-4D86-8E2A-FF8E0973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Coaching Panel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F3E6A92-6AD7-4388-8B8C-33CAE6C17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62265"/>
              </p:ext>
            </p:extLst>
          </p:nvPr>
        </p:nvGraphicFramePr>
        <p:xfrm>
          <a:off x="5065993" y="382588"/>
          <a:ext cx="6661709" cy="619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0149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3F04-BA98-6F42-B4EE-0542D7CC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>
                <a:solidFill>
                  <a:srgbClr val="000000"/>
                </a:solidFill>
              </a:rPr>
              <a:t>Congratulations to advanced leaders!</a:t>
            </a:r>
            <a:endParaRPr lang="en-US"/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079CDEE9-FCBE-4A1E-A2BB-D8DA3D1CD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7803" r="1" b="2400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graphicFrame>
        <p:nvGraphicFramePr>
          <p:cNvPr id="13" name="Diagram 2">
            <a:extLst>
              <a:ext uri="{FF2B5EF4-FFF2-40B4-BE49-F238E27FC236}">
                <a16:creationId xmlns:a16="http://schemas.microsoft.com/office/drawing/2014/main" id="{92417B15-93A1-4394-BC4E-695A85AF3C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641241"/>
              </p:ext>
            </p:extLst>
          </p:nvPr>
        </p:nvGraphicFramePr>
        <p:xfrm>
          <a:off x="7614702" y="312608"/>
          <a:ext cx="4253973" cy="615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2935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52AFA8-8863-4BAA-808D-C716FDCF3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2352BC-C890-46DF-BC47-D0988749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Developing class norms,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EF4D-8F90-4A8B-ADED-42ADE7243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679823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sz="2800"/>
              <a:t>Create a foursome</a:t>
            </a:r>
          </a:p>
          <a:p>
            <a:r>
              <a:rPr lang="en-US" sz="2800"/>
              <a:t>Repeat part 2.  Each pair should share their statement and 3 norms</a:t>
            </a:r>
          </a:p>
          <a:p>
            <a:r>
              <a:rPr lang="en-US" sz="2800"/>
              <a:t>As a foursome, come up with a </a:t>
            </a:r>
            <a:r>
              <a:rPr lang="en-US" sz="2800" b="1" u="sng"/>
              <a:t>joint</a:t>
            </a:r>
            <a:endParaRPr lang="en-US" sz="2800"/>
          </a:p>
          <a:p>
            <a:pPr marL="356235" lvl="1">
              <a:buFont typeface="Wingdings 3" panose="020B0602020104020603" pitchFamily="34" charset="0"/>
              <a:buChar char=""/>
            </a:pPr>
            <a:r>
              <a:rPr lang="en-US" sz="2400"/>
              <a:t>Statement about our learning community</a:t>
            </a:r>
          </a:p>
          <a:p>
            <a:pPr marL="356235" lvl="1">
              <a:buFont typeface="Wingdings 3" panose="020B0602020104020603" pitchFamily="34" charset="0"/>
              <a:buChar char=""/>
            </a:pPr>
            <a:r>
              <a:rPr lang="en-US" sz="2400"/>
              <a:t>List of 3 expected norms</a:t>
            </a:r>
          </a:p>
          <a:p>
            <a:endParaRPr lang="en-US" sz="2800"/>
          </a:p>
          <a:p>
            <a:endParaRPr lang="en-US" sz="28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673C3EF-06F6-496C-BCC2-B2BF10C651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396670"/>
            <a:ext cx="5455921" cy="406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1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46C4-E0F8-4209-871B-754799FA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Developing class norms, 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E6041-6207-4D0A-9996-C2830AB456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 sz="2800"/>
              <a:t>As a learning community, we....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DDA1E-FFCF-47DF-9894-A0E29EA18F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 sz="2800"/>
              <a:t>Our norms:</a:t>
            </a:r>
          </a:p>
          <a:p>
            <a:r>
              <a:rPr lang="en-US" sz="2800"/>
              <a:t>1.</a:t>
            </a:r>
          </a:p>
          <a:p>
            <a:r>
              <a:rPr lang="en-US" sz="2800"/>
              <a:t>2.</a:t>
            </a:r>
          </a:p>
          <a:p>
            <a:r>
              <a:rPr lang="en-US" sz="2800"/>
              <a:t>3.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10B0-1672-47BE-BB9E-FE50F425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learning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BF87D-06A9-4D16-86E9-DA5251BB1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Sesotho!</a:t>
            </a:r>
          </a:p>
        </p:txBody>
      </p:sp>
    </p:spTree>
    <p:extLst>
      <p:ext uri="{BB962C8B-B14F-4D97-AF65-F5344CB8AC3E}">
        <p14:creationId xmlns:p14="http://schemas.microsoft.com/office/powerpoint/2010/main" val="429471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0052AFA8-8863-4BAA-808D-C716FDCF3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2903AB8-5AD5-4ED7-9643-C5EDBB0B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713610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What is </a:t>
            </a:r>
            <a:r>
              <a:rPr lang="en-US" err="1"/>
              <a:t>sesotho</a:t>
            </a:r>
            <a:r>
              <a:rPr lang="en-US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4ED6E-CDDF-4451-A02A-3ACA6082C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1949" y="2286000"/>
            <a:ext cx="4577967" cy="4352725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It's the language spoken by the Basotho, the people in the country of Lesotho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 b="1"/>
              <a:t>Le</a:t>
            </a:r>
            <a:r>
              <a:rPr lang="en-US" sz="2400"/>
              <a:t>sotho = Country</a:t>
            </a:r>
          </a:p>
          <a:p>
            <a:pPr>
              <a:lnSpc>
                <a:spcPct val="90000"/>
              </a:lnSpc>
            </a:pPr>
            <a:r>
              <a:rPr lang="en-US" sz="2400" b="1"/>
              <a:t>Ba</a:t>
            </a:r>
            <a:r>
              <a:rPr lang="en-US" sz="2400"/>
              <a:t>sotho = people of Lesotho</a:t>
            </a:r>
          </a:p>
          <a:p>
            <a:pPr>
              <a:lnSpc>
                <a:spcPct val="90000"/>
              </a:lnSpc>
            </a:pPr>
            <a:r>
              <a:rPr lang="en-US" sz="2400" b="1"/>
              <a:t>Mo</a:t>
            </a:r>
            <a:r>
              <a:rPr lang="en-US" sz="2400"/>
              <a:t>sotho = one person from Lesotho</a:t>
            </a:r>
          </a:p>
          <a:p>
            <a:pPr>
              <a:lnSpc>
                <a:spcPct val="90000"/>
              </a:lnSpc>
            </a:pPr>
            <a:r>
              <a:rPr lang="en-US" sz="2400" b="1"/>
              <a:t>Se</a:t>
            </a:r>
            <a:r>
              <a:rPr lang="en-US" sz="2400"/>
              <a:t>sotho = language spoken in Lesotho</a:t>
            </a:r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F0887CC0-7199-4473-B28B-12F32DC65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196" r="-127" b="254"/>
          <a:stretch/>
        </p:blipFill>
        <p:spPr>
          <a:xfrm>
            <a:off x="5188253" y="1514285"/>
            <a:ext cx="6886830" cy="384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7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8D78-B3BA-4D16-917C-646FD78D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600" spc="200"/>
              <a:t>Videos are a great way to contextualize language....right?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34F9141-4A4F-4E66-8C9E-E12C5642A4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7011" b="17487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E86E69-BBBF-4270-BE74-FEDF5E255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u="sng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https://www.youtube.com/watch?v=KCN_FQLNlok</a:t>
            </a:r>
            <a:r>
              <a:rPr lang="en-US" sz="1800" u="sng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2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4F67-0877-48DA-9A49-0D488416F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Bua Sesotho feela!</a:t>
            </a:r>
          </a:p>
        </p:txBody>
      </p:sp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1BFD08F-78B0-4A58-B331-B02A5DEA99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7548" r="27292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B545D371-F6C6-4CD9-8BBD-8666C3CBDA8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87389" y="2056357"/>
          <a:ext cx="6703557" cy="425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28159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ECAE8E35D99F468904FA523C1BE473" ma:contentTypeVersion="9" ma:contentTypeDescription="Create a new document." ma:contentTypeScope="" ma:versionID="f34e4d9ad9fd336fb006694ce47d77b0">
  <xsd:schema xmlns:xsd="http://www.w3.org/2001/XMLSchema" xmlns:xs="http://www.w3.org/2001/XMLSchema" xmlns:p="http://schemas.microsoft.com/office/2006/metadata/properties" xmlns:ns2="fb153ab6-dc1a-467e-9743-71b819a5ffd0" xmlns:ns3="0b71da75-4e80-4e70-bdd0-53ca44ec7fe1" targetNamespace="http://schemas.microsoft.com/office/2006/metadata/properties" ma:root="true" ma:fieldsID="3b8439d48b499f4d8fd5479fb50b8d5c" ns2:_="" ns3:_="">
    <xsd:import namespace="fb153ab6-dc1a-467e-9743-71b819a5ffd0"/>
    <xsd:import namespace="0b71da75-4e80-4e70-bdd0-53ca44ec7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53ab6-dc1a-467e-9743-71b819a5ff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1da75-4e80-4e70-bdd0-53ca44ec7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87EBCC-9283-40B3-9D42-7FAD0ED3C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5ECE80-02AA-48D1-94E7-6B16A52C9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53ab6-dc1a-467e-9743-71b819a5ffd0"/>
    <ds:schemaRef ds:uri="0b71da75-4e80-4e70-bdd0-53ca44ec7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8846EF-74DB-4018-A44C-FCFD09A7C6B0}">
  <ds:schemaRefs>
    <ds:schemaRef ds:uri="0b71da75-4e80-4e70-bdd0-53ca44ec7fe1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fb153ab6-dc1a-467e-9743-71b819a5ffd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</TotalTime>
  <Words>1016</Words>
  <Application>Microsoft Office PowerPoint</Application>
  <PresentationFormat>Widescreen</PresentationFormat>
  <Paragraphs>224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Garamond</vt:lpstr>
      <vt:lpstr>TW Cen MT</vt:lpstr>
      <vt:lpstr>TW Cen MT</vt:lpstr>
      <vt:lpstr>Tw Cen MT Condensed</vt:lpstr>
      <vt:lpstr>Wingdings 3</vt:lpstr>
      <vt:lpstr>Integral</vt:lpstr>
      <vt:lpstr>Project Place Summer Institute</vt:lpstr>
      <vt:lpstr>Morning meeting: Developing class norms</vt:lpstr>
      <vt:lpstr>Developing class norms, Part 2</vt:lpstr>
      <vt:lpstr>Developing class norms, part 3</vt:lpstr>
      <vt:lpstr>Developing class norms, Part 4</vt:lpstr>
      <vt:lpstr>Language learning experience</vt:lpstr>
      <vt:lpstr>What is sesotho?</vt:lpstr>
      <vt:lpstr>Videos are a great way to contextualize language....right?</vt:lpstr>
      <vt:lpstr>Bua Sesotho feela!</vt:lpstr>
      <vt:lpstr>Fun Fact: Lesotho &amp; black Panther!</vt:lpstr>
      <vt:lpstr>Characteristics, Assets, and principles</vt:lpstr>
      <vt:lpstr>English learners are learning three curricula: </vt:lpstr>
      <vt:lpstr> Language acquisition is driven by two key processes:  </vt:lpstr>
      <vt:lpstr>Language Assets: </vt:lpstr>
      <vt:lpstr>Principles for teaching english learners</vt:lpstr>
      <vt:lpstr>Culturally Responsive Instruction Observation Protocol (CRIOP)</vt:lpstr>
      <vt:lpstr>Classroom relationships</vt:lpstr>
      <vt:lpstr>Family Collaboration</vt:lpstr>
      <vt:lpstr>Assessment</vt:lpstr>
      <vt:lpstr>instruction</vt:lpstr>
      <vt:lpstr>Discourse</vt:lpstr>
      <vt:lpstr>Critical consciousness</vt:lpstr>
      <vt:lpstr>Exploring the  CRIOP Elements</vt:lpstr>
      <vt:lpstr>Reflect on the CRIOP</vt:lpstr>
      <vt:lpstr>Assignment for tomorrow</vt:lpstr>
      <vt:lpstr>Implementing the criop in classrooms</vt:lpstr>
      <vt:lpstr>Learning from project place Advanced leaders</vt:lpstr>
      <vt:lpstr>What? So what? Now what? w3</vt:lpstr>
      <vt:lpstr>coaching</vt:lpstr>
      <vt:lpstr>So...What is coaching??</vt:lpstr>
      <vt:lpstr>What do coaches do?</vt:lpstr>
      <vt:lpstr>What can you expect?</vt:lpstr>
      <vt:lpstr>PowerPoint Presentation</vt:lpstr>
      <vt:lpstr>What do coaches expect?</vt:lpstr>
      <vt:lpstr>Coaching Q&amp;A</vt:lpstr>
      <vt:lpstr>Coaching Panel</vt:lpstr>
      <vt:lpstr>Congratulations to advanced leaders!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Place Summer Institute</dc:title>
  <dc:creator>Cantrell, Susan</dc:creator>
  <cp:lastModifiedBy>Davis, Jo</cp:lastModifiedBy>
  <cp:revision>8</cp:revision>
  <cp:lastPrinted>2019-07-18T15:10:41Z</cp:lastPrinted>
  <dcterms:created xsi:type="dcterms:W3CDTF">2019-06-18T13:12:43Z</dcterms:created>
  <dcterms:modified xsi:type="dcterms:W3CDTF">2019-07-18T15:13:54Z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0x010100E3ECAE8E35D99F468904FA523C1BE473</vt:lpwstr>
  </property>
</Properties>
</file>