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0"/>
  </p:notesMasterIdLst>
  <p:sldIdLst>
    <p:sldId id="260" r:id="rId5"/>
    <p:sldId id="257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 snapToGrid="0" snapToObjects="1">
      <p:cViewPr varScale="1">
        <p:scale>
          <a:sx n="61" d="100"/>
          <a:sy n="61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8T13:30:05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C214A-6A29-0F49-8846-65E26BBC78C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375B9-5B0D-9D4E-B8DC-221F17EE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9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75B9-5B0D-9D4E-B8DC-221F17EEE6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6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4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3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1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7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5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5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3B9E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E7753-0834-B742-B3AF-2EB0A353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>Advanced leaders 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5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3B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49863-338F-424F-8B16-D02DC1FD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endParaRPr lang="en-US" sz="7200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FD03EDE9-5ED6-484F-9F98-F84BDE33B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2" t="-454" r="9612" b="452"/>
          <a:stretch/>
        </p:blipFill>
        <p:spPr>
          <a:xfrm>
            <a:off x="7128390" y="2527799"/>
            <a:ext cx="4708261" cy="4330770"/>
          </a:xfrm>
        </p:spPr>
      </p:pic>
      <p:pic>
        <p:nvPicPr>
          <p:cNvPr id="7" name="Content Placeholder 6" descr="A person standing in front of a book&#10;&#10;Description automatically generated">
            <a:extLst>
              <a:ext uri="{FF2B5EF4-FFF2-40B4-BE49-F238E27FC236}">
                <a16:creationId xmlns:a16="http://schemas.microsoft.com/office/drawing/2014/main" id="{0616E1FA-3EAF-7A4D-A9D6-F8E04FB17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86" r="33584"/>
          <a:stretch/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  <a:effectLst>
            <a:glow>
              <a:schemeClr val="accent1">
                <a:alpha val="40000"/>
              </a:schemeClr>
            </a:glow>
            <a:softEdge rad="0"/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13" name="Picture 1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A12C5174-A4BC-B541-AB6E-CF7387B16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194164"/>
            <a:ext cx="6894576" cy="20995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2EE609-D667-4549-9F5B-A058E9E7BC75}"/>
              </a:ext>
            </a:extLst>
          </p:cNvPr>
          <p:cNvSpPr txBox="1"/>
          <p:nvPr/>
        </p:nvSpPr>
        <p:spPr>
          <a:xfrm>
            <a:off x="4271963" y="3000375"/>
            <a:ext cx="2504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Samantha Arnold</a:t>
            </a:r>
          </a:p>
        </p:txBody>
      </p:sp>
    </p:spTree>
    <p:extLst>
      <p:ext uri="{BB962C8B-B14F-4D97-AF65-F5344CB8AC3E}">
        <p14:creationId xmlns:p14="http://schemas.microsoft.com/office/powerpoint/2010/main" val="2938403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A7C8B-7D16-2045-B73E-9EAB4318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endParaRPr lang="en-US" sz="5600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B9EB1"/>
          </a:solidFill>
          <a:ln w="38100" cap="rnd">
            <a:solidFill>
              <a:srgbClr val="3B9E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4E6BB074-58D6-034C-B2D7-35C0EA7F7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240" t="3404" r="8441" b="-136"/>
          <a:stretch/>
        </p:blipFill>
        <p:spPr>
          <a:xfrm>
            <a:off x="6172266" y="2425873"/>
            <a:ext cx="5126986" cy="429009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25" name="Ink 2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Content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AEE1D40C-AF3D-5B42-802B-C3F582244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82" y="191646"/>
            <a:ext cx="4778374" cy="545896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B5978B6-F366-184D-9B71-89896CE639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04" t="-255" r="4768" b="21086"/>
          <a:stretch/>
        </p:blipFill>
        <p:spPr>
          <a:xfrm>
            <a:off x="6172266" y="213670"/>
            <a:ext cx="5331371" cy="2056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39731F-B68C-9C46-B194-E2AB4554A28C}"/>
              </a:ext>
            </a:extLst>
          </p:cNvPr>
          <p:cNvSpPr txBox="1"/>
          <p:nvPr/>
        </p:nvSpPr>
        <p:spPr>
          <a:xfrm>
            <a:off x="622682" y="5700309"/>
            <a:ext cx="4926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Nicole Naylor</a:t>
            </a:r>
          </a:p>
        </p:txBody>
      </p:sp>
    </p:spTree>
    <p:extLst>
      <p:ext uri="{BB962C8B-B14F-4D97-AF65-F5344CB8AC3E}">
        <p14:creationId xmlns:p14="http://schemas.microsoft.com/office/powerpoint/2010/main" val="288721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4B43B-31EB-4A4F-A12C-828BCE18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6000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9EB1"/>
          </a:solidFill>
          <a:ln w="38100" cap="rnd">
            <a:solidFill>
              <a:srgbClr val="3B9E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1AD48A4B-1B83-AA49-B7F1-96304DF8B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8185"/>
          <a:stretch/>
        </p:blipFill>
        <p:spPr>
          <a:xfrm>
            <a:off x="8685181" y="3429000"/>
            <a:ext cx="2863340" cy="3429000"/>
          </a:xfrm>
          <a:prstGeom prst="rect">
            <a:avLst/>
          </a:prstGeom>
        </p:spPr>
      </p:pic>
      <p:pic>
        <p:nvPicPr>
          <p:cNvPr id="5" name="Content Placeholder 4" descr="A person sitting at a table with a plate of food&#10;&#10;Description automatically generated">
            <a:extLst>
              <a:ext uri="{FF2B5EF4-FFF2-40B4-BE49-F238E27FC236}">
                <a16:creationId xmlns:a16="http://schemas.microsoft.com/office/drawing/2014/main" id="{C84CC775-6F55-1F48-8BF5-39C51B2F1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1" r="212" b="1"/>
          <a:stretch/>
        </p:blipFill>
        <p:spPr>
          <a:xfrm>
            <a:off x="522141" y="94003"/>
            <a:ext cx="4034036" cy="5675624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308B229-06BD-BC4E-840B-68B4FCB39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57850" y="94003"/>
            <a:ext cx="5842841" cy="3241562"/>
          </a:xfrm>
          <a:prstGeom prst="rect">
            <a:avLst/>
          </a:prstGeom>
        </p:spPr>
      </p:pic>
      <p:pic>
        <p:nvPicPr>
          <p:cNvPr id="17" name="Picture 16" descr="A group of people in a room&#10;&#10;Description automatically generated">
            <a:extLst>
              <a:ext uri="{FF2B5EF4-FFF2-40B4-BE49-F238E27FC236}">
                <a16:creationId xmlns:a16="http://schemas.microsoft.com/office/drawing/2014/main" id="{F8656986-6256-4C45-B7AD-30A1CC93B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425" y="3429000"/>
            <a:ext cx="2571750" cy="3429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EE4817-4AB8-C74A-95FF-7DA166D60055}"/>
              </a:ext>
            </a:extLst>
          </p:cNvPr>
          <p:cNvSpPr txBox="1"/>
          <p:nvPr/>
        </p:nvSpPr>
        <p:spPr>
          <a:xfrm>
            <a:off x="522141" y="5746547"/>
            <a:ext cx="3623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Taylor Cain</a:t>
            </a:r>
          </a:p>
        </p:txBody>
      </p:sp>
    </p:spTree>
    <p:extLst>
      <p:ext uri="{BB962C8B-B14F-4D97-AF65-F5344CB8AC3E}">
        <p14:creationId xmlns:p14="http://schemas.microsoft.com/office/powerpoint/2010/main" val="16451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CA4C-DE6F-4762-A91C-4C81B0E0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D41BB3-8FE6-4E48-84DB-8F9FD5C2F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199" y="1928813"/>
            <a:ext cx="5667602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785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24413F"/>
      </a:dk2>
      <a:lt2>
        <a:srgbClr val="EFECEB"/>
      </a:lt2>
      <a:accent1>
        <a:srgbClr val="3B9EB1"/>
      </a:accent1>
      <a:accent2>
        <a:srgbClr val="46B196"/>
      </a:accent2>
      <a:accent3>
        <a:srgbClr val="4D7EC3"/>
      </a:accent3>
      <a:accent4>
        <a:srgbClr val="B54346"/>
      </a:accent4>
      <a:accent5>
        <a:srgbClr val="C37B4D"/>
      </a:accent5>
      <a:accent6>
        <a:srgbClr val="B19A3B"/>
      </a:accent6>
      <a:hlink>
        <a:srgbClr val="C86D5B"/>
      </a:hlink>
      <a:folHlink>
        <a:srgbClr val="878787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ECAE8E35D99F468904FA523C1BE473" ma:contentTypeVersion="13" ma:contentTypeDescription="Create a new document." ma:contentTypeScope="" ma:versionID="0974bc7900a06dee7b9fff326d05595b">
  <xsd:schema xmlns:xsd="http://www.w3.org/2001/XMLSchema" xmlns:xs="http://www.w3.org/2001/XMLSchema" xmlns:p="http://schemas.microsoft.com/office/2006/metadata/properties" xmlns:ns2="fb153ab6-dc1a-467e-9743-71b819a5ffd0" xmlns:ns3="0b71da75-4e80-4e70-bdd0-53ca44ec7fe1" targetNamespace="http://schemas.microsoft.com/office/2006/metadata/properties" ma:root="true" ma:fieldsID="c8264d868b7eb96a4659917dc1603d7f" ns2:_="" ns3:_="">
    <xsd:import namespace="fb153ab6-dc1a-467e-9743-71b819a5ffd0"/>
    <xsd:import namespace="0b71da75-4e80-4e70-bdd0-53ca44ec7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FCTrans_x003f_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3ab6-dc1a-467e-9743-71b819a5f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CTrans_x003f_" ma:index="19" nillable="true" ma:displayName="FC Trans?" ma:format="Dropdown" ma:internalName="FCTrans_x003f_">
      <xsd:simpleType>
        <xsd:restriction base="dms:Text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1da75-4e80-4e70-bdd0-53ca44ec7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CTrans_x003f_ xmlns="fb153ab6-dc1a-467e-9743-71b819a5ff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4BAA5F-ADCF-4B67-A3E6-52FA77F230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53ab6-dc1a-467e-9743-71b819a5ffd0"/>
    <ds:schemaRef ds:uri="0b71da75-4e80-4e70-bdd0-53ca44ec7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79BFF7-0C9D-4E1D-A2C8-1D97986B98EC}">
  <ds:schemaRefs>
    <ds:schemaRef ds:uri="http://schemas.microsoft.com/office/2006/metadata/properties"/>
    <ds:schemaRef ds:uri="http://schemas.microsoft.com/office/infopath/2007/PartnerControls"/>
    <ds:schemaRef ds:uri="fb153ab6-dc1a-467e-9743-71b819a5ffd0"/>
  </ds:schemaRefs>
</ds:datastoreItem>
</file>

<file path=customXml/itemProps3.xml><?xml version="1.0" encoding="utf-8"?>
<ds:datastoreItem xmlns:ds="http://schemas.openxmlformats.org/officeDocument/2006/customXml" ds:itemID="{32372609-0006-4447-B8DD-9D0DBA95A1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Widescreen</PresentationFormat>
  <Paragraphs>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SketchyVTI</vt:lpstr>
      <vt:lpstr>Advanced leaders 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leaders </dc:title>
  <dc:creator>Manion, Brittany M.</dc:creator>
  <cp:lastModifiedBy>Davis, Jo C.</cp:lastModifiedBy>
  <cp:revision>3</cp:revision>
  <dcterms:created xsi:type="dcterms:W3CDTF">2020-08-28T13:51:53Z</dcterms:created>
  <dcterms:modified xsi:type="dcterms:W3CDTF">2023-06-22T17:15:51Z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0x010100E3ECAE8E35D99F468904FA523C1BE473</vt:lpwstr>
  </property>
</Properties>
</file>