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85" autoAdjust="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6B2E7A-FD2D-4F3B-A426-EA6775D52C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6DE0AE-0C2F-4BE8-A8FB-E32F3E4E0B71}" type="datetimeFigureOut">
              <a:rPr lang="en-US" smtClean="0"/>
              <a:pPr/>
              <a:t>11/10/2008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6B2E7A-FD2D-4F3B-A426-EA6775D52C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6DE0AE-0C2F-4BE8-A8FB-E32F3E4E0B71}" type="datetimeFigureOut">
              <a:rPr lang="en-US" smtClean="0"/>
              <a:pPr/>
              <a:t>11/10/2008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6B2E7A-FD2D-4F3B-A426-EA6775D52C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Annotated  Bibliographies</a:t>
            </a:r>
            <a:endParaRPr lang="en-US" dirty="0"/>
          </a:p>
        </p:txBody>
      </p:sp>
      <p:sp>
        <p:nvSpPr>
          <p:cNvPr id="3" name="Subtitle 2"/>
          <p:cNvSpPr>
            <a:spLocks noGrp="1"/>
          </p:cNvSpPr>
          <p:nvPr>
            <p:ph type="subTitle" idx="1"/>
          </p:nvPr>
        </p:nvSpPr>
        <p:spPr/>
        <p:txBody>
          <a:bodyPr/>
          <a:lstStyle/>
          <a:p>
            <a:r>
              <a:rPr lang="en-US" dirty="0" smtClean="0"/>
              <a:t>A Quick Overview</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lstStyle/>
          <a:p>
            <a:r>
              <a:rPr lang="en-US" dirty="0" smtClean="0"/>
              <a:t>A </a:t>
            </a:r>
            <a:r>
              <a:rPr lang="en-US" b="1" dirty="0" smtClean="0"/>
              <a:t>bibliography</a:t>
            </a:r>
            <a:r>
              <a:rPr lang="en-US" dirty="0" smtClean="0"/>
              <a:t> is a list of sources (books, journals, websites, periodicals, etc.) one has used for researching a topic. Bibliographies are sometimes called "references" or "works cited" depending on the style format you are using. A bibliography usually just includes the bibliographic information (i.e., the author, title, publisher, etc.).</a:t>
            </a:r>
          </a:p>
          <a:p>
            <a:r>
              <a:rPr lang="en-US" dirty="0" smtClean="0"/>
              <a:t>An </a:t>
            </a:r>
            <a:r>
              <a:rPr lang="en-US" b="1" dirty="0" smtClean="0"/>
              <a:t>annotation </a:t>
            </a:r>
            <a:r>
              <a:rPr lang="en-US" dirty="0" smtClean="0"/>
              <a:t>is a summary and/or evaluation.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Annotation</a:t>
            </a:r>
            <a:endParaRPr lang="en-US" dirty="0"/>
          </a:p>
        </p:txBody>
      </p:sp>
      <p:sp>
        <p:nvSpPr>
          <p:cNvPr id="3" name="Content Placeholder 2"/>
          <p:cNvSpPr>
            <a:spLocks noGrp="1"/>
          </p:cNvSpPr>
          <p:nvPr>
            <p:ph idx="1"/>
          </p:nvPr>
        </p:nvSpPr>
        <p:spPr/>
        <p:txBody>
          <a:bodyPr/>
          <a:lstStyle/>
          <a:p>
            <a:r>
              <a:rPr lang="en-US" dirty="0" smtClean="0"/>
              <a:t>Therefore, an </a:t>
            </a:r>
            <a:r>
              <a:rPr lang="en-US" b="1" dirty="0" smtClean="0"/>
              <a:t>annotated bibliography</a:t>
            </a:r>
            <a:r>
              <a:rPr lang="en-US" dirty="0" smtClean="0"/>
              <a:t> includes a summary and/or evaluation of each of the sources. Depending on your project or the assignment, your annotations may do one or more of the following:</a:t>
            </a:r>
          </a:p>
          <a:p>
            <a:r>
              <a:rPr lang="en-US" b="1" dirty="0" smtClean="0"/>
              <a:t>Summarize</a:t>
            </a:r>
            <a:r>
              <a:rPr lang="en-US" dirty="0" smtClean="0"/>
              <a:t>: Some annotations merely summarize the source. What are the main arguments? What is the point of this book or article? What topics are covered? If someone asked what this article/book is about, what would you say? The length of your annotations will determine how detailed your summary is.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vs. Evaluative</a:t>
            </a:r>
            <a:endParaRPr lang="en-US" dirty="0"/>
          </a:p>
        </p:txBody>
      </p:sp>
      <p:sp>
        <p:nvSpPr>
          <p:cNvPr id="3" name="Content Placeholder 2"/>
          <p:cNvSpPr>
            <a:spLocks noGrp="1"/>
          </p:cNvSpPr>
          <p:nvPr>
            <p:ph idx="1"/>
          </p:nvPr>
        </p:nvSpPr>
        <p:spPr/>
        <p:txBody>
          <a:bodyPr/>
          <a:lstStyle/>
          <a:p>
            <a:r>
              <a:rPr lang="en-US" dirty="0" smtClean="0"/>
              <a:t>Descriptive is a bare bones summary</a:t>
            </a:r>
          </a:p>
          <a:p>
            <a:r>
              <a:rPr lang="en-US" dirty="0" smtClean="0"/>
              <a:t>Evaluative is substantive and summarizes all main points and includes comments</a:t>
            </a:r>
          </a:p>
          <a:p>
            <a:r>
              <a:rPr lang="en-US" dirty="0" smtClean="0"/>
              <a:t>Descriptive will suffice for this assignment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(Book)</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Ehrenreich</a:t>
            </a:r>
            <a:r>
              <a:rPr lang="en-US" dirty="0" smtClean="0"/>
              <a:t>, B. (2001). </a:t>
            </a:r>
            <a:r>
              <a:rPr lang="en-US" i="1" dirty="0" smtClean="0"/>
              <a:t>Nickel and Dimed: On (Not) Getting By in America</a:t>
            </a:r>
            <a:r>
              <a:rPr lang="en-US" dirty="0" smtClean="0"/>
              <a:t>. New York: Henry Holt and Company.</a:t>
            </a:r>
          </a:p>
          <a:p>
            <a:r>
              <a:rPr lang="en-US" dirty="0" smtClean="0"/>
              <a:t>In this book of nonfiction based on the journalist's experiential research, </a:t>
            </a:r>
            <a:r>
              <a:rPr lang="en-US" dirty="0" err="1" smtClean="0"/>
              <a:t>Ehrenreich</a:t>
            </a:r>
            <a:r>
              <a:rPr lang="en-US" dirty="0" smtClean="0"/>
              <a:t> attempts to ascertain whether it is currently possible for an individual to live on a minimum-wage in America. Taking jobs as a waitress, a maid in a cleaning service, and a Wal-Mart sales employee, the author summarizes and reflects on her work, her relationships with fellow workers, and her financial struggles in each situation.</a:t>
            </a:r>
          </a:p>
          <a:p>
            <a:r>
              <a:rPr lang="en-US" dirty="0" smtClean="0"/>
              <a:t>An experienced journalist, </a:t>
            </a:r>
            <a:r>
              <a:rPr lang="en-US" dirty="0" err="1" smtClean="0"/>
              <a:t>Ehrenreich</a:t>
            </a:r>
            <a:r>
              <a:rPr lang="en-US" dirty="0" smtClean="0"/>
              <a:t> is aware of the limitations of her experiment and the ethical implications of her experiential research tactics and reflects on these issues in the text. The author is forthcoming about her methods and supplements her experiences with scholarly research on her places of employment, the economy, and the rising cost of living in America. </a:t>
            </a:r>
            <a:r>
              <a:rPr lang="en-US" dirty="0" err="1" smtClean="0"/>
              <a:t>Ehrenreich’s</a:t>
            </a:r>
            <a:r>
              <a:rPr lang="en-US" dirty="0" smtClean="0"/>
              <a:t> project is timely, descriptive, and well-researched.</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http</a:t>
            </a:r>
            <a:r>
              <a:rPr lang="en-US" dirty="0" smtClean="0"/>
              <a:t>://owl.english.purdue.edu/owl/resource/614/01/</a:t>
            </a:r>
          </a:p>
          <a:p>
            <a:r>
              <a:rPr lang="en-US" dirty="0" smtClean="0"/>
              <a:t>Just Google “Owl at Purdue”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 on the paper</a:t>
            </a:r>
            <a:endParaRPr lang="en-US" dirty="0"/>
          </a:p>
        </p:txBody>
      </p:sp>
      <p:sp>
        <p:nvSpPr>
          <p:cNvPr id="3" name="Content Placeholder 2"/>
          <p:cNvSpPr>
            <a:spLocks noGrp="1"/>
          </p:cNvSpPr>
          <p:nvPr>
            <p:ph idx="1"/>
          </p:nvPr>
        </p:nvSpPr>
        <p:spPr/>
        <p:txBody>
          <a:bodyPr/>
          <a:lstStyle/>
          <a:p>
            <a:r>
              <a:rPr lang="en-US" dirty="0" smtClean="0"/>
              <a:t>Plagiarism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TotalTime>
  <Words>398</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Annotated  Bibliographies</vt:lpstr>
      <vt:lpstr>Bibliography</vt:lpstr>
      <vt:lpstr>Annotation</vt:lpstr>
      <vt:lpstr>Descriptive vs. Evaluative</vt:lpstr>
      <vt:lpstr>Example (Book)</vt:lpstr>
      <vt:lpstr>Resources</vt:lpstr>
      <vt:lpstr>Final thoughts on the paper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Bibliographies</dc:title>
  <dc:creator>Elizabeth  Petrun</dc:creator>
  <cp:lastModifiedBy>dlowe2</cp:lastModifiedBy>
  <cp:revision>3</cp:revision>
  <dcterms:created xsi:type="dcterms:W3CDTF">2008-11-10T05:10:33Z</dcterms:created>
  <dcterms:modified xsi:type="dcterms:W3CDTF">2008-11-10T22:24:28Z</dcterms:modified>
</cp:coreProperties>
</file>